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4.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6.xml" ContentType="application/vnd.openxmlformats-officedocument.theme+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7.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theme/theme8.xml" ContentType="application/vnd.openxmlformats-officedocument.theme+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theme/theme9.xml" ContentType="application/vnd.openxmlformats-officedocument.theme+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theme/theme10.xml" ContentType="application/vnd.openxmlformats-officedocument.theme+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theme/theme11.xml" ContentType="application/vnd.openxmlformats-officedocument.theme+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theme/theme12.xml" ContentType="application/vnd.openxmlformats-officedocument.theme+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theme/theme13.xml" ContentType="application/vnd.openxmlformats-officedocument.theme+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4006" r:id="rId4"/>
    <p:sldMasterId id="2147484034" r:id="rId5"/>
    <p:sldMasterId id="2147484171" r:id="rId6"/>
    <p:sldMasterId id="2147484205" r:id="rId7"/>
    <p:sldMasterId id="2147484217" r:id="rId8"/>
    <p:sldMasterId id="2147484265" r:id="rId9"/>
    <p:sldMasterId id="2147484311" r:id="rId10"/>
    <p:sldMasterId id="2147484344" r:id="rId11"/>
    <p:sldMasterId id="2147484529" r:id="rId12"/>
    <p:sldMasterId id="2147484581" r:id="rId13"/>
    <p:sldMasterId id="2147484592" r:id="rId14"/>
    <p:sldMasterId id="2147484669" r:id="rId15"/>
    <p:sldMasterId id="2147484686" r:id="rId16"/>
    <p:sldMasterId id="2147484719" r:id="rId17"/>
  </p:sldMasterIdLst>
  <p:notesMasterIdLst>
    <p:notesMasterId r:id="rId45"/>
  </p:notesMasterIdLst>
  <p:sldIdLst>
    <p:sldId id="2439" r:id="rId18"/>
    <p:sldId id="257" r:id="rId19"/>
    <p:sldId id="1551" r:id="rId20"/>
    <p:sldId id="258" r:id="rId21"/>
    <p:sldId id="2440" r:id="rId22"/>
    <p:sldId id="263" r:id="rId23"/>
    <p:sldId id="2451" r:id="rId24"/>
    <p:sldId id="2091" r:id="rId25"/>
    <p:sldId id="2446" r:id="rId26"/>
    <p:sldId id="2447" r:id="rId27"/>
    <p:sldId id="2448" r:id="rId28"/>
    <p:sldId id="2441" r:id="rId29"/>
    <p:sldId id="2449" r:id="rId30"/>
    <p:sldId id="2450" r:id="rId31"/>
    <p:sldId id="2068" r:id="rId32"/>
    <p:sldId id="2193" r:id="rId33"/>
    <p:sldId id="2194" r:id="rId34"/>
    <p:sldId id="2195" r:id="rId35"/>
    <p:sldId id="2196" r:id="rId36"/>
    <p:sldId id="2197" r:id="rId37"/>
    <p:sldId id="2198" r:id="rId38"/>
    <p:sldId id="2200" r:id="rId39"/>
    <p:sldId id="1452" r:id="rId40"/>
    <p:sldId id="2192" r:id="rId41"/>
    <p:sldId id="2191" r:id="rId42"/>
    <p:sldId id="270" r:id="rId43"/>
    <p:sldId id="2445" r:id="rId44"/>
  </p:sldIdLst>
  <p:sldSz cx="9144000" cy="5143500" type="screen16x9"/>
  <p:notesSz cx="6858000" cy="287655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c DeCarli" initials="MD" lastIdx="15" clrIdx="0">
    <p:extLst>
      <p:ext uri="{19B8F6BF-5375-455C-9EA6-DF929625EA0E}">
        <p15:presenceInfo xmlns:p15="http://schemas.microsoft.com/office/powerpoint/2012/main" userId="S::mdecarli@desire2learn.com::36a9696f-9299-42f2-9d87-43efa8a24889" providerId="AD"/>
      </p:ext>
    </p:extLst>
  </p:cmAuthor>
  <p:cmAuthor id="2" name="Ivy Gregory" initials="IG" lastIdx="9" clrIdx="1">
    <p:extLst>
      <p:ext uri="{19B8F6BF-5375-455C-9EA6-DF929625EA0E}">
        <p15:presenceInfo xmlns:p15="http://schemas.microsoft.com/office/powerpoint/2012/main" userId="S-1-5-21-514718743-193498624-3262294200-11027" providerId="AD"/>
      </p:ext>
    </p:extLst>
  </p:cmAuthor>
  <p:cmAuthor id="3" name="Laurie Soper" initials="LS" lastIdx="30" clrIdx="2">
    <p:extLst>
      <p:ext uri="{19B8F6BF-5375-455C-9EA6-DF929625EA0E}">
        <p15:presenceInfo xmlns:p15="http://schemas.microsoft.com/office/powerpoint/2012/main" userId="S::lsoper@desire2learn.com::83356aa0-7ced-43fe-8098-b97b9dde201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F8020"/>
    <a:srgbClr val="ED7D31"/>
    <a:srgbClr val="E87511"/>
    <a:srgbClr val="009FBA"/>
    <a:srgbClr val="595959"/>
    <a:srgbClr val="29A6FF"/>
    <a:srgbClr val="FFBA59"/>
    <a:srgbClr val="EA82FF"/>
    <a:srgbClr val="8CCD5A"/>
    <a:srgbClr val="AFA1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00CB193-50B5-4E10-A800-708A83CC9EDD}" v="1" dt="2020-11-27T14:47:05.594"/>
  </p1510:revLst>
</p1510:revInfo>
</file>

<file path=ppt/tableStyles.xml><?xml version="1.0" encoding="utf-8"?>
<a:tblStyleLst xmlns:a="http://schemas.openxmlformats.org/drawingml/2006/main" def="{C0CBBCDA-9909-4042-961D-951BF3F0542A}">
  <a:tblStyle styleId="{C0CBBCDA-9909-4042-961D-951BF3F0542A}"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0777" autoAdjust="0"/>
  </p:normalViewPr>
  <p:slideViewPr>
    <p:cSldViewPr snapToGrid="0">
      <p:cViewPr varScale="1">
        <p:scale>
          <a:sx n="90" d="100"/>
          <a:sy n="90" d="100"/>
        </p:scale>
        <p:origin x="66" y="8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1.xml"/><Relationship Id="rId26" Type="http://schemas.openxmlformats.org/officeDocument/2006/relationships/slide" Target="slides/slide9.xml"/><Relationship Id="rId39" Type="http://schemas.openxmlformats.org/officeDocument/2006/relationships/slide" Target="slides/slide22.xml"/><Relationship Id="rId21" Type="http://schemas.openxmlformats.org/officeDocument/2006/relationships/slide" Target="slides/slide4.xml"/><Relationship Id="rId34" Type="http://schemas.openxmlformats.org/officeDocument/2006/relationships/slide" Target="slides/slide17.xml"/><Relationship Id="rId42" Type="http://schemas.openxmlformats.org/officeDocument/2006/relationships/slide" Target="slides/slide25.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Master" Target="slideMasters/slideMaster13.xml"/><Relationship Id="rId29" Type="http://schemas.openxmlformats.org/officeDocument/2006/relationships/slide" Target="slides/slide12.xml"/><Relationship Id="rId11" Type="http://schemas.openxmlformats.org/officeDocument/2006/relationships/slideMaster" Target="slideMasters/slideMaster8.xml"/><Relationship Id="rId24" Type="http://schemas.openxmlformats.org/officeDocument/2006/relationships/slide" Target="slides/slide7.xml"/><Relationship Id="rId32" Type="http://schemas.openxmlformats.org/officeDocument/2006/relationships/slide" Target="slides/slide15.xml"/><Relationship Id="rId37" Type="http://schemas.openxmlformats.org/officeDocument/2006/relationships/slide" Target="slides/slide20.xml"/><Relationship Id="rId40" Type="http://schemas.openxmlformats.org/officeDocument/2006/relationships/slide" Target="slides/slide23.xml"/><Relationship Id="rId45"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6.xml"/><Relationship Id="rId28" Type="http://schemas.openxmlformats.org/officeDocument/2006/relationships/slide" Target="slides/slide11.xml"/><Relationship Id="rId36" Type="http://schemas.openxmlformats.org/officeDocument/2006/relationships/slide" Target="slides/slide19.xml"/><Relationship Id="rId49" Type="http://schemas.openxmlformats.org/officeDocument/2006/relationships/theme" Target="theme/theme1.xml"/><Relationship Id="rId10" Type="http://schemas.openxmlformats.org/officeDocument/2006/relationships/slideMaster" Target="slideMasters/slideMaster7.xml"/><Relationship Id="rId19" Type="http://schemas.openxmlformats.org/officeDocument/2006/relationships/slide" Target="slides/slide2.xml"/><Relationship Id="rId31" Type="http://schemas.openxmlformats.org/officeDocument/2006/relationships/slide" Target="slides/slide14.xml"/><Relationship Id="rId44"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5.xml"/><Relationship Id="rId27" Type="http://schemas.openxmlformats.org/officeDocument/2006/relationships/slide" Target="slides/slide10.xml"/><Relationship Id="rId30" Type="http://schemas.openxmlformats.org/officeDocument/2006/relationships/slide" Target="slides/slide13.xml"/><Relationship Id="rId35" Type="http://schemas.openxmlformats.org/officeDocument/2006/relationships/slide" Target="slides/slide18.xml"/><Relationship Id="rId43" Type="http://schemas.openxmlformats.org/officeDocument/2006/relationships/slide" Target="slides/slide26.xml"/><Relationship Id="rId48" Type="http://schemas.openxmlformats.org/officeDocument/2006/relationships/viewProps" Target="viewProps.xml"/><Relationship Id="rId8" Type="http://schemas.openxmlformats.org/officeDocument/2006/relationships/slideMaster" Target="slideMasters/slideMaster5.xml"/><Relationship Id="rId51"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 Target="slides/slide8.xml"/><Relationship Id="rId33" Type="http://schemas.openxmlformats.org/officeDocument/2006/relationships/slide" Target="slides/slide16.xml"/><Relationship Id="rId38" Type="http://schemas.openxmlformats.org/officeDocument/2006/relationships/slide" Target="slides/slide21.xml"/><Relationship Id="rId46" Type="http://schemas.openxmlformats.org/officeDocument/2006/relationships/commentAuthors" Target="commentAuthors.xml"/><Relationship Id="rId20" Type="http://schemas.openxmlformats.org/officeDocument/2006/relationships/slide" Target="slides/slide3.xml"/><Relationship Id="rId41"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4"/>
        <p:cNvGrpSpPr/>
        <p:nvPr/>
      </p:nvGrpSpPr>
      <p:grpSpPr>
        <a:xfrm>
          <a:off x="0" y="0"/>
          <a:ext cx="0" cy="0"/>
          <a:chOff x="0" y="0"/>
          <a:chExt cx="0" cy="0"/>
        </a:xfrm>
      </p:grpSpPr>
      <p:sp>
        <p:nvSpPr>
          <p:cNvPr id="2405" name="Google Shape;2405;g58cfa7db80_4_20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06" name="Google Shape;2406;g58cfa7db80_4_20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This webinar will cover the basics of setting up your digital classroom in Brightspace. We will look at finding your course(s), setting up  and navigating your Homepage, basic customization and using Activity Feed to engage your students.</a:t>
            </a:r>
          </a:p>
          <a:p>
            <a:pPr marL="0" lvl="0" indent="0" algn="l">
              <a:spcBef>
                <a:spcPts val="0"/>
              </a:spcBef>
              <a:spcAft>
                <a:spcPts val="0"/>
              </a:spcAft>
              <a:buNone/>
            </a:pPr>
            <a:endParaRPr lang="en-US" dirty="0"/>
          </a:p>
          <a:p>
            <a:pPr marL="0" indent="0">
              <a:buNone/>
            </a:pPr>
            <a:endParaRPr lang="en-US" dirty="0"/>
          </a:p>
          <a:p>
            <a:pPr marL="0" indent="0">
              <a:buNone/>
            </a:pPr>
            <a:endParaRPr lang="en-US" dirty="0"/>
          </a:p>
        </p:txBody>
      </p:sp>
      <p:sp>
        <p:nvSpPr>
          <p:cNvPr id="2407" name="Google Shape;2407;g58cfa7db80_4_20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 sz="1200" b="0" i="0" u="none" strike="noStrike" cap="none">
                <a:solidFill>
                  <a:srgbClr val="000000"/>
                </a:solidFill>
                <a:latin typeface="Calibri"/>
                <a:ea typeface="Calibri"/>
                <a:cs typeface="Calibri"/>
                <a:sym typeface="Calibri"/>
              </a:rPr>
              <a:t>2</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0545719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We recommend you personalize this slide to include examples from your own District that will appeal to the demographic of your webinar audience (i.e., Elementary vs Secondary, Science educators vs Second Language educators)</a:t>
            </a:r>
          </a:p>
          <a:p>
            <a:r>
              <a:rPr lang="en-US" dirty="0"/>
              <a:t>This slide is to highlight that Brightspace is very customizable and different courses might be configured differently or customized to meet the needs of learners for that course</a:t>
            </a:r>
          </a:p>
        </p:txBody>
      </p:sp>
    </p:spTree>
    <p:extLst>
      <p:ext uri="{BB962C8B-B14F-4D97-AF65-F5344CB8AC3E}">
        <p14:creationId xmlns:p14="http://schemas.microsoft.com/office/powerpoint/2010/main" val="19956908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Use this slide to introduce some of the tools or features you will discuss and cover during the demo</a:t>
            </a:r>
          </a:p>
          <a:p>
            <a:r>
              <a:rPr lang="en-US" dirty="0"/>
              <a:t>**Be sure to confirm the terminology on this slide matches the language terms used in your District’s Brightspace environment (i.e. Announcements vs News </a:t>
            </a:r>
            <a:r>
              <a:rPr lang="en-US" dirty="0" err="1"/>
              <a:t>etc</a:t>
            </a:r>
            <a:r>
              <a:rPr lang="en-US" dirty="0"/>
              <a:t>)</a:t>
            </a:r>
          </a:p>
        </p:txBody>
      </p:sp>
    </p:spTree>
    <p:extLst>
      <p:ext uri="{BB962C8B-B14F-4D97-AF65-F5344CB8AC3E}">
        <p14:creationId xmlns:p14="http://schemas.microsoft.com/office/powerpoint/2010/main" val="28908038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Next we’ll head into a live demo to show you how you can get started with Brightspace</a:t>
            </a:r>
          </a:p>
          <a:p>
            <a:r>
              <a:rPr lang="en-US" dirty="0"/>
              <a:t>Note: The learning objectives on this slide can be personalized to meet the needs for your District and attendees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626A52-3FDA-4045-ABCD-EEB8F454BE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51961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5f78703e6e_0_788:notes"/>
          <p:cNvSpPr>
            <a:spLocks noGrp="1" noRot="1" noChangeAspect="1"/>
          </p:cNvSpPr>
          <p:nvPr>
            <p:ph type="sldImg" idx="2"/>
          </p:nvPr>
        </p:nvSpPr>
        <p:spPr>
          <a:xfrm>
            <a:off x="274638" y="1885950"/>
            <a:ext cx="9051925" cy="50927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 name="Google Shape;259;g5f78703e6e_0_788:notes"/>
          <p:cNvSpPr txBox="1">
            <a:spLocks noGrp="1"/>
          </p:cNvSpPr>
          <p:nvPr>
            <p:ph type="body" idx="1"/>
          </p:nvPr>
        </p:nvSpPr>
        <p:spPr>
          <a:xfrm>
            <a:off x="960120" y="7260907"/>
            <a:ext cx="7680900" cy="5940600"/>
          </a:xfrm>
          <a:prstGeom prst="rect">
            <a:avLst/>
          </a:prstGeom>
        </p:spPr>
        <p:txBody>
          <a:bodyPr spcFirstLastPara="1" wrap="square" lIns="141050" tIns="70525" rIns="141050" bIns="70525" anchor="t" anchorCtr="0">
            <a:noAutofit/>
          </a:bodyPr>
          <a:lstStyle/>
          <a:p>
            <a:pPr marL="0" lvl="0" indent="0" algn="l" rtl="0">
              <a:spcBef>
                <a:spcPts val="360"/>
              </a:spcBef>
              <a:spcAft>
                <a:spcPts val="0"/>
              </a:spcAft>
              <a:buNone/>
            </a:pPr>
            <a:r>
              <a:rPr lang="en-US" dirty="0"/>
              <a:t>This slide can serve as a resource for your educators &amp; staff after the webinar. It can also serve to help with step by steps instructions if doing a live demo is not possible.</a:t>
            </a:r>
          </a:p>
          <a:p>
            <a:pPr marL="0" lvl="0" indent="0" algn="l" rtl="0">
              <a:spcBef>
                <a:spcPts val="360"/>
              </a:spcBef>
              <a:spcAft>
                <a:spcPts val="0"/>
              </a:spcAft>
              <a:buNone/>
            </a:pPr>
            <a:r>
              <a:rPr lang="en-US" dirty="0"/>
              <a:t>Another option is to let your attendees know these how-to slides are in the slide deck for them to reference, and hide the remaining slides during the live webinar, and unhide them prior to send the slide deck to your attendees after the webinar.</a:t>
            </a:r>
            <a:endParaRPr dirty="0"/>
          </a:p>
        </p:txBody>
      </p:sp>
      <p:sp>
        <p:nvSpPr>
          <p:cNvPr id="260" name="Google Shape;260;g5f78703e6e_0_788:notes"/>
          <p:cNvSpPr txBox="1">
            <a:spLocks noGrp="1"/>
          </p:cNvSpPr>
          <p:nvPr>
            <p:ph type="sldNum" idx="12"/>
          </p:nvPr>
        </p:nvSpPr>
        <p:spPr>
          <a:xfrm>
            <a:off x="5438458" y="14330602"/>
            <a:ext cx="4160400" cy="756900"/>
          </a:xfrm>
          <a:prstGeom prst="rect">
            <a:avLst/>
          </a:prstGeom>
        </p:spPr>
        <p:txBody>
          <a:bodyPr spcFirstLastPara="1" wrap="square" lIns="141050" tIns="70525" rIns="141050" bIns="70525"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CA"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14</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5f78703e6e_0_795:notes"/>
          <p:cNvSpPr>
            <a:spLocks noGrp="1" noRot="1" noChangeAspect="1"/>
          </p:cNvSpPr>
          <p:nvPr>
            <p:ph type="sldImg" idx="2"/>
          </p:nvPr>
        </p:nvSpPr>
        <p:spPr>
          <a:xfrm>
            <a:off x="274638" y="1885950"/>
            <a:ext cx="9051925" cy="50927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 name="Google Shape;270;g5f78703e6e_0_795:notes"/>
          <p:cNvSpPr txBox="1">
            <a:spLocks noGrp="1"/>
          </p:cNvSpPr>
          <p:nvPr>
            <p:ph type="body" idx="1"/>
          </p:nvPr>
        </p:nvSpPr>
        <p:spPr>
          <a:xfrm>
            <a:off x="960120" y="7260907"/>
            <a:ext cx="7680900" cy="5940600"/>
          </a:xfrm>
          <a:prstGeom prst="rect">
            <a:avLst/>
          </a:prstGeom>
        </p:spPr>
        <p:txBody>
          <a:bodyPr spcFirstLastPara="1" wrap="square" lIns="141050" tIns="70525" rIns="141050" bIns="70525" anchor="t" anchorCtr="0">
            <a:noAutofit/>
          </a:bodyPr>
          <a:lstStyle/>
          <a:p>
            <a:pPr marL="0" lvl="0" indent="0" algn="l" rtl="0">
              <a:spcBef>
                <a:spcPts val="360"/>
              </a:spcBef>
              <a:spcAft>
                <a:spcPts val="0"/>
              </a:spcAft>
              <a:buNone/>
            </a:pPr>
            <a:r>
              <a:rPr lang="en-US" dirty="0"/>
              <a:t>This slide can serve as a resource for your educators &amp; staff after the webinar. It can also serve to help with step by steps instructions if doing a live demo is not possible.</a:t>
            </a:r>
          </a:p>
          <a:p>
            <a:pPr marL="0" lvl="0" indent="0" algn="l" rtl="0">
              <a:spcBef>
                <a:spcPts val="360"/>
              </a:spcBef>
              <a:spcAft>
                <a:spcPts val="0"/>
              </a:spcAft>
              <a:buNone/>
            </a:pPr>
            <a:r>
              <a:rPr lang="en-US" dirty="0"/>
              <a:t>Another option is to let your attendees know these how-to slides are in the slide deck for them to reference, and hide the remaining slides during the live webinar, and unhide them prior to send the slide deck to your attendees after the webinar.</a:t>
            </a:r>
          </a:p>
        </p:txBody>
      </p:sp>
      <p:sp>
        <p:nvSpPr>
          <p:cNvPr id="271" name="Google Shape;271;g5f78703e6e_0_795:notes"/>
          <p:cNvSpPr txBox="1">
            <a:spLocks noGrp="1"/>
          </p:cNvSpPr>
          <p:nvPr>
            <p:ph type="sldNum" idx="12"/>
          </p:nvPr>
        </p:nvSpPr>
        <p:spPr>
          <a:xfrm>
            <a:off x="5438458" y="14330602"/>
            <a:ext cx="4160400" cy="756900"/>
          </a:xfrm>
          <a:prstGeom prst="rect">
            <a:avLst/>
          </a:prstGeom>
        </p:spPr>
        <p:txBody>
          <a:bodyPr spcFirstLastPara="1" wrap="square" lIns="141050" tIns="70525" rIns="141050" bIns="70525"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CA"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15</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5f78703e6e_0_795:notes"/>
          <p:cNvSpPr>
            <a:spLocks noGrp="1" noRot="1" noChangeAspect="1"/>
          </p:cNvSpPr>
          <p:nvPr>
            <p:ph type="sldImg" idx="2"/>
          </p:nvPr>
        </p:nvSpPr>
        <p:spPr>
          <a:xfrm>
            <a:off x="274638" y="1885950"/>
            <a:ext cx="9051925" cy="50927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 name="Google Shape;270;g5f78703e6e_0_795:notes"/>
          <p:cNvSpPr txBox="1">
            <a:spLocks noGrp="1"/>
          </p:cNvSpPr>
          <p:nvPr>
            <p:ph type="body" idx="1"/>
          </p:nvPr>
        </p:nvSpPr>
        <p:spPr>
          <a:xfrm>
            <a:off x="960120" y="7260907"/>
            <a:ext cx="7680900" cy="5940600"/>
          </a:xfrm>
          <a:prstGeom prst="rect">
            <a:avLst/>
          </a:prstGeom>
        </p:spPr>
        <p:txBody>
          <a:bodyPr spcFirstLastPara="1" wrap="square" lIns="141050" tIns="70525" rIns="141050" bIns="70525" anchor="t" anchorCtr="0">
            <a:noAutofit/>
          </a:bodyPr>
          <a:lstStyle/>
          <a:p>
            <a:pPr marL="0" lvl="0" indent="0" algn="l" rtl="0">
              <a:spcBef>
                <a:spcPts val="360"/>
              </a:spcBef>
              <a:spcAft>
                <a:spcPts val="0"/>
              </a:spcAft>
              <a:buNone/>
            </a:pPr>
            <a:r>
              <a:rPr lang="en-US" dirty="0"/>
              <a:t>This slide can serve as a resource for your educators &amp; staff after the webinar. It can also serve to help with step by steps instructions if doing a live demo is not possible.</a:t>
            </a:r>
          </a:p>
          <a:p>
            <a:pPr marL="0" lvl="0" indent="0" algn="l" rtl="0">
              <a:spcBef>
                <a:spcPts val="360"/>
              </a:spcBef>
              <a:spcAft>
                <a:spcPts val="0"/>
              </a:spcAft>
              <a:buNone/>
            </a:pPr>
            <a:r>
              <a:rPr lang="en-US" dirty="0"/>
              <a:t>Another option is to let your attendees know these how-to slides are in the slide deck for them to reference, and hide the remaining slides during the live webinar, and unhide them prior to send the slide deck to your attendees after the webinar.</a:t>
            </a:r>
          </a:p>
          <a:p>
            <a:pPr marL="0" lvl="0" indent="0" algn="l" rtl="0">
              <a:spcBef>
                <a:spcPts val="360"/>
              </a:spcBef>
              <a:spcAft>
                <a:spcPts val="0"/>
              </a:spcAft>
              <a:buNone/>
            </a:pPr>
            <a:endParaRPr dirty="0"/>
          </a:p>
        </p:txBody>
      </p:sp>
      <p:sp>
        <p:nvSpPr>
          <p:cNvPr id="271" name="Google Shape;271;g5f78703e6e_0_795:notes"/>
          <p:cNvSpPr txBox="1">
            <a:spLocks noGrp="1"/>
          </p:cNvSpPr>
          <p:nvPr>
            <p:ph type="sldNum" idx="12"/>
          </p:nvPr>
        </p:nvSpPr>
        <p:spPr>
          <a:xfrm>
            <a:off x="5438458" y="14330602"/>
            <a:ext cx="4160400" cy="756900"/>
          </a:xfrm>
          <a:prstGeom prst="rect">
            <a:avLst/>
          </a:prstGeom>
        </p:spPr>
        <p:txBody>
          <a:bodyPr spcFirstLastPara="1" wrap="square" lIns="141050" tIns="70525" rIns="141050" bIns="70525"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CA"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16</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27175953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5f78703e6e_0_795:notes"/>
          <p:cNvSpPr>
            <a:spLocks noGrp="1" noRot="1" noChangeAspect="1"/>
          </p:cNvSpPr>
          <p:nvPr>
            <p:ph type="sldImg" idx="2"/>
          </p:nvPr>
        </p:nvSpPr>
        <p:spPr>
          <a:xfrm>
            <a:off x="274638" y="1885950"/>
            <a:ext cx="9051925" cy="50927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 name="Google Shape;270;g5f78703e6e_0_795:notes"/>
          <p:cNvSpPr txBox="1">
            <a:spLocks noGrp="1"/>
          </p:cNvSpPr>
          <p:nvPr>
            <p:ph type="body" idx="1"/>
          </p:nvPr>
        </p:nvSpPr>
        <p:spPr>
          <a:xfrm>
            <a:off x="960120" y="7260907"/>
            <a:ext cx="7680900" cy="5940600"/>
          </a:xfrm>
          <a:prstGeom prst="rect">
            <a:avLst/>
          </a:prstGeom>
        </p:spPr>
        <p:txBody>
          <a:bodyPr spcFirstLastPara="1" wrap="square" lIns="141050" tIns="70525" rIns="141050" bIns="70525" anchor="t" anchorCtr="0">
            <a:noAutofit/>
          </a:bodyPr>
          <a:lstStyle/>
          <a:p>
            <a:pPr marL="0" lvl="0" indent="0" algn="l" rtl="0">
              <a:spcBef>
                <a:spcPts val="360"/>
              </a:spcBef>
              <a:spcAft>
                <a:spcPts val="0"/>
              </a:spcAft>
              <a:buNone/>
            </a:pPr>
            <a:r>
              <a:rPr lang="en-US" dirty="0"/>
              <a:t>This slide can serve as a resource for your educators &amp; staff after the webinar. It can also serve to help with step by steps instructions if doing a live demo is not possible.</a:t>
            </a:r>
          </a:p>
          <a:p>
            <a:pPr marL="0" lvl="0" indent="0" algn="l" rtl="0">
              <a:spcBef>
                <a:spcPts val="360"/>
              </a:spcBef>
              <a:spcAft>
                <a:spcPts val="0"/>
              </a:spcAft>
              <a:buNone/>
            </a:pPr>
            <a:r>
              <a:rPr lang="en-US" dirty="0"/>
              <a:t>Another option is to let your attendees know these how-to slides are in the slide deck for them to reference, and hide the remaining slides during the live webinar, and unhide them prior to send the slide deck to your attendees after the webinar.</a:t>
            </a:r>
          </a:p>
          <a:p>
            <a:pPr marL="0" lvl="0" indent="0" algn="l" rtl="0">
              <a:spcBef>
                <a:spcPts val="360"/>
              </a:spcBef>
              <a:spcAft>
                <a:spcPts val="0"/>
              </a:spcAft>
              <a:buNone/>
            </a:pPr>
            <a:endParaRPr dirty="0"/>
          </a:p>
        </p:txBody>
      </p:sp>
      <p:sp>
        <p:nvSpPr>
          <p:cNvPr id="271" name="Google Shape;271;g5f78703e6e_0_795:notes"/>
          <p:cNvSpPr txBox="1">
            <a:spLocks noGrp="1"/>
          </p:cNvSpPr>
          <p:nvPr>
            <p:ph type="sldNum" idx="12"/>
          </p:nvPr>
        </p:nvSpPr>
        <p:spPr>
          <a:xfrm>
            <a:off x="5438458" y="14330602"/>
            <a:ext cx="4160400" cy="756900"/>
          </a:xfrm>
          <a:prstGeom prst="rect">
            <a:avLst/>
          </a:prstGeom>
        </p:spPr>
        <p:txBody>
          <a:bodyPr spcFirstLastPara="1" wrap="square" lIns="141050" tIns="70525" rIns="141050" bIns="70525"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CA"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17</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35189048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5f78703e6e_0_795:notes"/>
          <p:cNvSpPr>
            <a:spLocks noGrp="1" noRot="1" noChangeAspect="1"/>
          </p:cNvSpPr>
          <p:nvPr>
            <p:ph type="sldImg" idx="2"/>
          </p:nvPr>
        </p:nvSpPr>
        <p:spPr>
          <a:xfrm>
            <a:off x="274638" y="1885950"/>
            <a:ext cx="9051925" cy="50927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 name="Google Shape;270;g5f78703e6e_0_795:notes"/>
          <p:cNvSpPr txBox="1">
            <a:spLocks noGrp="1"/>
          </p:cNvSpPr>
          <p:nvPr>
            <p:ph type="body" idx="1"/>
          </p:nvPr>
        </p:nvSpPr>
        <p:spPr>
          <a:xfrm>
            <a:off x="960120" y="7260907"/>
            <a:ext cx="7680900" cy="5940600"/>
          </a:xfrm>
          <a:prstGeom prst="rect">
            <a:avLst/>
          </a:prstGeom>
        </p:spPr>
        <p:txBody>
          <a:bodyPr spcFirstLastPara="1" wrap="square" lIns="141050" tIns="70525" rIns="141050" bIns="70525" anchor="t" anchorCtr="0">
            <a:noAutofit/>
          </a:bodyPr>
          <a:lstStyle/>
          <a:p>
            <a:pPr marL="0" lvl="0" indent="0" algn="l" rtl="0">
              <a:spcBef>
                <a:spcPts val="360"/>
              </a:spcBef>
              <a:spcAft>
                <a:spcPts val="0"/>
              </a:spcAft>
              <a:buNone/>
            </a:pPr>
            <a:r>
              <a:rPr lang="en-US" dirty="0"/>
              <a:t>This slide can serve as a resource for your educators &amp; staff after the webinar. It can also serve to help with step by steps instructions if doing a live demo is not possible.</a:t>
            </a:r>
          </a:p>
          <a:p>
            <a:pPr marL="0" lvl="0" indent="0" algn="l" rtl="0">
              <a:spcBef>
                <a:spcPts val="360"/>
              </a:spcBef>
              <a:spcAft>
                <a:spcPts val="0"/>
              </a:spcAft>
              <a:buNone/>
            </a:pPr>
            <a:r>
              <a:rPr lang="en-US" dirty="0"/>
              <a:t>Another option is to let your attendees know these how-to slides are in the slide deck for them to reference, and hide the remaining slides during the live webinar, and unhide them prior to send the slide deck to your attendees after the webinar.</a:t>
            </a:r>
          </a:p>
          <a:p>
            <a:pPr marL="0" marR="0" lvl="0" indent="0" algn="l" defTabSz="914400" rtl="0" eaLnBrk="1" fontAlgn="auto" latinLnBrk="0" hangingPunct="1">
              <a:lnSpc>
                <a:spcPct val="100000"/>
              </a:lnSpc>
              <a:spcBef>
                <a:spcPts val="360"/>
              </a:spcBef>
              <a:spcAft>
                <a:spcPts val="0"/>
              </a:spcAft>
              <a:buClr>
                <a:srgbClr val="000000"/>
              </a:buClr>
              <a:buSzPts val="1100"/>
              <a:buFont typeface="Arial"/>
              <a:buNone/>
              <a:tabLst/>
              <a:defRPr/>
            </a:pPr>
            <a:endParaRPr lang="en-US" dirty="0"/>
          </a:p>
          <a:p>
            <a:pPr marL="0" lvl="0" indent="0" algn="l" rtl="0">
              <a:spcBef>
                <a:spcPts val="360"/>
              </a:spcBef>
              <a:spcAft>
                <a:spcPts val="0"/>
              </a:spcAft>
              <a:buNone/>
            </a:pPr>
            <a:endParaRPr dirty="0"/>
          </a:p>
        </p:txBody>
      </p:sp>
      <p:sp>
        <p:nvSpPr>
          <p:cNvPr id="271" name="Google Shape;271;g5f78703e6e_0_795:notes"/>
          <p:cNvSpPr txBox="1">
            <a:spLocks noGrp="1"/>
          </p:cNvSpPr>
          <p:nvPr>
            <p:ph type="sldNum" idx="12"/>
          </p:nvPr>
        </p:nvSpPr>
        <p:spPr>
          <a:xfrm>
            <a:off x="5438458" y="14330602"/>
            <a:ext cx="4160400" cy="756900"/>
          </a:xfrm>
          <a:prstGeom prst="rect">
            <a:avLst/>
          </a:prstGeom>
        </p:spPr>
        <p:txBody>
          <a:bodyPr spcFirstLastPara="1" wrap="square" lIns="141050" tIns="70525" rIns="141050" bIns="70525"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CA"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18</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2537068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5f78703e6e_0_795:notes"/>
          <p:cNvSpPr>
            <a:spLocks noGrp="1" noRot="1" noChangeAspect="1"/>
          </p:cNvSpPr>
          <p:nvPr>
            <p:ph type="sldImg" idx="2"/>
          </p:nvPr>
        </p:nvSpPr>
        <p:spPr>
          <a:xfrm>
            <a:off x="274638" y="1885950"/>
            <a:ext cx="9051925" cy="50927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 name="Google Shape;270;g5f78703e6e_0_795:notes"/>
          <p:cNvSpPr txBox="1">
            <a:spLocks noGrp="1"/>
          </p:cNvSpPr>
          <p:nvPr>
            <p:ph type="body" idx="1"/>
          </p:nvPr>
        </p:nvSpPr>
        <p:spPr>
          <a:xfrm>
            <a:off x="960120" y="7260907"/>
            <a:ext cx="7680900" cy="5940600"/>
          </a:xfrm>
          <a:prstGeom prst="rect">
            <a:avLst/>
          </a:prstGeom>
        </p:spPr>
        <p:txBody>
          <a:bodyPr spcFirstLastPara="1" wrap="square" lIns="141050" tIns="70525" rIns="141050" bIns="70525" anchor="t" anchorCtr="0">
            <a:noAutofit/>
          </a:bodyPr>
          <a:lstStyle/>
          <a:p>
            <a:pPr marL="0" lvl="0" indent="0" algn="l" rtl="0">
              <a:spcBef>
                <a:spcPts val="360"/>
              </a:spcBef>
              <a:spcAft>
                <a:spcPts val="0"/>
              </a:spcAft>
              <a:buNone/>
            </a:pPr>
            <a:r>
              <a:rPr lang="en-US" dirty="0"/>
              <a:t>This slide can serve as a resource for your educators &amp; staff after the webinar. It can also serve to help with step by steps instructions if doing a live demo is not possible.</a:t>
            </a:r>
          </a:p>
          <a:p>
            <a:pPr marL="0" lvl="0" indent="0" algn="l" rtl="0">
              <a:spcBef>
                <a:spcPts val="360"/>
              </a:spcBef>
              <a:spcAft>
                <a:spcPts val="0"/>
              </a:spcAft>
              <a:buNone/>
            </a:pPr>
            <a:r>
              <a:rPr lang="en-US" dirty="0"/>
              <a:t>Another option is to let your attendees know these how-to slides are in the slide deck for them to reference, and hide the remaining slides during the live webinar, and unhide them prior to send the slide deck to your attendees after the webinar.</a:t>
            </a:r>
          </a:p>
          <a:p>
            <a:pPr marL="0" lvl="0" indent="0" algn="l" rtl="0">
              <a:spcBef>
                <a:spcPts val="360"/>
              </a:spcBef>
              <a:spcAft>
                <a:spcPts val="0"/>
              </a:spcAft>
              <a:buNone/>
            </a:pPr>
            <a:endParaRPr dirty="0"/>
          </a:p>
        </p:txBody>
      </p:sp>
      <p:sp>
        <p:nvSpPr>
          <p:cNvPr id="271" name="Google Shape;271;g5f78703e6e_0_795:notes"/>
          <p:cNvSpPr txBox="1">
            <a:spLocks noGrp="1"/>
          </p:cNvSpPr>
          <p:nvPr>
            <p:ph type="sldNum" idx="12"/>
          </p:nvPr>
        </p:nvSpPr>
        <p:spPr>
          <a:xfrm>
            <a:off x="5438458" y="14330602"/>
            <a:ext cx="4160400" cy="756900"/>
          </a:xfrm>
          <a:prstGeom prst="rect">
            <a:avLst/>
          </a:prstGeom>
        </p:spPr>
        <p:txBody>
          <a:bodyPr spcFirstLastPara="1" wrap="square" lIns="141050" tIns="70525" rIns="141050" bIns="70525"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CA"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19</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36597172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5f78703e6e_0_795:notes"/>
          <p:cNvSpPr>
            <a:spLocks noGrp="1" noRot="1" noChangeAspect="1"/>
          </p:cNvSpPr>
          <p:nvPr>
            <p:ph type="sldImg" idx="2"/>
          </p:nvPr>
        </p:nvSpPr>
        <p:spPr>
          <a:xfrm>
            <a:off x="274638" y="1885950"/>
            <a:ext cx="9051925" cy="50927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 name="Google Shape;270;g5f78703e6e_0_795:notes"/>
          <p:cNvSpPr txBox="1">
            <a:spLocks noGrp="1"/>
          </p:cNvSpPr>
          <p:nvPr>
            <p:ph type="body" idx="1"/>
          </p:nvPr>
        </p:nvSpPr>
        <p:spPr>
          <a:xfrm>
            <a:off x="960120" y="7260907"/>
            <a:ext cx="7680900" cy="5940600"/>
          </a:xfrm>
          <a:prstGeom prst="rect">
            <a:avLst/>
          </a:prstGeom>
        </p:spPr>
        <p:txBody>
          <a:bodyPr spcFirstLastPara="1" wrap="square" lIns="141050" tIns="70525" rIns="141050" bIns="70525" anchor="t" anchorCtr="0">
            <a:noAutofit/>
          </a:bodyPr>
          <a:lstStyle/>
          <a:p>
            <a:pPr marL="0" lvl="0" indent="0" algn="l" rtl="0">
              <a:spcBef>
                <a:spcPts val="360"/>
              </a:spcBef>
              <a:spcAft>
                <a:spcPts val="0"/>
              </a:spcAft>
              <a:buNone/>
            </a:pPr>
            <a:r>
              <a:rPr lang="en-US" dirty="0"/>
              <a:t>This slide can serve as a resource for your educators &amp; staff after the webinar. It can also serve to help with step by steps instructions if doing a live demo is not possible.</a:t>
            </a:r>
          </a:p>
          <a:p>
            <a:pPr marL="0" lvl="0" indent="0" algn="l" rtl="0">
              <a:spcBef>
                <a:spcPts val="360"/>
              </a:spcBef>
              <a:spcAft>
                <a:spcPts val="0"/>
              </a:spcAft>
              <a:buNone/>
            </a:pPr>
            <a:r>
              <a:rPr lang="en-US" dirty="0"/>
              <a:t>Another option is to let your attendees know these how-to slides are in the slide deck for them to reference, and hide the remaining slides during the live webinar, and unhide them prior to send the slide deck to your attendees after the webinar.</a:t>
            </a:r>
          </a:p>
          <a:p>
            <a:pPr marL="0" lvl="0" indent="0" algn="l" rtl="0">
              <a:spcBef>
                <a:spcPts val="360"/>
              </a:spcBef>
              <a:spcAft>
                <a:spcPts val="0"/>
              </a:spcAft>
              <a:buNone/>
            </a:pPr>
            <a:endParaRPr dirty="0"/>
          </a:p>
        </p:txBody>
      </p:sp>
      <p:sp>
        <p:nvSpPr>
          <p:cNvPr id="271" name="Google Shape;271;g5f78703e6e_0_795:notes"/>
          <p:cNvSpPr txBox="1">
            <a:spLocks noGrp="1"/>
          </p:cNvSpPr>
          <p:nvPr>
            <p:ph type="sldNum" idx="12"/>
          </p:nvPr>
        </p:nvSpPr>
        <p:spPr>
          <a:xfrm>
            <a:off x="5438458" y="14330602"/>
            <a:ext cx="4160400" cy="756900"/>
          </a:xfrm>
          <a:prstGeom prst="rect">
            <a:avLst/>
          </a:prstGeom>
        </p:spPr>
        <p:txBody>
          <a:bodyPr spcFirstLastPara="1" wrap="square" lIns="141050" tIns="70525" rIns="141050" bIns="70525"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CA"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20</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41405753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F754EB-FF4C-8944-A9EA-193EC00AFBD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65890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5f78703e6e_0_795:notes"/>
          <p:cNvSpPr>
            <a:spLocks noGrp="1" noRot="1" noChangeAspect="1"/>
          </p:cNvSpPr>
          <p:nvPr>
            <p:ph type="sldImg" idx="2"/>
          </p:nvPr>
        </p:nvSpPr>
        <p:spPr>
          <a:xfrm>
            <a:off x="274638" y="1885950"/>
            <a:ext cx="9051925" cy="50927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 name="Google Shape;270;g5f78703e6e_0_795:notes"/>
          <p:cNvSpPr txBox="1">
            <a:spLocks noGrp="1"/>
          </p:cNvSpPr>
          <p:nvPr>
            <p:ph type="body" idx="1"/>
          </p:nvPr>
        </p:nvSpPr>
        <p:spPr>
          <a:xfrm>
            <a:off x="960120" y="7260907"/>
            <a:ext cx="7680900" cy="5940600"/>
          </a:xfrm>
          <a:prstGeom prst="rect">
            <a:avLst/>
          </a:prstGeom>
        </p:spPr>
        <p:txBody>
          <a:bodyPr spcFirstLastPara="1" wrap="square" lIns="141050" tIns="70525" rIns="141050" bIns="70525" anchor="t" anchorCtr="0">
            <a:noAutofit/>
          </a:bodyPr>
          <a:lstStyle/>
          <a:p>
            <a:pPr marL="0" lvl="0" indent="0" algn="l" rtl="0">
              <a:spcBef>
                <a:spcPts val="360"/>
              </a:spcBef>
              <a:spcAft>
                <a:spcPts val="0"/>
              </a:spcAft>
              <a:buNone/>
            </a:pPr>
            <a:r>
              <a:rPr lang="en-US" dirty="0"/>
              <a:t>This slide can serve as a resource for your educators &amp; staff after the webinar. It can also serve to help with step by steps instructions if doing a live demo is not possible.</a:t>
            </a:r>
          </a:p>
          <a:p>
            <a:pPr marL="0" lvl="0" indent="0" algn="l" rtl="0">
              <a:spcBef>
                <a:spcPts val="360"/>
              </a:spcBef>
              <a:spcAft>
                <a:spcPts val="0"/>
              </a:spcAft>
              <a:buNone/>
            </a:pPr>
            <a:r>
              <a:rPr lang="en-US" dirty="0"/>
              <a:t>Another option is to let your attendees know these how-to slides are in the slide deck for them to reference, and hide the remaining slides during the live webinar, and unhide them prior to send the slide deck to your attendees after the webinar.</a:t>
            </a:r>
          </a:p>
          <a:p>
            <a:pPr marL="0" lvl="0" indent="0" algn="l" rtl="0">
              <a:spcBef>
                <a:spcPts val="360"/>
              </a:spcBef>
              <a:spcAft>
                <a:spcPts val="0"/>
              </a:spcAft>
              <a:buNone/>
            </a:pPr>
            <a:endParaRPr dirty="0"/>
          </a:p>
        </p:txBody>
      </p:sp>
      <p:sp>
        <p:nvSpPr>
          <p:cNvPr id="271" name="Google Shape;271;g5f78703e6e_0_795:notes"/>
          <p:cNvSpPr txBox="1">
            <a:spLocks noGrp="1"/>
          </p:cNvSpPr>
          <p:nvPr>
            <p:ph type="sldNum" idx="12"/>
          </p:nvPr>
        </p:nvSpPr>
        <p:spPr>
          <a:xfrm>
            <a:off x="5438458" y="14330602"/>
            <a:ext cx="4160400" cy="756900"/>
          </a:xfrm>
          <a:prstGeom prst="rect">
            <a:avLst/>
          </a:prstGeom>
        </p:spPr>
        <p:txBody>
          <a:bodyPr spcFirstLastPara="1" wrap="square" lIns="141050" tIns="70525" rIns="141050" bIns="70525"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CA"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21</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20985143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5f78703e6e_0_795:notes"/>
          <p:cNvSpPr>
            <a:spLocks noGrp="1" noRot="1" noChangeAspect="1"/>
          </p:cNvSpPr>
          <p:nvPr>
            <p:ph type="sldImg" idx="2"/>
          </p:nvPr>
        </p:nvSpPr>
        <p:spPr>
          <a:xfrm>
            <a:off x="274638" y="1885950"/>
            <a:ext cx="9051925" cy="50927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 name="Google Shape;270;g5f78703e6e_0_795:notes"/>
          <p:cNvSpPr txBox="1">
            <a:spLocks noGrp="1"/>
          </p:cNvSpPr>
          <p:nvPr>
            <p:ph type="body" idx="1"/>
          </p:nvPr>
        </p:nvSpPr>
        <p:spPr>
          <a:xfrm>
            <a:off x="960120" y="7260907"/>
            <a:ext cx="7680900" cy="5940600"/>
          </a:xfrm>
          <a:prstGeom prst="rect">
            <a:avLst/>
          </a:prstGeom>
        </p:spPr>
        <p:txBody>
          <a:bodyPr spcFirstLastPara="1" wrap="square" lIns="141050" tIns="70525" rIns="141050" bIns="70525" anchor="t" anchorCtr="0">
            <a:noAutofit/>
          </a:bodyPr>
          <a:lstStyle/>
          <a:p>
            <a:pPr marL="0" lvl="0" indent="0" algn="l" rtl="0">
              <a:spcBef>
                <a:spcPts val="360"/>
              </a:spcBef>
              <a:spcAft>
                <a:spcPts val="0"/>
              </a:spcAft>
              <a:buNone/>
            </a:pPr>
            <a:r>
              <a:rPr lang="en-US" dirty="0"/>
              <a:t>This slide can serve as a resource for your educators &amp; staff after the webinar. It can also serve to help with step by steps instructions if doing a live demo is not possible.</a:t>
            </a:r>
          </a:p>
          <a:p>
            <a:pPr marL="0" lvl="0" indent="0" algn="l" rtl="0">
              <a:spcBef>
                <a:spcPts val="360"/>
              </a:spcBef>
              <a:spcAft>
                <a:spcPts val="0"/>
              </a:spcAft>
              <a:buNone/>
            </a:pPr>
            <a:r>
              <a:rPr lang="en-US" dirty="0"/>
              <a:t>Another option is to let your attendees know these how-to slides are in the slide deck for them to reference, and hide the remaining slides during the live webinar, and unhide them prior to send the slide deck to your attendees after the webinar.</a:t>
            </a:r>
          </a:p>
          <a:p>
            <a:pPr marL="0" lvl="0" indent="0" algn="l" rtl="0">
              <a:spcBef>
                <a:spcPts val="360"/>
              </a:spcBef>
              <a:spcAft>
                <a:spcPts val="0"/>
              </a:spcAft>
              <a:buNone/>
            </a:pPr>
            <a:endParaRPr dirty="0"/>
          </a:p>
        </p:txBody>
      </p:sp>
      <p:sp>
        <p:nvSpPr>
          <p:cNvPr id="271" name="Google Shape;271;g5f78703e6e_0_795:notes"/>
          <p:cNvSpPr txBox="1">
            <a:spLocks noGrp="1"/>
          </p:cNvSpPr>
          <p:nvPr>
            <p:ph type="sldNum" idx="12"/>
          </p:nvPr>
        </p:nvSpPr>
        <p:spPr>
          <a:xfrm>
            <a:off x="5438458" y="14330602"/>
            <a:ext cx="4160400" cy="756900"/>
          </a:xfrm>
          <a:prstGeom prst="rect">
            <a:avLst/>
          </a:prstGeom>
        </p:spPr>
        <p:txBody>
          <a:bodyPr spcFirstLastPara="1" wrap="square" lIns="141050" tIns="70525" rIns="141050" bIns="70525"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CA"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22</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18911726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5"/>
        <p:cNvGrpSpPr/>
        <p:nvPr/>
      </p:nvGrpSpPr>
      <p:grpSpPr>
        <a:xfrm>
          <a:off x="0" y="0"/>
          <a:ext cx="0" cy="0"/>
          <a:chOff x="0" y="0"/>
          <a:chExt cx="0" cy="0"/>
        </a:xfrm>
      </p:grpSpPr>
      <p:sp>
        <p:nvSpPr>
          <p:cNvPr id="1976" name="Google Shape;1976;g4d312a4762_2_796: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We have achieved all of our learning objectives for this session!</a:t>
            </a:r>
            <a:endParaRPr dirty="0"/>
          </a:p>
        </p:txBody>
      </p:sp>
      <p:sp>
        <p:nvSpPr>
          <p:cNvPr id="1977" name="Google Shape;1977;g4d312a4762_2_79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Looking on how to get started? Give one of these take away activities a try!</a:t>
            </a:r>
          </a:p>
        </p:txBody>
      </p:sp>
    </p:spTree>
    <p:extLst>
      <p:ext uri="{BB962C8B-B14F-4D97-AF65-F5344CB8AC3E}">
        <p14:creationId xmlns:p14="http://schemas.microsoft.com/office/powerpoint/2010/main" val="29132985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
        <p:cNvGrpSpPr/>
        <p:nvPr/>
      </p:nvGrpSpPr>
      <p:grpSpPr>
        <a:xfrm>
          <a:off x="0" y="0"/>
          <a:ext cx="0" cy="0"/>
          <a:chOff x="0" y="0"/>
          <a:chExt cx="0" cy="0"/>
        </a:xfrm>
      </p:grpSpPr>
      <p:sp>
        <p:nvSpPr>
          <p:cNvPr id="698" name="Google Shape;698;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9" name="Google Shape;699;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page has resources specifically on how to Get Started with Brightspace. This is also where District specific resources can be added.</a:t>
            </a:r>
          </a:p>
          <a:p>
            <a:pPr marL="0" lvl="0" indent="0" algn="l" rtl="0">
              <a:spcBef>
                <a:spcPts val="0"/>
              </a:spcBef>
              <a:spcAft>
                <a:spcPts val="0"/>
              </a:spcAft>
              <a:buNone/>
            </a:pPr>
            <a:endParaRPr dirty="0"/>
          </a:p>
        </p:txBody>
      </p:sp>
      <p:sp>
        <p:nvSpPr>
          <p:cNvPr id="700" name="Google Shape;700;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25</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7164892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4"/>
        <p:cNvGrpSpPr/>
        <p:nvPr/>
      </p:nvGrpSpPr>
      <p:grpSpPr>
        <a:xfrm>
          <a:off x="0" y="0"/>
          <a:ext cx="0" cy="0"/>
          <a:chOff x="0" y="0"/>
          <a:chExt cx="0" cy="0"/>
        </a:xfrm>
      </p:grpSpPr>
      <p:sp>
        <p:nvSpPr>
          <p:cNvPr id="715" name="Google Shape;715;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6" name="Google Shape;716;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100" b="0" i="0" u="none" strike="noStrike" cap="none" dirty="0">
                <a:solidFill>
                  <a:srgbClr val="000000"/>
                </a:solidFill>
                <a:effectLst/>
                <a:latin typeface="Arial"/>
                <a:ea typeface="Arial"/>
                <a:cs typeface="Arial"/>
                <a:sym typeface="Arial"/>
              </a:rPr>
              <a:t>There are also many quick tutorial videos available! These resources are organized pedagogically. Every underlined item is linked to a tutorial video</a:t>
            </a:r>
            <a:endParaRPr sz="1200" b="0" i="0" u="none" strike="noStrike" cap="none" dirty="0">
              <a:solidFill>
                <a:schemeClr val="dk1"/>
              </a:solidFill>
              <a:latin typeface="Calibri"/>
              <a:ea typeface="Calibri"/>
              <a:cs typeface="Calibri"/>
              <a:sym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Thank you so much for joining us today!</a:t>
            </a:r>
          </a:p>
          <a:p>
            <a:pPr marL="158750" indent="0">
              <a:buNone/>
            </a:pPr>
            <a:r>
              <a:rPr lang="en-US" dirty="0"/>
              <a:t>If you have any questions or need any help, please consult or contact:</a:t>
            </a:r>
          </a:p>
          <a:p>
            <a:pPr marL="158750" indent="0">
              <a:buNone/>
            </a:pPr>
            <a:r>
              <a:rPr lang="en-US" dirty="0"/>
              <a:t>We’d love to see all the awesome ways you’re using Brightspace! Use our District hashtag and/or #D2LK12 so we can all learn from each other and share great ideas of how to use Brightspace to support teaching, learning and, most importantly, our students!</a:t>
            </a:r>
          </a:p>
        </p:txBody>
      </p:sp>
    </p:spTree>
    <p:extLst>
      <p:ext uri="{BB962C8B-B14F-4D97-AF65-F5344CB8AC3E}">
        <p14:creationId xmlns:p14="http://schemas.microsoft.com/office/powerpoint/2010/main" val="1303965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8"/>
        <p:cNvGrpSpPr/>
        <p:nvPr/>
      </p:nvGrpSpPr>
      <p:grpSpPr>
        <a:xfrm>
          <a:off x="0" y="0"/>
          <a:ext cx="0" cy="0"/>
          <a:chOff x="0" y="0"/>
          <a:chExt cx="0" cy="0"/>
        </a:xfrm>
      </p:grpSpPr>
      <p:sp>
        <p:nvSpPr>
          <p:cNvPr id="2149" name="Google Shape;2149;g58cfa7db80_4_2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50" name="Google Shape;2150;g58cfa7db80_4_2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Our agenda today covers the key pieces you need to know to begin engaging with the Brightspace platform!</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We’ll look at:</a:t>
            </a: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US" dirty="0"/>
              <a:t>What is Brightspace?</a:t>
            </a: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US" dirty="0"/>
              <a:t>How to navigate the District level Homepage</a:t>
            </a: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US" dirty="0"/>
              <a:t>How to navigate your Course Homepage</a:t>
            </a: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US" dirty="0"/>
              <a:t>Tips and tricks to start engaging your students</a:t>
            </a: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US" dirty="0"/>
              <a:t>Provide you resources to use after today’s session</a:t>
            </a:r>
          </a:p>
          <a:p>
            <a:pPr marL="0" lvl="0" indent="0" algn="l" rtl="0">
              <a:spcBef>
                <a:spcPts val="0"/>
              </a:spcBef>
              <a:spcAft>
                <a:spcPts val="0"/>
              </a:spcAft>
              <a:buNone/>
            </a:pPr>
            <a:endParaRPr dirty="0"/>
          </a:p>
        </p:txBody>
      </p:sp>
      <p:sp>
        <p:nvSpPr>
          <p:cNvPr id="2151" name="Google Shape;2151;g58cfa7db80_4_2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 sz="1200" b="0" i="0" u="none" strike="noStrike" cap="none">
                <a:solidFill>
                  <a:srgbClr val="000000"/>
                </a:solidFill>
                <a:latin typeface="Calibri"/>
                <a:ea typeface="Calibri"/>
                <a:cs typeface="Calibri"/>
                <a:sym typeface="Calibri"/>
              </a:rPr>
              <a:t>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This slide is for you to add Housekeeping Items particular to your District and this session. </a:t>
            </a:r>
          </a:p>
          <a:p>
            <a:r>
              <a:rPr lang="en-US" dirty="0"/>
              <a:t>It may include information about how attendees can ask questions, how they can access the webinar information after the session, or even how they confirm their attendance for the session (if applicable)</a:t>
            </a:r>
          </a:p>
        </p:txBody>
      </p:sp>
    </p:spTree>
    <p:extLst>
      <p:ext uri="{BB962C8B-B14F-4D97-AF65-F5344CB8AC3E}">
        <p14:creationId xmlns:p14="http://schemas.microsoft.com/office/powerpoint/2010/main" val="2223744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8"/>
        <p:cNvGrpSpPr/>
        <p:nvPr/>
      </p:nvGrpSpPr>
      <p:grpSpPr>
        <a:xfrm>
          <a:off x="0" y="0"/>
          <a:ext cx="0" cy="0"/>
          <a:chOff x="0" y="0"/>
          <a:chExt cx="0" cy="0"/>
        </a:xfrm>
      </p:grpSpPr>
      <p:sp>
        <p:nvSpPr>
          <p:cNvPr id="649" name="Google Shape;649;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0" name="Google Shape;650;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dirty="0">
                <a:solidFill>
                  <a:schemeClr val="dk1"/>
                </a:solidFill>
                <a:latin typeface="Calibri"/>
                <a:ea typeface="Calibri"/>
                <a:cs typeface="Calibri"/>
                <a:sym typeface="Calibri"/>
              </a:rPr>
              <a:t>This is a useful slide to ensure everyone understand the terminology used when discussing Brightspace.</a:t>
            </a:r>
          </a:p>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dirty="0">
                <a:solidFill>
                  <a:schemeClr val="dk1"/>
                </a:solidFill>
                <a:latin typeface="Calibri"/>
                <a:ea typeface="Calibri"/>
                <a:cs typeface="Calibri"/>
                <a:sym typeface="Calibri"/>
              </a:rPr>
              <a:t>It would be helpful to personalize this slide to include any District specific information, especially if your District as a different branding for “Brightspace.” This will help attendees when they see resources about “Brightspace” to know that this is what your District is using as well  but has branded differently.</a:t>
            </a:r>
            <a:endParaRPr sz="1200" b="0" i="0" u="none" strike="noStrike" cap="none" dirty="0">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6"/>
        <p:cNvGrpSpPr/>
        <p:nvPr/>
      </p:nvGrpSpPr>
      <p:grpSpPr>
        <a:xfrm>
          <a:off x="0" y="0"/>
          <a:ext cx="0" cy="0"/>
          <a:chOff x="0" y="0"/>
          <a:chExt cx="0" cy="0"/>
        </a:xfrm>
      </p:grpSpPr>
      <p:sp>
        <p:nvSpPr>
          <p:cNvPr id="2607" name="Google Shape;2607;g56adf73be6_11_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08" name="Google Shape;2608;g56adf73be6_11_6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r>
              <a:rPr lang="en-US" dirty="0">
                <a:cs typeface="Calibri"/>
              </a:rPr>
              <a:t>Here are some reasons Educators love using Brightspace to support their teaching</a:t>
            </a:r>
          </a:p>
          <a:p>
            <a:r>
              <a:rPr lang="en-US" dirty="0">
                <a:cs typeface="Calibri"/>
              </a:rPr>
              <a:t>Tip: Change this up to meet the needs, values and reasons your District loves Brightspace!</a:t>
            </a:r>
          </a:p>
        </p:txBody>
      </p:sp>
      <p:sp>
        <p:nvSpPr>
          <p:cNvPr id="2609" name="Google Shape;2609;g56adf73be6_11_6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7</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6394770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5f78703e6e_0_781:notes"/>
          <p:cNvSpPr>
            <a:spLocks noGrp="1" noRot="1" noChangeAspect="1"/>
          </p:cNvSpPr>
          <p:nvPr>
            <p:ph type="sldImg" idx="2"/>
          </p:nvPr>
        </p:nvSpPr>
        <p:spPr>
          <a:xfrm>
            <a:off x="274638" y="1885950"/>
            <a:ext cx="9051925" cy="50927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5f78703e6e_0_781:notes"/>
          <p:cNvSpPr txBox="1">
            <a:spLocks noGrp="1"/>
          </p:cNvSpPr>
          <p:nvPr>
            <p:ph type="body" idx="1"/>
          </p:nvPr>
        </p:nvSpPr>
        <p:spPr>
          <a:xfrm>
            <a:off x="960120" y="7260907"/>
            <a:ext cx="7680900" cy="5940600"/>
          </a:xfrm>
          <a:prstGeom prst="rect">
            <a:avLst/>
          </a:prstGeom>
        </p:spPr>
        <p:txBody>
          <a:bodyPr spcFirstLastPara="1" wrap="square" lIns="141050" tIns="70525" rIns="141050" bIns="70525" anchor="t" anchorCtr="0">
            <a:noAutofit/>
          </a:bodyPr>
          <a:lstStyle/>
          <a:p>
            <a:pPr marL="0" lvl="0" indent="0" algn="l" rtl="0">
              <a:spcBef>
                <a:spcPts val="360"/>
              </a:spcBef>
              <a:spcAft>
                <a:spcPts val="0"/>
              </a:spcAft>
              <a:buNone/>
            </a:pPr>
            <a:r>
              <a:rPr lang="en-US" dirty="0"/>
              <a:t>Use this slide to show how your educators and staff can login into Brightspace. This may include how they long on from their staff portal, what the URL is, and what login in credentials they should use. You may also consider having information for how students can access Brightspace.</a:t>
            </a:r>
            <a:endParaRPr dirty="0"/>
          </a:p>
        </p:txBody>
      </p:sp>
      <p:sp>
        <p:nvSpPr>
          <p:cNvPr id="252" name="Google Shape;252;g5f78703e6e_0_781:notes"/>
          <p:cNvSpPr txBox="1">
            <a:spLocks noGrp="1"/>
          </p:cNvSpPr>
          <p:nvPr>
            <p:ph type="sldNum" idx="12"/>
          </p:nvPr>
        </p:nvSpPr>
        <p:spPr>
          <a:xfrm>
            <a:off x="5438458" y="14330602"/>
            <a:ext cx="4160400" cy="756900"/>
          </a:xfrm>
          <a:prstGeom prst="rect">
            <a:avLst/>
          </a:prstGeom>
        </p:spPr>
        <p:txBody>
          <a:bodyPr spcFirstLastPara="1" wrap="square" lIns="141050" tIns="70525" rIns="141050" bIns="70525"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CA"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8</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41201209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Before we head into our District  environment, I want to take a moment to discuss some useful terminology when navigating Brightspace</a:t>
            </a:r>
          </a:p>
          <a:p>
            <a:r>
              <a:rPr lang="en-US" dirty="0"/>
              <a:t>Mini-Bar: The mini-bar sits in the upper right-hand corner and is where you will find your Course Selector (also sometimes called “the Waffle,” communication alerts, notifications and updates, and account information and settings</a:t>
            </a:r>
          </a:p>
          <a:p>
            <a:r>
              <a:rPr lang="en-US" dirty="0"/>
              <a:t>Navbar: Your Navigation Bar (more commonly known as a Navbar) is where you can easily access tools and resources in Brightspace. Your Navbar will change depending on where you are in the system (i.e. your District’s Org Level Homepages vs different Courses)</a:t>
            </a:r>
          </a:p>
          <a:p>
            <a:r>
              <a:rPr lang="en-US" dirty="0"/>
              <a:t>Widgets: A tech term for something that provides information! There are many different widgets available, and your District may have created their own Widgets as well. The Widgets are the white boxes that you will see on Homepages</a:t>
            </a:r>
          </a:p>
        </p:txBody>
      </p:sp>
    </p:spTree>
    <p:extLst>
      <p:ext uri="{BB962C8B-B14F-4D97-AF65-F5344CB8AC3E}">
        <p14:creationId xmlns:p14="http://schemas.microsoft.com/office/powerpoint/2010/main" val="10319584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Before we head into our District  environment, I want to take a moment to discuss some useful terminology when navigating Brightspace</a:t>
            </a:r>
          </a:p>
          <a:p>
            <a:r>
              <a:rPr lang="en-US" dirty="0"/>
              <a:t>Mini-Bar: The mini-bar sits in the upper right-hand corner and is where you will find your Course Selector (also sometimes called “the Waffle,” communication alerts, notifications and updates, and account information and settings</a:t>
            </a:r>
          </a:p>
          <a:p>
            <a:r>
              <a:rPr lang="en-US" dirty="0"/>
              <a:t>Navbar: Your Navigation Bar (more commonly known as a Navbar) is where you can easily access tools and resources in Brightspace. Your Navbar will change depending on where you are in the system (i.e. your District’s Org Level Homepages vs different Courses)</a:t>
            </a:r>
          </a:p>
          <a:p>
            <a:r>
              <a:rPr lang="en-US" dirty="0"/>
              <a:t>Widgets: A tech term for something that provides information! There are many different widgets available, and your District may have created their own Widgets as well. The Widgets are the white boxes that you will see on Homepages</a:t>
            </a:r>
          </a:p>
        </p:txBody>
      </p:sp>
    </p:spTree>
    <p:extLst>
      <p:ext uri="{BB962C8B-B14F-4D97-AF65-F5344CB8AC3E}">
        <p14:creationId xmlns:p14="http://schemas.microsoft.com/office/powerpoint/2010/main" val="20747887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Master" Target="../slideMasters/slideMaster6.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0.jpeg"/><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1.jpeg"/><Relationship Id="rId1" Type="http://schemas.openxmlformats.org/officeDocument/2006/relationships/slideMaster" Target="../slideMasters/slideMaster7.xml"/></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7.xml"/></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7.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7.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7.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7.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42.jpeg"/><Relationship Id="rId1" Type="http://schemas.openxmlformats.org/officeDocument/2006/relationships/slideMaster" Target="../slideMasters/slideMaster7.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7.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7.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7.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7.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7.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7.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1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43.png"/><Relationship Id="rId1" Type="http://schemas.openxmlformats.org/officeDocument/2006/relationships/slideMaster" Target="../slideMasters/slideMaster8.xml"/></Relationships>
</file>

<file path=ppt/slideLayouts/_rels/slideLayout1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8.xml"/></Relationships>
</file>

<file path=ppt/slideLayouts/_rels/slideLayout13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jpeg"/><Relationship Id="rId1" Type="http://schemas.openxmlformats.org/officeDocument/2006/relationships/slideMaster" Target="../slideMasters/slideMaster8.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8.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6.jpeg"/><Relationship Id="rId1" Type="http://schemas.openxmlformats.org/officeDocument/2006/relationships/slideMaster" Target="../slideMasters/slideMaster8.xml"/><Relationship Id="rId4" Type="http://schemas.openxmlformats.org/officeDocument/2006/relationships/image" Target="../media/image18.png"/></Relationships>
</file>

<file path=ppt/slideLayouts/_rels/slideLayout14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8.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Master" Target="../slideMasters/slideMaster9.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5.jpeg"/><Relationship Id="rId1" Type="http://schemas.openxmlformats.org/officeDocument/2006/relationships/slideMaster" Target="../slideMasters/slideMaster9.xml"/></Relationships>
</file>

<file path=ppt/slideLayouts/_rels/slideLayout15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6.emf"/><Relationship Id="rId1" Type="http://schemas.openxmlformats.org/officeDocument/2006/relationships/slideMaster" Target="../slideMasters/slideMaster9.xml"/></Relationships>
</file>

<file path=ppt/slideLayouts/_rels/slideLayout15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9.xml"/></Relationships>
</file>

<file path=ppt/slideLayouts/_rels/slideLayout1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8.jpeg"/><Relationship Id="rId1" Type="http://schemas.openxmlformats.org/officeDocument/2006/relationships/slideMaster" Target="../slideMasters/slideMaster9.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9.png"/><Relationship Id="rId1" Type="http://schemas.openxmlformats.org/officeDocument/2006/relationships/slideMaster" Target="../slideMasters/slideMaster9.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9.xml"/></Relationships>
</file>

<file path=ppt/slideLayouts/_rels/slideLayout16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9.xml"/></Relationships>
</file>

<file path=ppt/slideLayouts/_rels/slideLayout16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9.xml"/></Relationships>
</file>

<file path=ppt/slideLayouts/_rels/slideLayout1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0.jpeg"/><Relationship Id="rId1" Type="http://schemas.openxmlformats.org/officeDocument/2006/relationships/slideMaster" Target="../slideMasters/slideMaster9.xml"/></Relationships>
</file>

<file path=ppt/slideLayouts/_rels/slideLayout16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9.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3.xml.rels><?xml version="1.0" encoding="UTF-8" standalone="yes" ?><Relationships xmlns="http://schemas.openxmlformats.org/package/2006/relationships"><Relationship Id="rId3" Target="../media/image47.jpeg" Type="http://schemas.openxmlformats.org/officeDocument/2006/relationships/image"/><Relationship Id="rId2" Target="../media/image31.png" Type="http://schemas.openxmlformats.org/officeDocument/2006/relationships/image"/><Relationship Id="rId1" Target="../slideMasters/slideMaster9.xml" Type="http://schemas.openxmlformats.org/officeDocument/2006/relationships/slideMaster"/><Relationship Id="rId4" Target="../media/image48.png" Type="http://schemas.openxmlformats.org/officeDocument/2006/relationships/image"/></Relationships>
</file>

<file path=ppt/slideLayouts/_rels/slideLayout17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9.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Master" Target="../slideMasters/slideMaster9.xml"/><Relationship Id="rId4" Type="http://schemas.openxmlformats.org/officeDocument/2006/relationships/image" Target="../media/image18.png"/></Relationships>
</file>

<file path=ppt/slideLayouts/_rels/slideLayout17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9.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3.xml.rels><?xml version="1.0" encoding="UTF-8" standalone="yes" ?><Relationships xmlns="http://schemas.openxmlformats.org/package/2006/relationships"><Relationship Id="rId3" Target="../media/image47.jpeg" Type="http://schemas.openxmlformats.org/officeDocument/2006/relationships/image"/><Relationship Id="rId2" Target="../media/image49.png" Type="http://schemas.openxmlformats.org/officeDocument/2006/relationships/image"/><Relationship Id="rId1" Target="../slideMasters/slideMaster9.xml" Type="http://schemas.openxmlformats.org/officeDocument/2006/relationships/slideMaster"/><Relationship Id="rId4" Target="../media/image37.png" Type="http://schemas.openxmlformats.org/officeDocument/2006/relationships/image"/></Relationships>
</file>

<file path=ppt/slideLayouts/_rels/slideLayout18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9.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38.jpeg"/><Relationship Id="rId1" Type="http://schemas.openxmlformats.org/officeDocument/2006/relationships/slideMaster" Target="../slideMasters/slideMaster9.xml"/><Relationship Id="rId4" Type="http://schemas.openxmlformats.org/officeDocument/2006/relationships/image" Target="../media/image18.png"/></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1.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Master" Target="../slideMasters/slideMaster10.xml"/></Relationships>
</file>

<file path=ppt/slideLayouts/_rels/slideLayout19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0.xml"/></Relationships>
</file>

<file path=ppt/slideLayouts/_rels/slideLayout193.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Master" Target="../slideMasters/slideMaster10.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6.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Master" Target="../slideMasters/slideMaster10.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Master" Target="../slideMasters/slideMaster10.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jpeg"/><Relationship Id="rId1" Type="http://schemas.openxmlformats.org/officeDocument/2006/relationships/slideMaster" Target="../slideMasters/slideMaster11.xml"/></Relationships>
</file>

<file path=ppt/slideLayouts/_rels/slideLayout201.xml.rels><?xml version="1.0" encoding="UTF-8" standalone="yes" ?><Relationships xmlns="http://schemas.openxmlformats.org/package/2006/relationships"><Relationship Id="rId3" Target="../media/image2.png" Type="http://schemas.openxmlformats.org/officeDocument/2006/relationships/image"/><Relationship Id="rId2" Target="../media/image9.jpeg" Type="http://schemas.openxmlformats.org/officeDocument/2006/relationships/image"/><Relationship Id="rId1" Target="../slideMasters/slideMaster11.xml" Type="http://schemas.openxmlformats.org/officeDocument/2006/relationships/slideMaster"/></Relationships>
</file>

<file path=ppt/slideLayouts/_rels/slideLayout20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6.jpeg"/><Relationship Id="rId1" Type="http://schemas.openxmlformats.org/officeDocument/2006/relationships/slideMaster" Target="../slideMasters/slideMaster11.xml"/></Relationships>
</file>

<file path=ppt/slideLayouts/_rels/slideLayout20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7.jpeg"/><Relationship Id="rId1" Type="http://schemas.openxmlformats.org/officeDocument/2006/relationships/slideMaster" Target="../slideMasters/slideMaster11.xml"/></Relationships>
</file>

<file path=ppt/slideLayouts/_rels/slideLayout20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8.jpeg"/><Relationship Id="rId1" Type="http://schemas.openxmlformats.org/officeDocument/2006/relationships/slideMaster" Target="../slideMasters/slideMaster11.xml"/></Relationships>
</file>

<file path=ppt/slideLayouts/_rels/slideLayout20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1.xml"/></Relationships>
</file>

<file path=ppt/slideLayouts/_rels/slideLayout206.xml.rels><?xml version="1.0" encoding="UTF-8" standalone="yes" ?><Relationships xmlns="http://schemas.openxmlformats.org/package/2006/relationships"><Relationship Id="rId3" Target="../media/image15.png" Type="http://schemas.openxmlformats.org/officeDocument/2006/relationships/image"/><Relationship Id="rId2" Target="../media/image14.jpeg" Type="http://schemas.openxmlformats.org/officeDocument/2006/relationships/image"/><Relationship Id="rId1" Target="../slideMasters/slideMaster11.xml" Type="http://schemas.openxmlformats.org/officeDocument/2006/relationships/slideMaster"/></Relationships>
</file>

<file path=ppt/slideLayouts/_rels/slideLayout20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1.xml"/></Relationships>
</file>

<file path=ppt/slideLayouts/_rels/slideLayout20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1.xml"/></Relationships>
</file>

<file path=ppt/slideLayouts/_rels/slideLayout20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1.xml"/></Relationships>
</file>

<file path=ppt/slideLayouts/_rels/slideLayout2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1.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1.xml"/></Relationships>
</file>

<file path=ppt/slideLayouts/_rels/slideLayout2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1.xml"/></Relationships>
</file>

<file path=ppt/slideLayouts/_rels/slideLayout2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1.xml"/></Relationships>
</file>

<file path=ppt/slideLayouts/_rels/slideLayout2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1.xml"/></Relationships>
</file>

<file path=ppt/slideLayouts/_rels/slideLayout2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1.xml"/></Relationships>
</file>

<file path=ppt/slideLayouts/_rels/slideLayout2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1.xml"/></Relationships>
</file>

<file path=ppt/slideLayouts/_rels/slideLayout2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59.jpeg"/><Relationship Id="rId1" Type="http://schemas.openxmlformats.org/officeDocument/2006/relationships/slideMaster" Target="../slideMasters/slideMaster11.xml"/></Relationships>
</file>

<file path=ppt/slideLayouts/_rels/slideLayout2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60.jpeg"/><Relationship Id="rId1" Type="http://schemas.openxmlformats.org/officeDocument/2006/relationships/slideMaster" Target="../slideMasters/slideMaster11.xml"/></Relationships>
</file>

<file path=ppt/slideLayouts/_rels/slideLayout2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1.xml"/></Relationships>
</file>

<file path=ppt/slideLayouts/_rels/slideLayout2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1.xml"/></Relationships>
</file>

<file path=ppt/slideLayouts/_rels/slideLayout2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1.xml"/></Relationships>
</file>

<file path=ppt/slideLayouts/_rels/slideLayout23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1.xml"/></Relationships>
</file>

<file path=ppt/slideLayouts/_rels/slideLayout23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11.xml"/></Relationships>
</file>

<file path=ppt/slideLayouts/_rels/slideLayout2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2.jpg"/><Relationship Id="rId1" Type="http://schemas.openxmlformats.org/officeDocument/2006/relationships/slideMaster" Target="../slideMasters/slideMaster1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37.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Master" Target="../slideMasters/slideMaster12.xml"/></Relationships>
</file>

<file path=ppt/slideLayouts/_rels/slideLayout238.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Master" Target="../slideMasters/slideMaster12.xml"/></Relationships>
</file>

<file path=ppt/slideLayouts/_rels/slideLayout239.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Master" Target="../slideMasters/slideMaster1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24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Master" Target="../slideMasters/slideMaster12.xml"/></Relationships>
</file>

<file path=ppt/slideLayouts/_rels/slideLayout241.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Master" Target="../slideMasters/slideMaster12.xml"/></Relationships>
</file>

<file path=ppt/slideLayouts/_rels/slideLayout242.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Master" Target="../slideMasters/slideMaster12.xml"/></Relationships>
</file>

<file path=ppt/slideLayouts/_rels/slideLayout243.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Master" Target="../slideMasters/slideMaster12.xml"/></Relationships>
</file>

<file path=ppt/slideLayouts/_rels/slideLayout244.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Master" Target="../slideMasters/slideMaster12.xml"/></Relationships>
</file>

<file path=ppt/slideLayouts/_rels/slideLayout245.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Master" Target="../slideMasters/slideMaster12.xml"/></Relationships>
</file>

<file path=ppt/slideLayouts/_rels/slideLayout246.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Master" Target="../slideMasters/slideMaster12.xml"/></Relationships>
</file>

<file path=ppt/slideLayouts/_rels/slideLayout247.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Master" Target="../slideMasters/slideMaster12.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5.xml.rels><?xml version="1.0" encoding="UTF-8" standalone="yes" ?><Relationships xmlns="http://schemas.openxmlformats.org/package/2006/relationships"><Relationship Id="rId3" Target="../media/image2.png" Type="http://schemas.openxmlformats.org/officeDocument/2006/relationships/image"/><Relationship Id="rId2" Target="../media/image9.jpeg" Type="http://schemas.openxmlformats.org/officeDocument/2006/relationships/image"/><Relationship Id="rId1" Target="../slideMasters/slideMaster5.xml" Type="http://schemas.openxmlformats.org/officeDocument/2006/relationships/slideMaster"/></Relationships>
</file>

<file path=ppt/slideLayouts/_rels/slideLayout250.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Master" Target="../slideMasters/slideMaster12.xml"/></Relationships>
</file>

<file path=ppt/slideLayouts/_rels/slideLayout251.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18.png"/><Relationship Id="rId1" Type="http://schemas.openxmlformats.org/officeDocument/2006/relationships/slideMaster" Target="../slideMasters/slideMaster13.xml"/><Relationship Id="rId4" Type="http://schemas.openxmlformats.org/officeDocument/2006/relationships/image" Target="../media/image69.png"/></Relationships>
</file>

<file path=ppt/slideLayouts/_rels/slideLayout25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70.jpeg"/><Relationship Id="rId1" Type="http://schemas.openxmlformats.org/officeDocument/2006/relationships/slideMaster" Target="../slideMasters/slideMaster13.xml"/></Relationships>
</file>

<file path=ppt/slideLayouts/_rels/slideLayout253.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2.png"/><Relationship Id="rId1" Type="http://schemas.openxmlformats.org/officeDocument/2006/relationships/slideMaster" Target="../slideMasters/slideMaster13.xml"/></Relationships>
</file>

<file path=ppt/slideLayouts/_rels/slideLayout254.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image" Target="../media/image72.jpeg"/><Relationship Id="rId1" Type="http://schemas.openxmlformats.org/officeDocument/2006/relationships/slideMaster" Target="../slideMasters/slideMaster13.xml"/><Relationship Id="rId4" Type="http://schemas.openxmlformats.org/officeDocument/2006/relationships/image" Target="../media/image74.jpeg"/></Relationships>
</file>

<file path=ppt/slideLayouts/_rels/slideLayout255.xml.rels><?xml version="1.0" encoding="UTF-8" standalone="yes" ?><Relationships xmlns="http://schemas.openxmlformats.org/package/2006/relationships"><Relationship Id="rId3" Target="../media/image18.png" Type="http://schemas.openxmlformats.org/officeDocument/2006/relationships/image"/><Relationship Id="rId2" Target="../media/image75.jpeg" Type="http://schemas.openxmlformats.org/officeDocument/2006/relationships/image"/><Relationship Id="rId1" Target="../slideMasters/slideMaster13.xml" Type="http://schemas.openxmlformats.org/officeDocument/2006/relationships/slideMaster"/></Relationships>
</file>

<file path=ppt/slideLayouts/_rels/slideLayout256.xml.rels><?xml version="1.0" encoding="UTF-8" standalone="yes" ?><Relationships xmlns="http://schemas.openxmlformats.org/package/2006/relationships"><Relationship Id="rId2" Target="../media/image76.jpeg" Type="http://schemas.openxmlformats.org/officeDocument/2006/relationships/image"/><Relationship Id="rId1" Target="../slideMasters/slideMaster13.xml" Type="http://schemas.openxmlformats.org/officeDocument/2006/relationships/slideMaster"/></Relationships>
</file>

<file path=ppt/slideLayouts/_rels/slideLayout25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7.jpeg"/><Relationship Id="rId1" Type="http://schemas.openxmlformats.org/officeDocument/2006/relationships/slideMaster" Target="../slideMasters/slideMaster13.xml"/></Relationships>
</file>

<file path=ppt/slideLayouts/_rels/slideLayout25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78.png"/><Relationship Id="rId1" Type="http://schemas.openxmlformats.org/officeDocument/2006/relationships/slideMaster" Target="../slideMasters/slideMaster13.xml"/><Relationship Id="rId4" Type="http://schemas.openxmlformats.org/officeDocument/2006/relationships/image" Target="../media/image79.jpeg"/></Relationships>
</file>

<file path=ppt/slideLayouts/_rels/slideLayout25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78.png"/><Relationship Id="rId1" Type="http://schemas.openxmlformats.org/officeDocument/2006/relationships/slideMaster" Target="../slideMasters/slideMaster1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5.xml"/></Relationships>
</file>

<file path=ppt/slideLayouts/_rels/slideLayout26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78.png"/><Relationship Id="rId1" Type="http://schemas.openxmlformats.org/officeDocument/2006/relationships/slideMaster" Target="../slideMasters/slideMaster13.xml"/></Relationships>
</file>

<file path=ppt/slideLayouts/_rels/slideLayout26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3.xml"/></Relationships>
</file>

<file path=ppt/slideLayouts/_rels/slideLayout2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0.png"/><Relationship Id="rId1" Type="http://schemas.openxmlformats.org/officeDocument/2006/relationships/slideMaster" Target="../slideMasters/slideMaster13.xml"/></Relationships>
</file>

<file path=ppt/slideLayouts/_rels/slideLayout26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1.png"/><Relationship Id="rId1" Type="http://schemas.openxmlformats.org/officeDocument/2006/relationships/slideMaster" Target="../slideMasters/slideMaster13.xml"/><Relationship Id="rId4" Type="http://schemas.openxmlformats.org/officeDocument/2006/relationships/image" Target="../media/image2.png"/></Relationships>
</file>

<file path=ppt/slideLayouts/_rels/slideLayout26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3.xml"/></Relationships>
</file>

<file path=ppt/slideLayouts/_rels/slideLayout265.xml.rels><?xml version="1.0" encoding="UTF-8" standalone="yes"?>
<Relationships xmlns="http://schemas.openxmlformats.org/package/2006/relationships"><Relationship Id="rId2" Type="http://schemas.openxmlformats.org/officeDocument/2006/relationships/image" Target="../media/image82.jpeg"/><Relationship Id="rId1" Type="http://schemas.openxmlformats.org/officeDocument/2006/relationships/slideMaster" Target="../slideMasters/slideMaster13.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6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83.png"/><Relationship Id="rId1" Type="http://schemas.openxmlformats.org/officeDocument/2006/relationships/slideMaster" Target="../slideMasters/slideMaster13.xml"/><Relationship Id="rId4" Type="http://schemas.openxmlformats.org/officeDocument/2006/relationships/image" Target="../media/image2.png"/></Relationships>
</file>

<file path=ppt/slideLayouts/_rels/slideLayout268.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0.png"/><Relationship Id="rId1" Type="http://schemas.openxmlformats.org/officeDocument/2006/relationships/slideMaster" Target="../slideMasters/slideMaster13.xml"/><Relationship Id="rId4" Type="http://schemas.openxmlformats.org/officeDocument/2006/relationships/image" Target="../media/image2.png"/></Relationships>
</file>

<file path=ppt/slideLayouts/_rels/slideLayout26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5.xml"/></Relationships>
</file>

<file path=ppt/slideLayouts/_rels/slideLayout27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85.png"/><Relationship Id="rId1" Type="http://schemas.openxmlformats.org/officeDocument/2006/relationships/slideMaster" Target="../slideMasters/slideMaster13.xml"/></Relationships>
</file>

<file path=ppt/slideLayouts/_rels/slideLayout27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78.png"/><Relationship Id="rId1" Type="http://schemas.openxmlformats.org/officeDocument/2006/relationships/slideMaster" Target="../slideMasters/slideMaster13.xml"/></Relationships>
</file>

<file path=ppt/slideLayouts/_rels/slideLayout27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0.png"/><Relationship Id="rId1" Type="http://schemas.openxmlformats.org/officeDocument/2006/relationships/slideMaster" Target="../slideMasters/slideMaster13.xml"/></Relationships>
</file>

<file path=ppt/slideLayouts/_rels/slideLayout27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3.xml"/></Relationships>
</file>

<file path=ppt/slideLayouts/_rels/slideLayout27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3.xml"/></Relationships>
</file>

<file path=ppt/slideLayouts/_rels/slideLayout27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86.jpeg"/><Relationship Id="rId1" Type="http://schemas.openxmlformats.org/officeDocument/2006/relationships/slideMaster" Target="../slideMasters/slideMaster13.xml"/></Relationships>
</file>

<file path=ppt/slideLayouts/_rels/slideLayout27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87.jpeg"/><Relationship Id="rId1" Type="http://schemas.openxmlformats.org/officeDocument/2006/relationships/slideMaster" Target="../slideMasters/slideMaster13.xml"/></Relationships>
</file>

<file path=ppt/slideLayouts/_rels/slideLayout277.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18.png"/><Relationship Id="rId1" Type="http://schemas.openxmlformats.org/officeDocument/2006/relationships/slideMaster" Target="../slideMasters/slideMaster13.xml"/></Relationships>
</file>

<file path=ppt/slideLayouts/_rels/slideLayout278.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Master" Target="../slideMasters/slideMaster13.xml"/></Relationships>
</file>

<file path=ppt/slideLayouts/_rels/slideLayout279.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Master" Target="../slideMasters/slideMaster1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Master" Target="../slideMasters/slideMaster5.xml"/></Relationships>
</file>

<file path=ppt/slideLayouts/_rels/slideLayout28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3.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84.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image" Target="../media/image90.png"/><Relationship Id="rId1" Type="http://schemas.openxmlformats.org/officeDocument/2006/relationships/slideMaster" Target="../slideMasters/slideMaster14.xml"/><Relationship Id="rId4" Type="http://schemas.openxmlformats.org/officeDocument/2006/relationships/image" Target="../media/image92.png"/></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88.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93.jpeg"/><Relationship Id="rId1" Type="http://schemas.openxmlformats.org/officeDocument/2006/relationships/slideMaster" Target="../slideMasters/slideMaster14.xml"/><Relationship Id="rId4" Type="http://schemas.openxmlformats.org/officeDocument/2006/relationships/image" Target="../media/image4.png"/></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29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95.jpeg"/><Relationship Id="rId1" Type="http://schemas.openxmlformats.org/officeDocument/2006/relationships/slideMaster" Target="../slideMasters/slideMaster14.xml"/></Relationships>
</file>

<file path=ppt/slideLayouts/_rels/slideLayout291.xml.rels><?xml version="1.0" encoding="UTF-8" standalone="yes"?>
<Relationships xmlns="http://schemas.openxmlformats.org/package/2006/relationships"><Relationship Id="rId2" Type="http://schemas.openxmlformats.org/officeDocument/2006/relationships/image" Target="../media/image96.jpeg"/><Relationship Id="rId1" Type="http://schemas.openxmlformats.org/officeDocument/2006/relationships/slideMaster" Target="../slideMasters/slideMaster14.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9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7.jpeg"/><Relationship Id="rId1" Type="http://schemas.openxmlformats.org/officeDocument/2006/relationships/slideMaster" Target="../slideMasters/slideMaster14.xml"/></Relationships>
</file>

<file path=ppt/slideLayouts/_rels/slideLayout29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8.png"/><Relationship Id="rId1" Type="http://schemas.openxmlformats.org/officeDocument/2006/relationships/slideMaster" Target="../slideMasters/slideMaster14.xml"/></Relationships>
</file>

<file path=ppt/slideLayouts/_rels/slideLayout295.xml.rels><?xml version="1.0" encoding="UTF-8" standalone="yes"?>
<Relationships xmlns="http://schemas.openxmlformats.org/package/2006/relationships"><Relationship Id="rId2" Type="http://schemas.openxmlformats.org/officeDocument/2006/relationships/image" Target="../media/image99.png"/><Relationship Id="rId1" Type="http://schemas.openxmlformats.org/officeDocument/2006/relationships/slideMaster" Target="../slideMasters/slideMaster14.xml"/></Relationships>
</file>

<file path=ppt/slideLayouts/_rels/slideLayout29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100.jpeg"/><Relationship Id="rId1" Type="http://schemas.openxmlformats.org/officeDocument/2006/relationships/slideMaster" Target="../slideMasters/slideMaster14.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arget="../media/image15.png" Type="http://schemas.openxmlformats.org/officeDocument/2006/relationships/image"/><Relationship Id="rId2" Target="../media/image14.jpeg" Type="http://schemas.openxmlformats.org/officeDocument/2006/relationships/image"/><Relationship Id="rId1" Target="../slideMasters/slideMaster5.xml" Type="http://schemas.openxmlformats.org/officeDocument/2006/relationships/slideMaster"/></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0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1.png"/><Relationship Id="rId1" Type="http://schemas.openxmlformats.org/officeDocument/2006/relationships/slideMaster" Target="../slideMasters/slideMaster14.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05.xml.rels><?xml version="1.0" encoding="UTF-8" standalone="yes"?>
<Relationships xmlns="http://schemas.openxmlformats.org/package/2006/relationships"><Relationship Id="rId2" Type="http://schemas.openxmlformats.org/officeDocument/2006/relationships/image" Target="../media/image102.png"/><Relationship Id="rId1" Type="http://schemas.openxmlformats.org/officeDocument/2006/relationships/slideMaster" Target="../slideMasters/slideMaster14.xml"/></Relationships>
</file>

<file path=ppt/slideLayouts/_rels/slideLayout306.xml.rels><?xml version="1.0" encoding="UTF-8" standalone="yes"?>
<Relationships xmlns="http://schemas.openxmlformats.org/package/2006/relationships"><Relationship Id="rId2" Type="http://schemas.openxmlformats.org/officeDocument/2006/relationships/image" Target="../media/image102.png"/><Relationship Id="rId1" Type="http://schemas.openxmlformats.org/officeDocument/2006/relationships/slideMaster" Target="../slideMasters/slideMaster14.xml"/></Relationships>
</file>

<file path=ppt/slideLayouts/_rels/slideLayout307.xml.rels><?xml version="1.0" encoding="UTF-8" standalone="yes"?>
<Relationships xmlns="http://schemas.openxmlformats.org/package/2006/relationships"><Relationship Id="rId2" Type="http://schemas.openxmlformats.org/officeDocument/2006/relationships/image" Target="../media/image102.png"/><Relationship Id="rId1" Type="http://schemas.openxmlformats.org/officeDocument/2006/relationships/slideMaster" Target="../slideMasters/slideMaster14.xml"/></Relationships>
</file>

<file path=ppt/slideLayouts/_rels/slideLayout30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4.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5.xml"/></Relationships>
</file>

<file path=ppt/slideLayouts/_rels/slideLayout3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4.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14.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image" Target="../media/image103.png"/><Relationship Id="rId1" Type="http://schemas.openxmlformats.org/officeDocument/2006/relationships/slideMaster" Target="../slideMasters/slideMaster14.xml"/><Relationship Id="rId4" Type="http://schemas.openxmlformats.org/officeDocument/2006/relationships/image" Target="../media/image4.png"/></Relationships>
</file>

<file path=ppt/slideLayouts/_rels/slideLayout3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4.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5.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0.jpeg"/><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1.jpe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5.jpe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6.emf"/><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8.jpe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9.png"/><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0.jpeg"/><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3" Target="../media/image32.jpeg" Type="http://schemas.openxmlformats.org/officeDocument/2006/relationships/image"/><Relationship Id="rId2" Target="../media/image31.png" Type="http://schemas.openxmlformats.org/officeDocument/2006/relationships/image"/><Relationship Id="rId1" Target="../slideMasters/slideMaster6.xml" Type="http://schemas.openxmlformats.org/officeDocument/2006/relationships/slideMaster"/></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Master" Target="../slideMasters/slideMaster6.xml"/><Relationship Id="rId4" Type="http://schemas.openxmlformats.org/officeDocument/2006/relationships/image" Target="../media/image18.png"/></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Master" Target="../slideMasters/slideMaster6.xml"/><Relationship Id="rId4" Type="http://schemas.openxmlformats.org/officeDocument/2006/relationships/image" Target="../media/image37.png"/></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8.jpeg"/><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1470"/>
        <p:cNvGrpSpPr/>
        <p:nvPr/>
      </p:nvGrpSpPr>
      <p:grpSpPr>
        <a:xfrm>
          <a:off x="0" y="0"/>
          <a:ext cx="0" cy="0"/>
          <a:chOff x="0" y="0"/>
          <a:chExt cx="0" cy="0"/>
        </a:xfrm>
      </p:grpSpPr>
      <p:sp>
        <p:nvSpPr>
          <p:cNvPr id="2" name="TextBox 1">
            <a:extLst>
              <a:ext uri="{FF2B5EF4-FFF2-40B4-BE49-F238E27FC236}">
                <a16:creationId xmlns:a16="http://schemas.microsoft.com/office/drawing/2014/main" id="{AF655834-1D3B-E643-89B8-56E6201ACF2D}"/>
              </a:ext>
            </a:extLst>
          </p:cNvPr>
          <p:cNvSpPr txBox="1"/>
          <p:nvPr userDrawn="1"/>
        </p:nvSpPr>
        <p:spPr>
          <a:xfrm>
            <a:off x="118007" y="4806109"/>
            <a:ext cx="1221809"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 2020 D2L Corporation</a:t>
            </a:r>
          </a:p>
        </p:txBody>
      </p:sp>
    </p:spTree>
    <p:extLst>
      <p:ext uri="{BB962C8B-B14F-4D97-AF65-F5344CB8AC3E}">
        <p14:creationId xmlns:p14="http://schemas.microsoft.com/office/powerpoint/2010/main" val="23232810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0_Title Slide">
    <p:bg>
      <p:bgPr>
        <a:solidFill>
          <a:schemeClr val="tx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7E67F98-B714-D041-A04C-4C2035C1560B}"/>
              </a:ext>
            </a:extLst>
          </p:cNvPr>
          <p:cNvSpPr/>
          <p:nvPr userDrawn="1"/>
        </p:nvSpPr>
        <p:spPr>
          <a:xfrm>
            <a:off x="957470" y="3431444"/>
            <a:ext cx="8186530" cy="104059"/>
          </a:xfrm>
          <a:prstGeom prst="rect">
            <a:avLst/>
          </a:prstGeom>
          <a:solidFill>
            <a:srgbClr val="AEA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tx1"/>
              </a:solidFill>
            </a:endParaRPr>
          </a:p>
        </p:txBody>
      </p:sp>
      <p:sp>
        <p:nvSpPr>
          <p:cNvPr id="8" name="Text Placeholder 6">
            <a:extLst>
              <a:ext uri="{FF2B5EF4-FFF2-40B4-BE49-F238E27FC236}">
                <a16:creationId xmlns:a16="http://schemas.microsoft.com/office/drawing/2014/main" id="{446CEFB1-B3B9-2A4D-8B9E-1DE933521454}"/>
              </a:ext>
            </a:extLst>
          </p:cNvPr>
          <p:cNvSpPr>
            <a:spLocks noGrp="1"/>
          </p:cNvSpPr>
          <p:nvPr>
            <p:ph type="body" sz="quarter" idx="11" hasCustomPrompt="1"/>
          </p:nvPr>
        </p:nvSpPr>
        <p:spPr>
          <a:xfrm>
            <a:off x="5501156" y="2433251"/>
            <a:ext cx="2921634" cy="969496"/>
          </a:xfrm>
          <a:prstGeom prst="rect">
            <a:avLst/>
          </a:prstGeom>
          <a:noFill/>
          <a:ln w="57150" cap="sq">
            <a:noFill/>
            <a:miter lim="800000"/>
          </a:ln>
        </p:spPr>
        <p:txBody>
          <a:bodyPr wrap="none" lIns="274320" tIns="274320" rIns="274320" bIns="274320" anchor="b">
            <a:spAutoFit/>
          </a:bodyPr>
          <a:lstStyle>
            <a:lvl1pPr marL="0" indent="0" algn="r">
              <a:buNone/>
              <a:defRPr sz="3000" b="0">
                <a:solidFill>
                  <a:schemeClr val="bg1"/>
                </a:solidFill>
                <a:latin typeface="Arial" panose="020B0604020202020204" pitchFamily="34" charset="0"/>
                <a:cs typeface="Arial" panose="020B0604020202020204" pitchFamily="34" charset="0"/>
              </a:defRPr>
            </a:lvl1pPr>
          </a:lstStyle>
          <a:p>
            <a:pPr lvl="0"/>
            <a:r>
              <a:rPr lang="en-US"/>
              <a:t>Main Heading</a:t>
            </a:r>
          </a:p>
        </p:txBody>
      </p:sp>
      <p:sp>
        <p:nvSpPr>
          <p:cNvPr id="9" name="Rectangle 8">
            <a:extLst>
              <a:ext uri="{FF2B5EF4-FFF2-40B4-BE49-F238E27FC236}">
                <a16:creationId xmlns:a16="http://schemas.microsoft.com/office/drawing/2014/main" id="{0D03F8AD-821E-9140-89B0-E4D56C91A66B}"/>
              </a:ext>
            </a:extLst>
          </p:cNvPr>
          <p:cNvSpPr/>
          <p:nvPr userDrawn="1"/>
        </p:nvSpPr>
        <p:spPr>
          <a:xfrm>
            <a:off x="6894576" y="3734278"/>
            <a:ext cx="1291955" cy="696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Arial" panose="020B0604020202020204" pitchFamily="34" charset="0"/>
              <a:cs typeface="Arial" panose="020B0604020202020204" pitchFamily="34" charset="0"/>
            </a:endParaRPr>
          </a:p>
        </p:txBody>
      </p:sp>
      <p:sp>
        <p:nvSpPr>
          <p:cNvPr id="5" name="Text Placeholder 6">
            <a:extLst>
              <a:ext uri="{FF2B5EF4-FFF2-40B4-BE49-F238E27FC236}">
                <a16:creationId xmlns:a16="http://schemas.microsoft.com/office/drawing/2014/main" id="{DDFFDA72-313A-E246-BD25-B61383E0BC04}"/>
              </a:ext>
            </a:extLst>
          </p:cNvPr>
          <p:cNvSpPr>
            <a:spLocks noGrp="1"/>
          </p:cNvSpPr>
          <p:nvPr>
            <p:ph type="body" sz="quarter" idx="12" hasCustomPrompt="1"/>
          </p:nvPr>
        </p:nvSpPr>
        <p:spPr>
          <a:xfrm>
            <a:off x="6535094" y="3348551"/>
            <a:ext cx="1887696" cy="803297"/>
          </a:xfrm>
          <a:prstGeom prst="rect">
            <a:avLst/>
          </a:prstGeom>
          <a:noFill/>
          <a:ln w="57150" cap="sq">
            <a:noFill/>
            <a:miter lim="800000"/>
          </a:ln>
        </p:spPr>
        <p:txBody>
          <a:bodyPr wrap="none" lIns="274320" tIns="274320" rIns="274320" bIns="274320" anchor="b">
            <a:spAutoFit/>
          </a:bodyPr>
          <a:lstStyle>
            <a:lvl1pPr marL="0" indent="0" algn="r">
              <a:buNone/>
              <a:defRPr sz="1800" b="0">
                <a:solidFill>
                  <a:schemeClr val="bg1"/>
                </a:solidFill>
                <a:latin typeface="Arial" panose="020B0604020202020204" pitchFamily="34" charset="0"/>
                <a:cs typeface="Arial" panose="020B0604020202020204" pitchFamily="34" charset="0"/>
              </a:defRPr>
            </a:lvl1pPr>
          </a:lstStyle>
          <a:p>
            <a:pPr lvl="0"/>
            <a:r>
              <a:rPr lang="en-US"/>
              <a:t>Sub Heading</a:t>
            </a:r>
          </a:p>
        </p:txBody>
      </p:sp>
      <p:pic>
        <p:nvPicPr>
          <p:cNvPr id="6" name="Picture 5">
            <a:extLst>
              <a:ext uri="{FF2B5EF4-FFF2-40B4-BE49-F238E27FC236}">
                <a16:creationId xmlns:a16="http://schemas.microsoft.com/office/drawing/2014/main" id="{EDA69554-99D5-4A63-BB84-66223392736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978766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782FF-EADF-8D4C-80B2-A08BCB6B2EDE}"/>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66A4512B-4D50-454A-A94B-252889D9606A}"/>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65A6005E-4556-D34C-B710-B32E81F01940}"/>
              </a:ext>
            </a:extLst>
          </p:cNvPr>
          <p:cNvSpPr>
            <a:spLocks noGrp="1"/>
          </p:cNvSpPr>
          <p:nvPr>
            <p:ph type="dt" sz="half" idx="10"/>
          </p:nvPr>
        </p:nvSpPr>
        <p:spPr/>
        <p:txBody>
          <a:bodyPr/>
          <a:lstStyle/>
          <a:p>
            <a:pPr defTabSz="685800">
              <a:buClrTx/>
              <a:defRPr/>
            </a:pPr>
            <a:fld id="{1292D900-836E-0847-AFE8-2498BCA15965}" type="datetimeFigureOut">
              <a:rPr lang="en-US" sz="900" kern="1200" smtClean="0">
                <a:solidFill>
                  <a:prstClr val="black">
                    <a:tint val="75000"/>
                  </a:prstClr>
                </a:solidFill>
                <a:latin typeface="Calibri" panose="020F0502020204030204"/>
                <a:ea typeface="+mn-ea"/>
                <a:cs typeface="+mn-cs"/>
              </a:rPr>
              <a:pPr defTabSz="685800">
                <a:buClrTx/>
                <a:defRPr/>
              </a:pPr>
              <a:t>12/21/2020</a:t>
            </a:fld>
            <a:endParaRPr lang="en-US" sz="900" kern="1200">
              <a:solidFill>
                <a:prstClr val="black">
                  <a:tint val="75000"/>
                </a:prstClr>
              </a:solidFill>
              <a:latin typeface="Calibri" panose="020F0502020204030204"/>
              <a:ea typeface="+mn-ea"/>
              <a:cs typeface="+mn-cs"/>
            </a:endParaRPr>
          </a:p>
        </p:txBody>
      </p:sp>
      <p:sp>
        <p:nvSpPr>
          <p:cNvPr id="5" name="Footer Placeholder 4">
            <a:extLst>
              <a:ext uri="{FF2B5EF4-FFF2-40B4-BE49-F238E27FC236}">
                <a16:creationId xmlns:a16="http://schemas.microsoft.com/office/drawing/2014/main" id="{9A0AC42D-C649-6545-9065-BF21F48C7D77}"/>
              </a:ext>
            </a:extLst>
          </p:cNvPr>
          <p:cNvSpPr>
            <a:spLocks noGrp="1"/>
          </p:cNvSpPr>
          <p:nvPr>
            <p:ph type="ftr" sz="quarter" idx="11"/>
          </p:nvPr>
        </p:nvSpPr>
        <p:spPr/>
        <p:txBody>
          <a:bodyPr/>
          <a:lstStyle/>
          <a:p>
            <a:pPr algn="ctr" defTabSz="685800">
              <a:buClrTx/>
              <a:defRPr/>
            </a:pPr>
            <a:endParaRPr lang="en-US" sz="900" kern="1200">
              <a:solidFill>
                <a:prstClr val="black">
                  <a:tint val="75000"/>
                </a:prstClr>
              </a:solidFill>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68C461B7-2B67-7547-9074-7D7755C2449A}"/>
              </a:ext>
            </a:extLst>
          </p:cNvPr>
          <p:cNvSpPr>
            <a:spLocks noGrp="1"/>
          </p:cNvSpPr>
          <p:nvPr>
            <p:ph type="sldNum" sz="quarter" idx="12"/>
          </p:nvPr>
        </p:nvSpPr>
        <p:spPr/>
        <p:txBody>
          <a:bodyPr/>
          <a:lstStyle/>
          <a:p>
            <a:pPr algn="r" defTabSz="685800">
              <a:buClrTx/>
              <a:defRPr/>
            </a:pPr>
            <a:fld id="{0EFC790E-9715-E240-9203-46EE8BC76476}" type="slidenum">
              <a:rPr lang="en-US" sz="900" kern="1200" smtClean="0">
                <a:solidFill>
                  <a:prstClr val="black">
                    <a:tint val="75000"/>
                  </a:prstClr>
                </a:solidFill>
                <a:latin typeface="Calibri" panose="020F0502020204030204"/>
                <a:ea typeface="+mn-ea"/>
                <a:cs typeface="+mn-cs"/>
              </a:rPr>
              <a:pPr algn="r" defTabSz="685800">
                <a:buClrTx/>
                <a:defRPr/>
              </a:pPr>
              <a:t>‹#›</a:t>
            </a:fld>
            <a:endParaRPr lang="en-US" sz="900"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3368443943"/>
      </p:ext>
    </p:extLst>
  </p:cSld>
  <p:clrMapOvr>
    <a:masterClrMapping/>
  </p:clrMapOvr>
  <p:transition>
    <p:fade/>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6A1468-8D11-A442-B895-96628A12275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A882699-C8A6-824D-A15A-87F8E02E294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532636-913B-644A-B59D-5B5271B05976}"/>
              </a:ext>
            </a:extLst>
          </p:cNvPr>
          <p:cNvSpPr>
            <a:spLocks noGrp="1"/>
          </p:cNvSpPr>
          <p:nvPr>
            <p:ph type="dt" sz="half" idx="10"/>
          </p:nvPr>
        </p:nvSpPr>
        <p:spPr/>
        <p:txBody>
          <a:bodyPr/>
          <a:lstStyle/>
          <a:p>
            <a:pPr defTabSz="685800">
              <a:buClrTx/>
              <a:defRPr/>
            </a:pPr>
            <a:fld id="{1292D900-836E-0847-AFE8-2498BCA15965}" type="datetimeFigureOut">
              <a:rPr lang="en-US" sz="900" kern="1200" smtClean="0">
                <a:solidFill>
                  <a:prstClr val="black">
                    <a:tint val="75000"/>
                  </a:prstClr>
                </a:solidFill>
                <a:latin typeface="Calibri" panose="020F0502020204030204"/>
                <a:ea typeface="+mn-ea"/>
                <a:cs typeface="+mn-cs"/>
              </a:rPr>
              <a:pPr defTabSz="685800">
                <a:buClrTx/>
                <a:defRPr/>
              </a:pPr>
              <a:t>12/21/2020</a:t>
            </a:fld>
            <a:endParaRPr lang="en-US" sz="900" kern="1200">
              <a:solidFill>
                <a:prstClr val="black">
                  <a:tint val="75000"/>
                </a:prstClr>
              </a:solidFill>
              <a:latin typeface="Calibri" panose="020F0502020204030204"/>
              <a:ea typeface="+mn-ea"/>
              <a:cs typeface="+mn-cs"/>
            </a:endParaRPr>
          </a:p>
        </p:txBody>
      </p:sp>
      <p:sp>
        <p:nvSpPr>
          <p:cNvPr id="5" name="Footer Placeholder 4">
            <a:extLst>
              <a:ext uri="{FF2B5EF4-FFF2-40B4-BE49-F238E27FC236}">
                <a16:creationId xmlns:a16="http://schemas.microsoft.com/office/drawing/2014/main" id="{4E1775A5-AE1B-794F-8D9B-2D9552BA835C}"/>
              </a:ext>
            </a:extLst>
          </p:cNvPr>
          <p:cNvSpPr>
            <a:spLocks noGrp="1"/>
          </p:cNvSpPr>
          <p:nvPr>
            <p:ph type="ftr" sz="quarter" idx="11"/>
          </p:nvPr>
        </p:nvSpPr>
        <p:spPr/>
        <p:txBody>
          <a:bodyPr/>
          <a:lstStyle/>
          <a:p>
            <a:pPr algn="ctr" defTabSz="685800">
              <a:buClrTx/>
              <a:defRPr/>
            </a:pPr>
            <a:endParaRPr lang="en-US" sz="900" kern="1200">
              <a:solidFill>
                <a:prstClr val="black">
                  <a:tint val="75000"/>
                </a:prstClr>
              </a:solidFill>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A85719FC-F87F-A741-A6CC-303104BA01CA}"/>
              </a:ext>
            </a:extLst>
          </p:cNvPr>
          <p:cNvSpPr>
            <a:spLocks noGrp="1"/>
          </p:cNvSpPr>
          <p:nvPr>
            <p:ph type="sldNum" sz="quarter" idx="12"/>
          </p:nvPr>
        </p:nvSpPr>
        <p:spPr/>
        <p:txBody>
          <a:bodyPr/>
          <a:lstStyle/>
          <a:p>
            <a:pPr algn="r" defTabSz="685800">
              <a:buClrTx/>
              <a:defRPr/>
            </a:pPr>
            <a:fld id="{0EFC790E-9715-E240-9203-46EE8BC76476}" type="slidenum">
              <a:rPr lang="en-US" sz="900" kern="1200" smtClean="0">
                <a:solidFill>
                  <a:prstClr val="black">
                    <a:tint val="75000"/>
                  </a:prstClr>
                </a:solidFill>
                <a:latin typeface="Calibri" panose="020F0502020204030204"/>
                <a:ea typeface="+mn-ea"/>
                <a:cs typeface="+mn-cs"/>
              </a:rPr>
              <a:pPr algn="r" defTabSz="685800">
                <a:buClrTx/>
                <a:defRPr/>
              </a:pPr>
              <a:t>‹#›</a:t>
            </a:fld>
            <a:endParaRPr lang="en-US" sz="900"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1220578449"/>
      </p:ext>
    </p:extLst>
  </p:cSld>
  <p:clrMapOvr>
    <a:masterClrMapping/>
  </p:clrMapOvr>
  <p:transition>
    <p:fade/>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matchingName="White Content">
  <p:cSld name="White Content">
    <p:bg>
      <p:bgPr>
        <a:gradFill>
          <a:gsLst>
            <a:gs pos="0">
              <a:srgbClr val="FFFFFF"/>
            </a:gs>
            <a:gs pos="100000">
              <a:srgbClr val="F9F9F9"/>
            </a:gs>
          </a:gsLst>
          <a:path path="circle">
            <a:fillToRect l="50000" t="50000" r="50000" b="50000"/>
          </a:path>
          <a:tileRect/>
        </a:gradFill>
        <a:effectLst/>
      </p:bgPr>
    </p:bg>
    <p:spTree>
      <p:nvGrpSpPr>
        <p:cNvPr id="1" name="Shape 589"/>
        <p:cNvGrpSpPr/>
        <p:nvPr/>
      </p:nvGrpSpPr>
      <p:grpSpPr>
        <a:xfrm>
          <a:off x="0" y="0"/>
          <a:ext cx="0" cy="0"/>
          <a:chOff x="0" y="0"/>
          <a:chExt cx="0" cy="0"/>
        </a:xfrm>
      </p:grpSpPr>
      <p:sp>
        <p:nvSpPr>
          <p:cNvPr id="590" name="Shape 590"/>
          <p:cNvSpPr txBox="1">
            <a:spLocks noGrp="1"/>
          </p:cNvSpPr>
          <p:nvPr>
            <p:ph type="title"/>
          </p:nvPr>
        </p:nvSpPr>
        <p:spPr>
          <a:xfrm>
            <a:off x="275300" y="236110"/>
            <a:ext cx="5588700" cy="993900"/>
          </a:xfrm>
          <a:prstGeom prst="rect">
            <a:avLst/>
          </a:prstGeom>
          <a:noFill/>
          <a:ln>
            <a:noFill/>
          </a:ln>
        </p:spPr>
        <p:txBody>
          <a:bodyPr spcFirstLastPara="1" wrap="square" lIns="91425" tIns="91425" rIns="91425" bIns="91425" anchor="t" anchorCtr="0"/>
          <a:lstStyle>
            <a:lvl1pPr marR="0" lvl="0" algn="l" rtl="0">
              <a:lnSpc>
                <a:spcPct val="90000"/>
              </a:lnSpc>
              <a:spcBef>
                <a:spcPts val="0"/>
              </a:spcBef>
              <a:spcAft>
                <a:spcPts val="0"/>
              </a:spcAft>
              <a:buClr>
                <a:schemeClr val="lt2"/>
              </a:buClr>
              <a:buSzPts val="1400"/>
              <a:buFont typeface="Arial"/>
              <a:buNone/>
              <a:defRPr sz="3000" b="1" i="0" u="none" strike="noStrike" cap="none">
                <a:solidFill>
                  <a:schemeClr val="lt2"/>
                </a:solidFill>
                <a:latin typeface="Arial"/>
                <a:ea typeface="Arial"/>
                <a:cs typeface="Arial"/>
                <a:sym typeface="Arial"/>
              </a:defRPr>
            </a:lvl1pPr>
            <a:lvl2pPr lvl="1" rtl="0">
              <a:spcBef>
                <a:spcPts val="0"/>
              </a:spcBef>
              <a:spcAft>
                <a:spcPts val="0"/>
              </a:spcAft>
              <a:buSzPts val="1400"/>
              <a:buFont typeface="Arial"/>
              <a:buNone/>
              <a:defRPr sz="1800"/>
            </a:lvl2pPr>
            <a:lvl3pPr lvl="2" rtl="0">
              <a:spcBef>
                <a:spcPts val="0"/>
              </a:spcBef>
              <a:spcAft>
                <a:spcPts val="0"/>
              </a:spcAft>
              <a:buSzPts val="1400"/>
              <a:buFont typeface="Arial"/>
              <a:buNone/>
              <a:defRPr sz="1800"/>
            </a:lvl3pPr>
            <a:lvl4pPr lvl="3" rtl="0">
              <a:spcBef>
                <a:spcPts val="0"/>
              </a:spcBef>
              <a:spcAft>
                <a:spcPts val="0"/>
              </a:spcAft>
              <a:buSzPts val="1400"/>
              <a:buFont typeface="Arial"/>
              <a:buNone/>
              <a:defRPr sz="1800"/>
            </a:lvl4pPr>
            <a:lvl5pPr lvl="4" rtl="0">
              <a:spcBef>
                <a:spcPts val="0"/>
              </a:spcBef>
              <a:spcAft>
                <a:spcPts val="0"/>
              </a:spcAft>
              <a:buSzPts val="1400"/>
              <a:buFont typeface="Arial"/>
              <a:buNone/>
              <a:defRPr sz="1800"/>
            </a:lvl5pPr>
            <a:lvl6pPr lvl="5" rtl="0">
              <a:spcBef>
                <a:spcPts val="0"/>
              </a:spcBef>
              <a:spcAft>
                <a:spcPts val="0"/>
              </a:spcAft>
              <a:buSzPts val="1400"/>
              <a:buFont typeface="Arial"/>
              <a:buNone/>
              <a:defRPr sz="1800"/>
            </a:lvl6pPr>
            <a:lvl7pPr lvl="6" rtl="0">
              <a:spcBef>
                <a:spcPts val="0"/>
              </a:spcBef>
              <a:spcAft>
                <a:spcPts val="0"/>
              </a:spcAft>
              <a:buSzPts val="1400"/>
              <a:buFont typeface="Arial"/>
              <a:buNone/>
              <a:defRPr sz="1800"/>
            </a:lvl7pPr>
            <a:lvl8pPr lvl="7" rtl="0">
              <a:spcBef>
                <a:spcPts val="0"/>
              </a:spcBef>
              <a:spcAft>
                <a:spcPts val="0"/>
              </a:spcAft>
              <a:buSzPts val="1400"/>
              <a:buFont typeface="Arial"/>
              <a:buNone/>
              <a:defRPr sz="1800"/>
            </a:lvl8pPr>
            <a:lvl9pPr lvl="8" rtl="0">
              <a:spcBef>
                <a:spcPts val="0"/>
              </a:spcBef>
              <a:spcAft>
                <a:spcPts val="0"/>
              </a:spcAft>
              <a:buSzPts val="1400"/>
              <a:buFont typeface="Arial"/>
              <a:buNone/>
              <a:defRPr sz="1800"/>
            </a:lvl9pPr>
          </a:lstStyle>
          <a:p>
            <a:endParaRPr/>
          </a:p>
        </p:txBody>
      </p:sp>
      <p:sp>
        <p:nvSpPr>
          <p:cNvPr id="591" name="Shape 591"/>
          <p:cNvSpPr txBox="1">
            <a:spLocks noGrp="1"/>
          </p:cNvSpPr>
          <p:nvPr>
            <p:ph type="body" idx="1"/>
          </p:nvPr>
        </p:nvSpPr>
        <p:spPr>
          <a:xfrm>
            <a:off x="274668" y="1513288"/>
            <a:ext cx="6712500" cy="3198000"/>
          </a:xfrm>
          <a:prstGeom prst="rect">
            <a:avLst/>
          </a:prstGeom>
          <a:noFill/>
          <a:ln>
            <a:noFill/>
          </a:ln>
        </p:spPr>
        <p:txBody>
          <a:bodyPr spcFirstLastPara="1" wrap="square" lIns="91425" tIns="91425" rIns="91425" bIns="91425" anchor="t" anchorCtr="0"/>
          <a:lstStyle>
            <a:lvl1pPr marL="457189" marR="0" lvl="0" indent="-228594" algn="l" rtl="0">
              <a:lnSpc>
                <a:spcPct val="90000"/>
              </a:lnSpc>
              <a:spcBef>
                <a:spcPts val="300"/>
              </a:spcBef>
              <a:spcAft>
                <a:spcPts val="0"/>
              </a:spcAft>
              <a:buClr>
                <a:schemeClr val="lt2"/>
              </a:buClr>
              <a:buSzPts val="1400"/>
              <a:buFont typeface="Arial"/>
              <a:buNone/>
              <a:defRPr sz="2100" b="0" i="0" u="none" strike="noStrike" cap="none">
                <a:solidFill>
                  <a:schemeClr val="lt2"/>
                </a:solidFill>
                <a:latin typeface="Arial"/>
                <a:ea typeface="Arial"/>
                <a:cs typeface="Arial"/>
                <a:sym typeface="Arial"/>
              </a:defRPr>
            </a:lvl1pPr>
            <a:lvl2pPr marL="914378" marR="0" lvl="1" indent="-279393" algn="l" rtl="0">
              <a:lnSpc>
                <a:spcPct val="90000"/>
              </a:lnSpc>
              <a:spcBef>
                <a:spcPts val="200"/>
              </a:spcBef>
              <a:spcAft>
                <a:spcPts val="0"/>
              </a:spcAft>
              <a:buClr>
                <a:schemeClr val="lt1"/>
              </a:buClr>
              <a:buSzPts val="800"/>
              <a:buFont typeface="Arial"/>
              <a:buChar char="•"/>
              <a:defRPr sz="800" b="0" i="0" u="none" strike="noStrike" cap="none">
                <a:solidFill>
                  <a:schemeClr val="lt1"/>
                </a:solidFill>
                <a:latin typeface="Calibri"/>
                <a:ea typeface="Calibri"/>
                <a:cs typeface="Calibri"/>
                <a:sym typeface="Calibri"/>
              </a:defRPr>
            </a:lvl2pPr>
            <a:lvl3pPr marL="1371566" marR="0" lvl="2" indent="-266693" algn="l" rtl="0">
              <a:lnSpc>
                <a:spcPct val="90000"/>
              </a:lnSpc>
              <a:spcBef>
                <a:spcPts val="200"/>
              </a:spcBef>
              <a:spcAft>
                <a:spcPts val="0"/>
              </a:spcAft>
              <a:buClr>
                <a:schemeClr val="lt1"/>
              </a:buClr>
              <a:buSzPts val="600"/>
              <a:buFont typeface="Arial"/>
              <a:buChar char="•"/>
              <a:defRPr sz="600" b="0" i="0" u="none" strike="noStrike" cap="none">
                <a:solidFill>
                  <a:schemeClr val="lt1"/>
                </a:solidFill>
                <a:latin typeface="Calibri"/>
                <a:ea typeface="Calibri"/>
                <a:cs typeface="Calibri"/>
                <a:sym typeface="Calibri"/>
              </a:defRPr>
            </a:lvl3pPr>
            <a:lvl4pPr marL="1828754" marR="0" lvl="3" indent="-266693" algn="l" rtl="0">
              <a:lnSpc>
                <a:spcPct val="90000"/>
              </a:lnSpc>
              <a:spcBef>
                <a:spcPts val="200"/>
              </a:spcBef>
              <a:spcAft>
                <a:spcPts val="0"/>
              </a:spcAft>
              <a:buClr>
                <a:schemeClr val="lt1"/>
              </a:buClr>
              <a:buSzPts val="600"/>
              <a:buFont typeface="Arial"/>
              <a:buChar char="•"/>
              <a:defRPr sz="600" b="0" i="0" u="none" strike="noStrike" cap="none">
                <a:solidFill>
                  <a:schemeClr val="lt1"/>
                </a:solidFill>
                <a:latin typeface="Calibri"/>
                <a:ea typeface="Calibri"/>
                <a:cs typeface="Calibri"/>
                <a:sym typeface="Calibri"/>
              </a:defRPr>
            </a:lvl4pPr>
            <a:lvl5pPr marL="2285943" marR="0" lvl="4" indent="-266693" algn="l" rtl="0">
              <a:lnSpc>
                <a:spcPct val="90000"/>
              </a:lnSpc>
              <a:spcBef>
                <a:spcPts val="200"/>
              </a:spcBef>
              <a:spcAft>
                <a:spcPts val="0"/>
              </a:spcAft>
              <a:buClr>
                <a:schemeClr val="lt1"/>
              </a:buClr>
              <a:buSzPts val="600"/>
              <a:buFont typeface="Arial"/>
              <a:buChar char="•"/>
              <a:defRPr sz="600" b="0" i="0" u="none" strike="noStrike" cap="none">
                <a:solidFill>
                  <a:schemeClr val="lt1"/>
                </a:solidFill>
                <a:latin typeface="Calibri"/>
                <a:ea typeface="Calibri"/>
                <a:cs typeface="Calibri"/>
                <a:sym typeface="Calibri"/>
              </a:defRPr>
            </a:lvl5pPr>
            <a:lvl6pPr marL="2743132" marR="0" lvl="5" indent="-266693"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6pPr>
            <a:lvl7pPr marL="3200320" marR="0" lvl="6" indent="-266693"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7pPr>
            <a:lvl8pPr marL="3657509" marR="0" lvl="7" indent="-266693"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8pPr>
            <a:lvl9pPr marL="4114697" marR="0" lvl="8" indent="-266693"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9pPr>
          </a:lstStyle>
          <a:p>
            <a:endParaRPr/>
          </a:p>
        </p:txBody>
      </p:sp>
      <p:pic>
        <p:nvPicPr>
          <p:cNvPr id="592" name="Shape 592"/>
          <p:cNvPicPr preferRelativeResize="0"/>
          <p:nvPr/>
        </p:nvPicPr>
        <p:blipFill rotWithShape="1">
          <a:blip r:embed="rId2">
            <a:alphaModFix/>
          </a:blip>
          <a:srcRect/>
          <a:stretch/>
        </p:blipFill>
        <p:spPr>
          <a:xfrm>
            <a:off x="8215312" y="0"/>
            <a:ext cx="928800" cy="5143500"/>
          </a:xfrm>
          <a:prstGeom prst="rect">
            <a:avLst/>
          </a:prstGeom>
          <a:noFill/>
          <a:ln>
            <a:noFill/>
          </a:ln>
        </p:spPr>
      </p:pic>
    </p:spTree>
    <p:extLst>
      <p:ext uri="{BB962C8B-B14F-4D97-AF65-F5344CB8AC3E}">
        <p14:creationId xmlns:p14="http://schemas.microsoft.com/office/powerpoint/2010/main" val="319106268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userDrawn="1">
  <p:cSld name="1_5 Topics - V2">
    <p:spTree>
      <p:nvGrpSpPr>
        <p:cNvPr id="1" name=""/>
        <p:cNvGrpSpPr/>
        <p:nvPr/>
      </p:nvGrpSpPr>
      <p:grpSpPr>
        <a:xfrm>
          <a:off x="0" y="0"/>
          <a:ext cx="0" cy="0"/>
          <a:chOff x="0" y="0"/>
          <a:chExt cx="0" cy="0"/>
        </a:xfrm>
      </p:grpSpPr>
      <p:sp>
        <p:nvSpPr>
          <p:cNvPr id="7" name="Google Shape;2615;p504">
            <a:extLst>
              <a:ext uri="{FF2B5EF4-FFF2-40B4-BE49-F238E27FC236}">
                <a16:creationId xmlns:a16="http://schemas.microsoft.com/office/drawing/2014/main" id="{80F147BC-F1DB-1749-95E3-027342420CC1}"/>
              </a:ext>
            </a:extLst>
          </p:cNvPr>
          <p:cNvSpPr/>
          <p:nvPr userDrawn="1"/>
        </p:nvSpPr>
        <p:spPr>
          <a:xfrm rot="5653296">
            <a:off x="-522112" y="81198"/>
            <a:ext cx="5745470" cy="5044145"/>
          </a:xfrm>
          <a:prstGeom prst="blockArc">
            <a:avLst>
              <a:gd name="adj1" fmla="val 11521304"/>
              <a:gd name="adj2" fmla="val 20844257"/>
              <a:gd name="adj3" fmla="val 791"/>
            </a:avLst>
          </a:prstGeom>
          <a:solidFill>
            <a:srgbClr val="D8D8D8"/>
          </a:solidFill>
          <a:ln w="12700" cap="flat" cmpd="sng">
            <a:solidFill>
              <a:srgbClr val="D8D8D8"/>
            </a:solidFill>
            <a:prstDash val="solid"/>
            <a:miter lim="800000"/>
            <a:headEnd type="none" w="sm" len="sm"/>
            <a:tailEnd type="none" w="sm" len="sm"/>
          </a:ln>
        </p:spPr>
        <p:txBody>
          <a:bodyPr spcFirstLastPara="1" wrap="square" lIns="51431" tIns="25706" rIns="51431" bIns="25706" anchor="ctr" anchorCtr="0">
            <a:noAutofit/>
          </a:bodyPr>
          <a:lstStyle/>
          <a:p>
            <a:pPr marL="0" marR="0" lvl="0" indent="0" algn="ctr" defTabSz="685800" rtl="0" eaLnBrk="1" fontAlgn="auto" latinLnBrk="0" hangingPunct="1">
              <a:lnSpc>
                <a:spcPct val="100000"/>
              </a:lnSpc>
              <a:spcBef>
                <a:spcPts val="0"/>
              </a:spcBef>
              <a:spcAft>
                <a:spcPts val="0"/>
              </a:spcAft>
              <a:buClr>
                <a:prstClr val="white"/>
              </a:buClr>
              <a:buSzPts val="1400"/>
              <a:buFont typeface="Arial"/>
              <a:buNone/>
              <a:tabLst/>
              <a:defRPr/>
            </a:pPr>
            <a:endParaRPr kumimoji="0" sz="1050" b="0" i="0" u="none" strike="noStrike" kern="1200" cap="none" spc="0" normalizeH="0" baseline="0" noProof="0">
              <a:ln>
                <a:noFill/>
              </a:ln>
              <a:solidFill>
                <a:srgbClr val="FFFFFF"/>
              </a:solidFill>
              <a:effectLst/>
              <a:uLnTx/>
              <a:uFillTx/>
              <a:latin typeface="Arial"/>
              <a:ea typeface="Arial"/>
              <a:cs typeface="Arial"/>
              <a:sym typeface="Arial"/>
            </a:endParaRPr>
          </a:p>
        </p:txBody>
      </p:sp>
      <p:sp>
        <p:nvSpPr>
          <p:cNvPr id="28" name="Text Placeholder 29">
            <a:extLst>
              <a:ext uri="{FF2B5EF4-FFF2-40B4-BE49-F238E27FC236}">
                <a16:creationId xmlns:a16="http://schemas.microsoft.com/office/drawing/2014/main" id="{72E1A37A-DE97-4F4C-8EF0-5740DFE12FB9}"/>
              </a:ext>
            </a:extLst>
          </p:cNvPr>
          <p:cNvSpPr>
            <a:spLocks noGrp="1"/>
          </p:cNvSpPr>
          <p:nvPr>
            <p:ph type="body" sz="quarter" idx="11" hasCustomPrompt="1"/>
          </p:nvPr>
        </p:nvSpPr>
        <p:spPr>
          <a:xfrm>
            <a:off x="4661137" y="363899"/>
            <a:ext cx="2981885" cy="324072"/>
          </a:xfrm>
          <a:prstGeom prst="rect">
            <a:avLst/>
          </a:prstGeom>
        </p:spPr>
        <p:txBody>
          <a:bodyPr anchor="ctr"/>
          <a:lstStyle>
            <a:lvl1pPr marL="0" indent="0" algn="l">
              <a:lnSpc>
                <a:spcPct val="100000"/>
              </a:lnSpc>
              <a:buNone/>
              <a:defRPr sz="1650">
                <a:solidFill>
                  <a:schemeClr val="tx1">
                    <a:lumMod val="65000"/>
                    <a:lumOff val="35000"/>
                  </a:schemeClr>
                </a:solidFill>
              </a:defRPr>
            </a:lvl1pPr>
          </a:lstStyle>
          <a:p>
            <a:pPr lvl="0"/>
            <a:r>
              <a:rPr lang="en-CA"/>
              <a:t>Point One</a:t>
            </a:r>
          </a:p>
        </p:txBody>
      </p:sp>
      <p:cxnSp>
        <p:nvCxnSpPr>
          <p:cNvPr id="29" name="Straight Connector 28">
            <a:extLst>
              <a:ext uri="{FF2B5EF4-FFF2-40B4-BE49-F238E27FC236}">
                <a16:creationId xmlns:a16="http://schemas.microsoft.com/office/drawing/2014/main" id="{F9F80AE3-3BB8-BD4E-90E9-D68E345F9616}"/>
              </a:ext>
            </a:extLst>
          </p:cNvPr>
          <p:cNvCxnSpPr>
            <a:cxnSpLocks/>
          </p:cNvCxnSpPr>
          <p:nvPr userDrawn="1"/>
        </p:nvCxnSpPr>
        <p:spPr>
          <a:xfrm>
            <a:off x="4717158" y="738397"/>
            <a:ext cx="537281" cy="0"/>
          </a:xfrm>
          <a:prstGeom prst="line">
            <a:avLst/>
          </a:prstGeom>
          <a:ln w="63500">
            <a:solidFill>
              <a:srgbClr val="FF6B70"/>
            </a:solidFill>
          </a:ln>
        </p:spPr>
        <p:style>
          <a:lnRef idx="1">
            <a:schemeClr val="accent1"/>
          </a:lnRef>
          <a:fillRef idx="0">
            <a:schemeClr val="accent1"/>
          </a:fillRef>
          <a:effectRef idx="0">
            <a:schemeClr val="accent1"/>
          </a:effectRef>
          <a:fontRef idx="minor">
            <a:schemeClr val="tx1"/>
          </a:fontRef>
        </p:style>
      </p:cxnSp>
      <p:sp>
        <p:nvSpPr>
          <p:cNvPr id="31" name="Text Placeholder 29">
            <a:extLst>
              <a:ext uri="{FF2B5EF4-FFF2-40B4-BE49-F238E27FC236}">
                <a16:creationId xmlns:a16="http://schemas.microsoft.com/office/drawing/2014/main" id="{0B23940D-5375-8348-AFA7-470885203FDA}"/>
              </a:ext>
            </a:extLst>
          </p:cNvPr>
          <p:cNvSpPr>
            <a:spLocks noGrp="1"/>
          </p:cNvSpPr>
          <p:nvPr>
            <p:ph type="body" sz="quarter" idx="12" hasCustomPrompt="1"/>
          </p:nvPr>
        </p:nvSpPr>
        <p:spPr>
          <a:xfrm>
            <a:off x="4661137" y="4280579"/>
            <a:ext cx="2981885" cy="324072"/>
          </a:xfrm>
          <a:prstGeom prst="rect">
            <a:avLst/>
          </a:prstGeom>
        </p:spPr>
        <p:txBody>
          <a:bodyPr anchor="ctr"/>
          <a:lstStyle>
            <a:lvl1pPr marL="0" indent="0" algn="l">
              <a:lnSpc>
                <a:spcPct val="100000"/>
              </a:lnSpc>
              <a:buNone/>
              <a:defRPr sz="1650">
                <a:solidFill>
                  <a:schemeClr val="tx1">
                    <a:lumMod val="65000"/>
                    <a:lumOff val="35000"/>
                  </a:schemeClr>
                </a:solidFill>
              </a:defRPr>
            </a:lvl1pPr>
          </a:lstStyle>
          <a:p>
            <a:pPr lvl="0"/>
            <a:r>
              <a:rPr lang="en-CA"/>
              <a:t>Point Five</a:t>
            </a:r>
          </a:p>
        </p:txBody>
      </p:sp>
      <p:cxnSp>
        <p:nvCxnSpPr>
          <p:cNvPr id="32" name="Straight Connector 31">
            <a:extLst>
              <a:ext uri="{FF2B5EF4-FFF2-40B4-BE49-F238E27FC236}">
                <a16:creationId xmlns:a16="http://schemas.microsoft.com/office/drawing/2014/main" id="{861CD650-FF56-1C41-8A5F-08251D8D36FD}"/>
              </a:ext>
            </a:extLst>
          </p:cNvPr>
          <p:cNvCxnSpPr>
            <a:cxnSpLocks/>
          </p:cNvCxnSpPr>
          <p:nvPr userDrawn="1"/>
        </p:nvCxnSpPr>
        <p:spPr>
          <a:xfrm>
            <a:off x="4717158" y="4655077"/>
            <a:ext cx="537281" cy="0"/>
          </a:xfrm>
          <a:prstGeom prst="line">
            <a:avLst/>
          </a:prstGeom>
          <a:ln w="635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Text Placeholder 29">
            <a:extLst>
              <a:ext uri="{FF2B5EF4-FFF2-40B4-BE49-F238E27FC236}">
                <a16:creationId xmlns:a16="http://schemas.microsoft.com/office/drawing/2014/main" id="{86FDE5D4-2944-7C4F-8362-992E6DF7ABD6}"/>
              </a:ext>
            </a:extLst>
          </p:cNvPr>
          <p:cNvSpPr>
            <a:spLocks noGrp="1"/>
          </p:cNvSpPr>
          <p:nvPr>
            <p:ph type="body" sz="quarter" idx="13" hasCustomPrompt="1"/>
          </p:nvPr>
        </p:nvSpPr>
        <p:spPr>
          <a:xfrm>
            <a:off x="5212310" y="3381419"/>
            <a:ext cx="2981885" cy="324072"/>
          </a:xfrm>
          <a:prstGeom prst="rect">
            <a:avLst/>
          </a:prstGeom>
        </p:spPr>
        <p:txBody>
          <a:bodyPr anchor="ctr"/>
          <a:lstStyle>
            <a:lvl1pPr marL="0" marR="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sz="1650">
                <a:solidFill>
                  <a:schemeClr val="tx1">
                    <a:lumMod val="65000"/>
                    <a:lumOff val="35000"/>
                  </a:schemeClr>
                </a:solidFill>
              </a:defRPr>
            </a:lvl1pPr>
          </a:lstStyle>
          <a:p>
            <a:pPr lvl="0"/>
            <a:r>
              <a:rPr lang="en-CA"/>
              <a:t>Point Four</a:t>
            </a:r>
          </a:p>
        </p:txBody>
      </p:sp>
      <p:cxnSp>
        <p:nvCxnSpPr>
          <p:cNvPr id="34" name="Straight Connector 33">
            <a:extLst>
              <a:ext uri="{FF2B5EF4-FFF2-40B4-BE49-F238E27FC236}">
                <a16:creationId xmlns:a16="http://schemas.microsoft.com/office/drawing/2014/main" id="{C628D333-CC69-4E44-B943-39C379AB7006}"/>
              </a:ext>
            </a:extLst>
          </p:cNvPr>
          <p:cNvCxnSpPr>
            <a:cxnSpLocks/>
          </p:cNvCxnSpPr>
          <p:nvPr userDrawn="1"/>
        </p:nvCxnSpPr>
        <p:spPr>
          <a:xfrm>
            <a:off x="5268331" y="3755917"/>
            <a:ext cx="537281" cy="0"/>
          </a:xfrm>
          <a:prstGeom prst="line">
            <a:avLst/>
          </a:prstGeom>
          <a:ln w="63500">
            <a:solidFill>
              <a:srgbClr val="FFBA59"/>
            </a:solidFill>
          </a:ln>
        </p:spPr>
        <p:style>
          <a:lnRef idx="1">
            <a:schemeClr val="accent1"/>
          </a:lnRef>
          <a:fillRef idx="0">
            <a:schemeClr val="accent1"/>
          </a:fillRef>
          <a:effectRef idx="0">
            <a:schemeClr val="accent1"/>
          </a:effectRef>
          <a:fontRef idx="minor">
            <a:schemeClr val="tx1"/>
          </a:fontRef>
        </p:style>
      </p:cxnSp>
      <p:sp>
        <p:nvSpPr>
          <p:cNvPr id="35" name="Text Placeholder 29">
            <a:extLst>
              <a:ext uri="{FF2B5EF4-FFF2-40B4-BE49-F238E27FC236}">
                <a16:creationId xmlns:a16="http://schemas.microsoft.com/office/drawing/2014/main" id="{8D053276-E470-8642-A319-29714BBEC016}"/>
              </a:ext>
            </a:extLst>
          </p:cNvPr>
          <p:cNvSpPr>
            <a:spLocks noGrp="1"/>
          </p:cNvSpPr>
          <p:nvPr>
            <p:ph type="body" sz="quarter" idx="14" hasCustomPrompt="1"/>
          </p:nvPr>
        </p:nvSpPr>
        <p:spPr>
          <a:xfrm>
            <a:off x="5212310" y="1270679"/>
            <a:ext cx="2981885" cy="324072"/>
          </a:xfrm>
          <a:prstGeom prst="rect">
            <a:avLst/>
          </a:prstGeom>
        </p:spPr>
        <p:txBody>
          <a:bodyPr anchor="ctr"/>
          <a:lstStyle>
            <a:lvl1pPr marL="0" indent="0" algn="l">
              <a:lnSpc>
                <a:spcPct val="100000"/>
              </a:lnSpc>
              <a:buNone/>
              <a:defRPr sz="1650">
                <a:solidFill>
                  <a:schemeClr val="tx1">
                    <a:lumMod val="65000"/>
                    <a:lumOff val="35000"/>
                  </a:schemeClr>
                </a:solidFill>
              </a:defRPr>
            </a:lvl1pPr>
          </a:lstStyle>
          <a:p>
            <a:pPr lvl="0"/>
            <a:r>
              <a:rPr lang="en-CA"/>
              <a:t>Point Two</a:t>
            </a:r>
          </a:p>
        </p:txBody>
      </p:sp>
      <p:cxnSp>
        <p:nvCxnSpPr>
          <p:cNvPr id="36" name="Straight Connector 35">
            <a:extLst>
              <a:ext uri="{FF2B5EF4-FFF2-40B4-BE49-F238E27FC236}">
                <a16:creationId xmlns:a16="http://schemas.microsoft.com/office/drawing/2014/main" id="{36E02496-6EEF-3942-AC9D-A55F0CF59CCA}"/>
              </a:ext>
            </a:extLst>
          </p:cNvPr>
          <p:cNvCxnSpPr>
            <a:cxnSpLocks/>
          </p:cNvCxnSpPr>
          <p:nvPr userDrawn="1"/>
        </p:nvCxnSpPr>
        <p:spPr>
          <a:xfrm>
            <a:off x="5268331" y="1645177"/>
            <a:ext cx="537281" cy="0"/>
          </a:xfrm>
          <a:prstGeom prst="line">
            <a:avLst/>
          </a:prstGeom>
          <a:ln w="63500">
            <a:solidFill>
              <a:srgbClr val="AFA1FF"/>
            </a:solidFill>
          </a:ln>
        </p:spPr>
        <p:style>
          <a:lnRef idx="1">
            <a:schemeClr val="accent1"/>
          </a:lnRef>
          <a:fillRef idx="0">
            <a:schemeClr val="accent1"/>
          </a:fillRef>
          <a:effectRef idx="0">
            <a:schemeClr val="accent1"/>
          </a:effectRef>
          <a:fontRef idx="minor">
            <a:schemeClr val="tx1"/>
          </a:fontRef>
        </p:style>
      </p:cxnSp>
      <p:sp>
        <p:nvSpPr>
          <p:cNvPr id="37" name="Text Placeholder 29">
            <a:extLst>
              <a:ext uri="{FF2B5EF4-FFF2-40B4-BE49-F238E27FC236}">
                <a16:creationId xmlns:a16="http://schemas.microsoft.com/office/drawing/2014/main" id="{3A5A3EC7-9A72-344F-A6C4-842269B6165B}"/>
              </a:ext>
            </a:extLst>
          </p:cNvPr>
          <p:cNvSpPr>
            <a:spLocks noGrp="1"/>
          </p:cNvSpPr>
          <p:nvPr>
            <p:ph type="body" sz="quarter" idx="15" hasCustomPrompt="1"/>
          </p:nvPr>
        </p:nvSpPr>
        <p:spPr>
          <a:xfrm>
            <a:off x="5402043" y="2329859"/>
            <a:ext cx="2981885" cy="324072"/>
          </a:xfrm>
          <a:prstGeom prst="rect">
            <a:avLst/>
          </a:prstGeom>
        </p:spPr>
        <p:txBody>
          <a:bodyPr anchor="ctr"/>
          <a:lstStyle>
            <a:lvl1pPr marL="0" indent="0" algn="l">
              <a:lnSpc>
                <a:spcPct val="100000"/>
              </a:lnSpc>
              <a:buNone/>
              <a:defRPr sz="1650">
                <a:solidFill>
                  <a:schemeClr val="tx1">
                    <a:lumMod val="65000"/>
                    <a:lumOff val="35000"/>
                  </a:schemeClr>
                </a:solidFill>
              </a:defRPr>
            </a:lvl1pPr>
          </a:lstStyle>
          <a:p>
            <a:pPr lvl="0"/>
            <a:r>
              <a:rPr lang="en-CA"/>
              <a:t>Point Three</a:t>
            </a:r>
          </a:p>
        </p:txBody>
      </p:sp>
      <p:cxnSp>
        <p:nvCxnSpPr>
          <p:cNvPr id="38" name="Straight Connector 37">
            <a:extLst>
              <a:ext uri="{FF2B5EF4-FFF2-40B4-BE49-F238E27FC236}">
                <a16:creationId xmlns:a16="http://schemas.microsoft.com/office/drawing/2014/main" id="{BB57B557-4AD3-7E48-87E9-C32495056967}"/>
              </a:ext>
            </a:extLst>
          </p:cNvPr>
          <p:cNvCxnSpPr>
            <a:cxnSpLocks/>
          </p:cNvCxnSpPr>
          <p:nvPr userDrawn="1"/>
        </p:nvCxnSpPr>
        <p:spPr>
          <a:xfrm>
            <a:off x="5458063" y="2704357"/>
            <a:ext cx="537281" cy="0"/>
          </a:xfrm>
          <a:prstGeom prst="line">
            <a:avLst/>
          </a:prstGeom>
          <a:ln w="63500">
            <a:solidFill>
              <a:srgbClr val="8CCD5A"/>
            </a:solidFill>
          </a:ln>
        </p:spPr>
        <p:style>
          <a:lnRef idx="1">
            <a:schemeClr val="accent1"/>
          </a:lnRef>
          <a:fillRef idx="0">
            <a:schemeClr val="accent1"/>
          </a:fillRef>
          <a:effectRef idx="0">
            <a:schemeClr val="accent1"/>
          </a:effectRef>
          <a:fontRef idx="minor">
            <a:schemeClr val="tx1"/>
          </a:fontRef>
        </p:style>
      </p:cxnSp>
      <p:sp>
        <p:nvSpPr>
          <p:cNvPr id="39" name="Title 1">
            <a:extLst>
              <a:ext uri="{FF2B5EF4-FFF2-40B4-BE49-F238E27FC236}">
                <a16:creationId xmlns:a16="http://schemas.microsoft.com/office/drawing/2014/main" id="{3E5BE97B-DDEF-6E48-9C48-9101000E909B}"/>
              </a:ext>
            </a:extLst>
          </p:cNvPr>
          <p:cNvSpPr>
            <a:spLocks noGrp="1"/>
          </p:cNvSpPr>
          <p:nvPr>
            <p:ph type="title" hasCustomPrompt="1"/>
          </p:nvPr>
        </p:nvSpPr>
        <p:spPr>
          <a:xfrm>
            <a:off x="985823" y="2016133"/>
            <a:ext cx="2241425" cy="880109"/>
          </a:xfrm>
          <a:prstGeom prst="rect">
            <a:avLst/>
          </a:prstGeom>
        </p:spPr>
        <p:txBody>
          <a:bodyPr/>
          <a:lstStyle>
            <a:lvl1pPr>
              <a:defRPr sz="3000">
                <a:solidFill>
                  <a:schemeClr val="tx1">
                    <a:lumMod val="65000"/>
                    <a:lumOff val="35000"/>
                  </a:schemeClr>
                </a:solidFill>
              </a:defRPr>
            </a:lvl1pPr>
          </a:lstStyle>
          <a:p>
            <a:r>
              <a:rPr lang="en-US"/>
              <a:t>Header Goes Here</a:t>
            </a:r>
            <a:endParaRPr lang="en-CA"/>
          </a:p>
        </p:txBody>
      </p:sp>
    </p:spTree>
    <p:extLst>
      <p:ext uri="{BB962C8B-B14F-4D97-AF65-F5344CB8AC3E}">
        <p14:creationId xmlns:p14="http://schemas.microsoft.com/office/powerpoint/2010/main" val="18382963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27_Title Slide">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0CA5B70-3DB0-0B47-BB38-8F3694CB53E2}"/>
              </a:ext>
            </a:extLst>
          </p:cNvPr>
          <p:cNvPicPr>
            <a:picLocks noChangeAspect="1"/>
          </p:cNvPicPr>
          <p:nvPr userDrawn="1"/>
        </p:nvPicPr>
        <p:blipFill rotWithShape="1">
          <a:blip r:embed="rId2"/>
          <a:srcRect r="25430"/>
          <a:stretch/>
        </p:blipFill>
        <p:spPr>
          <a:xfrm flipH="1">
            <a:off x="-1" y="0"/>
            <a:ext cx="5859118" cy="5150324"/>
          </a:xfrm>
          <a:prstGeom prst="rect">
            <a:avLst/>
          </a:prstGeom>
        </p:spPr>
      </p:pic>
      <p:pic>
        <p:nvPicPr>
          <p:cNvPr id="8" name="Picture 7">
            <a:extLst>
              <a:ext uri="{FF2B5EF4-FFF2-40B4-BE49-F238E27FC236}">
                <a16:creationId xmlns:a16="http://schemas.microsoft.com/office/drawing/2014/main" id="{7BC81859-B192-A346-B351-2ABF40BBBEC0}"/>
              </a:ext>
            </a:extLst>
          </p:cNvPr>
          <p:cNvPicPr>
            <a:picLocks noChangeAspect="1"/>
          </p:cNvPicPr>
          <p:nvPr userDrawn="1"/>
        </p:nvPicPr>
        <p:blipFill>
          <a:blip r:embed="rId3"/>
          <a:stretch>
            <a:fillRect/>
          </a:stretch>
        </p:blipFill>
        <p:spPr>
          <a:xfrm>
            <a:off x="0" y="0"/>
            <a:ext cx="9144002" cy="5150324"/>
          </a:xfrm>
          <a:prstGeom prst="rect">
            <a:avLst/>
          </a:prstGeom>
        </p:spPr>
      </p:pic>
      <p:sp>
        <p:nvSpPr>
          <p:cNvPr id="7" name="TextBox 6">
            <a:extLst>
              <a:ext uri="{FF2B5EF4-FFF2-40B4-BE49-F238E27FC236}">
                <a16:creationId xmlns:a16="http://schemas.microsoft.com/office/drawing/2014/main" id="{6EE211BA-63AC-F249-BE8E-48EAF4AEA345}"/>
              </a:ext>
            </a:extLst>
          </p:cNvPr>
          <p:cNvSpPr txBox="1"/>
          <p:nvPr userDrawn="1"/>
        </p:nvSpPr>
        <p:spPr>
          <a:xfrm>
            <a:off x="118007" y="4806109"/>
            <a:ext cx="2116285" cy="207749"/>
          </a:xfrm>
          <a:prstGeom prst="rect">
            <a:avLst/>
          </a:prstGeom>
          <a:noFill/>
        </p:spPr>
        <p:txBody>
          <a:bodyPr wrap="none" rtlCol="0">
            <a:spAutoFit/>
          </a:bodyPr>
          <a:lstStyle/>
          <a:p>
            <a:r>
              <a:rPr lang="en-US" sz="750">
                <a:solidFill>
                  <a:schemeClr val="bg1">
                    <a:alpha val="50000"/>
                  </a:schemeClr>
                </a:solidFill>
                <a:effectLst/>
                <a:latin typeface="Arial" panose="020B0604020202020204" pitchFamily="34" charset="0"/>
                <a:cs typeface="Arial" panose="020B0604020202020204" pitchFamily="34" charset="0"/>
              </a:rPr>
              <a:t>D2L Confidential   |   © 2020 D2L Corporation</a:t>
            </a:r>
          </a:p>
        </p:txBody>
      </p:sp>
      <p:sp>
        <p:nvSpPr>
          <p:cNvPr id="11" name="Title 5">
            <a:extLst>
              <a:ext uri="{FF2B5EF4-FFF2-40B4-BE49-F238E27FC236}">
                <a16:creationId xmlns:a16="http://schemas.microsoft.com/office/drawing/2014/main" id="{6E574F06-AC48-A84C-836F-E9B98475AF25}"/>
              </a:ext>
            </a:extLst>
          </p:cNvPr>
          <p:cNvSpPr txBox="1">
            <a:spLocks/>
          </p:cNvSpPr>
          <p:nvPr userDrawn="1"/>
        </p:nvSpPr>
        <p:spPr>
          <a:xfrm>
            <a:off x="3465095" y="2923674"/>
            <a:ext cx="5186360" cy="681378"/>
          </a:xfrm>
          <a:prstGeom prst="rect">
            <a:avLst/>
          </a:prstGeom>
        </p:spPr>
        <p:txBody>
          <a:bodyPr anchor="b">
            <a:normAutofit/>
          </a:bodyPr>
          <a:lstStyle>
            <a:lvl1pPr algn="l" defTabSz="914377" rtl="0" eaLnBrk="1" latinLnBrk="0" hangingPunct="1">
              <a:lnSpc>
                <a:spcPct val="90000"/>
              </a:lnSpc>
              <a:spcBef>
                <a:spcPct val="0"/>
              </a:spcBef>
              <a:buNone/>
              <a:defRPr sz="4000" b="1" i="0" kern="1200" baseline="0">
                <a:solidFill>
                  <a:schemeClr val="accent1"/>
                </a:solidFill>
                <a:latin typeface="Helvetica" charset="0"/>
                <a:ea typeface="Helvetica" charset="0"/>
                <a:cs typeface="Helvetica" charset="0"/>
              </a:defRPr>
            </a:lvl1pPr>
          </a:lstStyle>
          <a:p>
            <a:pPr algn="r"/>
            <a:r>
              <a:rPr lang="en-US" sz="3300" b="0">
                <a:solidFill>
                  <a:srgbClr val="565A5C"/>
                </a:solidFill>
                <a:latin typeface="+mj-lt"/>
              </a:rPr>
              <a:t>Implementation Services</a:t>
            </a:r>
          </a:p>
        </p:txBody>
      </p:sp>
      <p:sp>
        <p:nvSpPr>
          <p:cNvPr id="12" name="Text Placeholder 1">
            <a:extLst>
              <a:ext uri="{FF2B5EF4-FFF2-40B4-BE49-F238E27FC236}">
                <a16:creationId xmlns:a16="http://schemas.microsoft.com/office/drawing/2014/main" id="{4EE20934-13F9-BB44-A380-B94203CB4712}"/>
              </a:ext>
            </a:extLst>
          </p:cNvPr>
          <p:cNvSpPr txBox="1">
            <a:spLocks/>
          </p:cNvSpPr>
          <p:nvPr userDrawn="1"/>
        </p:nvSpPr>
        <p:spPr>
          <a:xfrm>
            <a:off x="4860505" y="3883260"/>
            <a:ext cx="3790950" cy="402571"/>
          </a:xfrm>
          <a:prstGeom prst="rect">
            <a:avLst/>
          </a:prstGeom>
        </p:spPr>
        <p:txBody>
          <a:bodyPr>
            <a:norm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1800">
                <a:solidFill>
                  <a:schemeClr val="bg1"/>
                </a:solidFill>
                <a:latin typeface="Arial" panose="020B0604020202020204" pitchFamily="34" charset="0"/>
                <a:cs typeface="Arial" panose="020B0604020202020204" pitchFamily="34" charset="0"/>
              </a:rPr>
              <a:t>Prepare. Configure. Launch.</a:t>
            </a:r>
          </a:p>
          <a:p>
            <a:pPr marL="0" indent="0" algn="r">
              <a:buNone/>
            </a:pPr>
            <a:endParaRPr lang="en-US" sz="1800">
              <a:solidFill>
                <a:schemeClr val="bg1"/>
              </a:solidFill>
            </a:endParaRPr>
          </a:p>
        </p:txBody>
      </p:sp>
      <p:sp>
        <p:nvSpPr>
          <p:cNvPr id="13" name="Rectangle 12">
            <a:extLst>
              <a:ext uri="{FF2B5EF4-FFF2-40B4-BE49-F238E27FC236}">
                <a16:creationId xmlns:a16="http://schemas.microsoft.com/office/drawing/2014/main" id="{DE885B4D-B6AF-144A-B4E2-11C413366D04}"/>
              </a:ext>
            </a:extLst>
          </p:cNvPr>
          <p:cNvSpPr/>
          <p:nvPr userDrawn="1"/>
        </p:nvSpPr>
        <p:spPr>
          <a:xfrm>
            <a:off x="7265577" y="3654038"/>
            <a:ext cx="1291955" cy="69627"/>
          </a:xfrm>
          <a:prstGeom prst="rect">
            <a:avLst/>
          </a:prstGeom>
          <a:solidFill>
            <a:srgbClr val="AEA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41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4E463FC-6838-444B-A949-A7E2C701A58C}"/>
              </a:ext>
            </a:extLst>
          </p:cNvPr>
          <p:cNvPicPr>
            <a:picLocks noChangeAspect="1"/>
          </p:cNvPicPr>
          <p:nvPr userDrawn="1"/>
        </p:nvPicPr>
        <p:blipFill rotWithShape="1">
          <a:blip r:embed="rId2"/>
          <a:srcRect l="4618"/>
          <a:stretch/>
        </p:blipFill>
        <p:spPr>
          <a:xfrm>
            <a:off x="0" y="0"/>
            <a:ext cx="5786356" cy="5143500"/>
          </a:xfrm>
          <a:prstGeom prst="rect">
            <a:avLst/>
          </a:prstGeom>
        </p:spPr>
      </p:pic>
      <p:sp>
        <p:nvSpPr>
          <p:cNvPr id="5" name="Google Shape;2713;p510">
            <a:extLst>
              <a:ext uri="{FF2B5EF4-FFF2-40B4-BE49-F238E27FC236}">
                <a16:creationId xmlns:a16="http://schemas.microsoft.com/office/drawing/2014/main" id="{B21095D4-4C95-0C46-BF28-794A498137F1}"/>
              </a:ext>
            </a:extLst>
          </p:cNvPr>
          <p:cNvSpPr/>
          <p:nvPr userDrawn="1"/>
        </p:nvSpPr>
        <p:spPr>
          <a:xfrm>
            <a:off x="3023152"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dk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sp>
        <p:nvSpPr>
          <p:cNvPr id="10" name="TextBox 9">
            <a:extLst>
              <a:ext uri="{FF2B5EF4-FFF2-40B4-BE49-F238E27FC236}">
                <a16:creationId xmlns:a16="http://schemas.microsoft.com/office/drawing/2014/main" id="{B59126EE-DB82-E04A-9CC6-9CD10456A90D}"/>
              </a:ext>
            </a:extLst>
          </p:cNvPr>
          <p:cNvSpPr txBox="1"/>
          <p:nvPr userDrawn="1"/>
        </p:nvSpPr>
        <p:spPr>
          <a:xfrm>
            <a:off x="118007" y="4806109"/>
            <a:ext cx="2116285" cy="207749"/>
          </a:xfrm>
          <a:prstGeom prst="rect">
            <a:avLst/>
          </a:prstGeom>
          <a:noFill/>
        </p:spPr>
        <p:txBody>
          <a:bodyPr wrap="none" rtlCol="0">
            <a:spAutoFit/>
          </a:bodyPr>
          <a:lstStyle/>
          <a:p>
            <a:r>
              <a:rPr lang="en-US" sz="750">
                <a:solidFill>
                  <a:schemeClr val="tx1">
                    <a:alpha val="50000"/>
                  </a:schemeClr>
                </a:solidFill>
                <a:effectLst/>
                <a:latin typeface="Arial" panose="020B0604020202020204" pitchFamily="34" charset="0"/>
                <a:cs typeface="Arial" panose="020B0604020202020204" pitchFamily="34" charset="0"/>
              </a:rPr>
              <a:t>D2L Confidential   |   © 2020 D2L Corporation</a:t>
            </a:r>
          </a:p>
        </p:txBody>
      </p:sp>
      <p:pic>
        <p:nvPicPr>
          <p:cNvPr id="8" name="Picture 7">
            <a:extLst>
              <a:ext uri="{FF2B5EF4-FFF2-40B4-BE49-F238E27FC236}">
                <a16:creationId xmlns:a16="http://schemas.microsoft.com/office/drawing/2014/main" id="{0B4DFFE5-B2BB-8B4D-A644-AB2C5C753DB8}"/>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4288567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C59F5AD-5DF4-564B-B8C4-BF6CE18C1C7E}"/>
              </a:ext>
            </a:extLst>
          </p:cNvPr>
          <p:cNvPicPr>
            <a:picLocks noChangeAspect="1"/>
          </p:cNvPicPr>
          <p:nvPr userDrawn="1"/>
        </p:nvPicPr>
        <p:blipFill rotWithShape="1">
          <a:blip r:embed="rId2"/>
          <a:srcRect l="23685" t="8929"/>
          <a:stretch/>
        </p:blipFill>
        <p:spPr>
          <a:xfrm>
            <a:off x="0" y="0"/>
            <a:ext cx="6456538" cy="5143500"/>
          </a:xfrm>
          <a:prstGeom prst="rect">
            <a:avLst/>
          </a:prstGeom>
        </p:spPr>
      </p:pic>
      <p:sp>
        <p:nvSpPr>
          <p:cNvPr id="5" name="Google Shape;2713;p510">
            <a:extLst>
              <a:ext uri="{FF2B5EF4-FFF2-40B4-BE49-F238E27FC236}">
                <a16:creationId xmlns:a16="http://schemas.microsoft.com/office/drawing/2014/main" id="{B21095D4-4C95-0C46-BF28-794A498137F1}"/>
              </a:ext>
            </a:extLst>
          </p:cNvPr>
          <p:cNvSpPr/>
          <p:nvPr userDrawn="1"/>
        </p:nvSpPr>
        <p:spPr>
          <a:xfrm>
            <a:off x="3023152"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dk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sp>
        <p:nvSpPr>
          <p:cNvPr id="10" name="TextBox 9">
            <a:extLst>
              <a:ext uri="{FF2B5EF4-FFF2-40B4-BE49-F238E27FC236}">
                <a16:creationId xmlns:a16="http://schemas.microsoft.com/office/drawing/2014/main" id="{B59126EE-DB82-E04A-9CC6-9CD10456A90D}"/>
              </a:ext>
            </a:extLst>
          </p:cNvPr>
          <p:cNvSpPr txBox="1"/>
          <p:nvPr userDrawn="1"/>
        </p:nvSpPr>
        <p:spPr>
          <a:xfrm>
            <a:off x="118007" y="4806109"/>
            <a:ext cx="2116285" cy="207749"/>
          </a:xfrm>
          <a:prstGeom prst="rect">
            <a:avLst/>
          </a:prstGeom>
          <a:noFill/>
        </p:spPr>
        <p:txBody>
          <a:bodyPr wrap="none" rtlCol="0">
            <a:spAutoFit/>
          </a:bodyPr>
          <a:lstStyle/>
          <a:p>
            <a:r>
              <a:rPr lang="en-US" sz="750">
                <a:solidFill>
                  <a:schemeClr val="tx1">
                    <a:alpha val="50000"/>
                  </a:schemeClr>
                </a:solidFill>
                <a:effectLst/>
                <a:latin typeface="Arial" panose="020B0604020202020204" pitchFamily="34" charset="0"/>
                <a:cs typeface="Arial" panose="020B0604020202020204" pitchFamily="34" charset="0"/>
              </a:rPr>
              <a:t>D2L Confidential   |   © 2020 D2L Corporation</a:t>
            </a:r>
          </a:p>
        </p:txBody>
      </p:sp>
      <p:pic>
        <p:nvPicPr>
          <p:cNvPr id="8" name="Picture 7">
            <a:extLst>
              <a:ext uri="{FF2B5EF4-FFF2-40B4-BE49-F238E27FC236}">
                <a16:creationId xmlns:a16="http://schemas.microsoft.com/office/drawing/2014/main" id="{0B4DFFE5-B2BB-8B4D-A644-AB2C5C753DB8}"/>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2498764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2F7C2D0-EA9E-0B4D-A7F0-D4FDFF0C03CC}"/>
              </a:ext>
            </a:extLst>
          </p:cNvPr>
          <p:cNvPicPr>
            <a:picLocks noChangeAspect="1"/>
          </p:cNvPicPr>
          <p:nvPr userDrawn="1"/>
        </p:nvPicPr>
        <p:blipFill rotWithShape="1">
          <a:blip r:embed="rId2"/>
          <a:srcRect l="28190"/>
          <a:stretch/>
        </p:blipFill>
        <p:spPr>
          <a:xfrm>
            <a:off x="0" y="0"/>
            <a:ext cx="5532250" cy="5143500"/>
          </a:xfrm>
          <a:prstGeom prst="rect">
            <a:avLst/>
          </a:prstGeom>
        </p:spPr>
      </p:pic>
      <p:sp>
        <p:nvSpPr>
          <p:cNvPr id="5" name="Google Shape;2713;p510">
            <a:extLst>
              <a:ext uri="{FF2B5EF4-FFF2-40B4-BE49-F238E27FC236}">
                <a16:creationId xmlns:a16="http://schemas.microsoft.com/office/drawing/2014/main" id="{B21095D4-4C95-0C46-BF28-794A498137F1}"/>
              </a:ext>
            </a:extLst>
          </p:cNvPr>
          <p:cNvSpPr/>
          <p:nvPr userDrawn="1"/>
        </p:nvSpPr>
        <p:spPr>
          <a:xfrm>
            <a:off x="3023152"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dk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sp>
        <p:nvSpPr>
          <p:cNvPr id="10" name="TextBox 9">
            <a:extLst>
              <a:ext uri="{FF2B5EF4-FFF2-40B4-BE49-F238E27FC236}">
                <a16:creationId xmlns:a16="http://schemas.microsoft.com/office/drawing/2014/main" id="{B59126EE-DB82-E04A-9CC6-9CD10456A90D}"/>
              </a:ext>
            </a:extLst>
          </p:cNvPr>
          <p:cNvSpPr txBox="1"/>
          <p:nvPr userDrawn="1"/>
        </p:nvSpPr>
        <p:spPr>
          <a:xfrm>
            <a:off x="118007" y="4806109"/>
            <a:ext cx="2116285" cy="207749"/>
          </a:xfrm>
          <a:prstGeom prst="rect">
            <a:avLst/>
          </a:prstGeom>
          <a:noFill/>
        </p:spPr>
        <p:txBody>
          <a:bodyPr wrap="none" rtlCol="0">
            <a:spAutoFit/>
          </a:bodyPr>
          <a:lstStyle/>
          <a:p>
            <a:r>
              <a:rPr lang="en-US" sz="750">
                <a:solidFill>
                  <a:schemeClr val="tx1">
                    <a:alpha val="50000"/>
                  </a:schemeClr>
                </a:solidFill>
                <a:effectLst/>
                <a:latin typeface="Arial" panose="020B0604020202020204" pitchFamily="34" charset="0"/>
                <a:cs typeface="Arial" panose="020B0604020202020204" pitchFamily="34" charset="0"/>
              </a:rPr>
              <a:t>D2L Confidential   |   © 2020 D2L Corporation</a:t>
            </a:r>
          </a:p>
        </p:txBody>
      </p:sp>
      <p:pic>
        <p:nvPicPr>
          <p:cNvPr id="8" name="Picture 7">
            <a:extLst>
              <a:ext uri="{FF2B5EF4-FFF2-40B4-BE49-F238E27FC236}">
                <a16:creationId xmlns:a16="http://schemas.microsoft.com/office/drawing/2014/main" id="{0B4DFFE5-B2BB-8B4D-A644-AB2C5C753DB8}"/>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2308959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307A441-ADA6-6D48-BD78-D9A39F670D1F}"/>
              </a:ext>
            </a:extLst>
          </p:cNvPr>
          <p:cNvPicPr>
            <a:picLocks noChangeAspect="1"/>
          </p:cNvPicPr>
          <p:nvPr userDrawn="1"/>
        </p:nvPicPr>
        <p:blipFill rotWithShape="1">
          <a:blip r:embed="rId2"/>
          <a:srcRect l="9139" r="11546"/>
          <a:stretch/>
        </p:blipFill>
        <p:spPr>
          <a:xfrm>
            <a:off x="0" y="0"/>
            <a:ext cx="5619233" cy="5143500"/>
          </a:xfrm>
          <a:prstGeom prst="rect">
            <a:avLst/>
          </a:prstGeom>
        </p:spPr>
      </p:pic>
      <p:sp>
        <p:nvSpPr>
          <p:cNvPr id="5" name="Google Shape;2713;p510">
            <a:extLst>
              <a:ext uri="{FF2B5EF4-FFF2-40B4-BE49-F238E27FC236}">
                <a16:creationId xmlns:a16="http://schemas.microsoft.com/office/drawing/2014/main" id="{B21095D4-4C95-0C46-BF28-794A498137F1}"/>
              </a:ext>
            </a:extLst>
          </p:cNvPr>
          <p:cNvSpPr/>
          <p:nvPr userDrawn="1"/>
        </p:nvSpPr>
        <p:spPr>
          <a:xfrm>
            <a:off x="3023152"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dk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sp>
        <p:nvSpPr>
          <p:cNvPr id="10" name="TextBox 9">
            <a:extLst>
              <a:ext uri="{FF2B5EF4-FFF2-40B4-BE49-F238E27FC236}">
                <a16:creationId xmlns:a16="http://schemas.microsoft.com/office/drawing/2014/main" id="{B59126EE-DB82-E04A-9CC6-9CD10456A90D}"/>
              </a:ext>
            </a:extLst>
          </p:cNvPr>
          <p:cNvSpPr txBox="1"/>
          <p:nvPr userDrawn="1"/>
        </p:nvSpPr>
        <p:spPr>
          <a:xfrm>
            <a:off x="118007" y="4806109"/>
            <a:ext cx="2116285" cy="207749"/>
          </a:xfrm>
          <a:prstGeom prst="rect">
            <a:avLst/>
          </a:prstGeom>
          <a:noFill/>
        </p:spPr>
        <p:txBody>
          <a:bodyPr wrap="none" rtlCol="0">
            <a:spAutoFit/>
          </a:bodyPr>
          <a:lstStyle/>
          <a:p>
            <a:r>
              <a:rPr lang="en-US" sz="750">
                <a:solidFill>
                  <a:schemeClr val="tx1">
                    <a:alpha val="50000"/>
                  </a:schemeClr>
                </a:solidFill>
                <a:effectLst/>
                <a:latin typeface="Arial" panose="020B0604020202020204" pitchFamily="34" charset="0"/>
                <a:cs typeface="Arial" panose="020B0604020202020204" pitchFamily="34" charset="0"/>
              </a:rPr>
              <a:t>D2L Confidential   |   © 2020 D2L Corporation</a:t>
            </a:r>
          </a:p>
        </p:txBody>
      </p:sp>
      <p:pic>
        <p:nvPicPr>
          <p:cNvPr id="8" name="Picture 7">
            <a:extLst>
              <a:ext uri="{FF2B5EF4-FFF2-40B4-BE49-F238E27FC236}">
                <a16:creationId xmlns:a16="http://schemas.microsoft.com/office/drawing/2014/main" id="{0B4DFFE5-B2BB-8B4D-A644-AB2C5C753DB8}"/>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1770340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CD3009B-234C-5F48-8BD1-53D69E755021}"/>
              </a:ext>
            </a:extLst>
          </p:cNvPr>
          <p:cNvPicPr>
            <a:picLocks noChangeAspect="1"/>
          </p:cNvPicPr>
          <p:nvPr userDrawn="1"/>
        </p:nvPicPr>
        <p:blipFill>
          <a:blip r:embed="rId2"/>
          <a:stretch>
            <a:fillRect/>
          </a:stretch>
        </p:blipFill>
        <p:spPr>
          <a:xfrm flipH="1">
            <a:off x="0" y="0"/>
            <a:ext cx="7717725" cy="5143500"/>
          </a:xfrm>
          <a:prstGeom prst="rect">
            <a:avLst/>
          </a:prstGeom>
        </p:spPr>
      </p:pic>
      <p:sp>
        <p:nvSpPr>
          <p:cNvPr id="5" name="Google Shape;2713;p510">
            <a:extLst>
              <a:ext uri="{FF2B5EF4-FFF2-40B4-BE49-F238E27FC236}">
                <a16:creationId xmlns:a16="http://schemas.microsoft.com/office/drawing/2014/main" id="{B21095D4-4C95-0C46-BF28-794A498137F1}"/>
              </a:ext>
            </a:extLst>
          </p:cNvPr>
          <p:cNvSpPr/>
          <p:nvPr userDrawn="1"/>
        </p:nvSpPr>
        <p:spPr>
          <a:xfrm>
            <a:off x="3023152"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dk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pic>
        <p:nvPicPr>
          <p:cNvPr id="8" name="Picture 7">
            <a:extLst>
              <a:ext uri="{FF2B5EF4-FFF2-40B4-BE49-F238E27FC236}">
                <a16:creationId xmlns:a16="http://schemas.microsoft.com/office/drawing/2014/main" id="{0B4DFFE5-B2BB-8B4D-A644-AB2C5C753DB8}"/>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
        <p:nvSpPr>
          <p:cNvPr id="12" name="TextBox 11">
            <a:extLst>
              <a:ext uri="{FF2B5EF4-FFF2-40B4-BE49-F238E27FC236}">
                <a16:creationId xmlns:a16="http://schemas.microsoft.com/office/drawing/2014/main" id="{426DA56E-B9F3-9C4B-B4BA-C3291DB581F5}"/>
              </a:ext>
            </a:extLst>
          </p:cNvPr>
          <p:cNvSpPr txBox="1"/>
          <p:nvPr userDrawn="1"/>
        </p:nvSpPr>
        <p:spPr>
          <a:xfrm>
            <a:off x="118007" y="4806109"/>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2020 D2L Corporation</a:t>
            </a:r>
          </a:p>
        </p:txBody>
      </p:sp>
    </p:spTree>
    <p:extLst>
      <p:ext uri="{BB962C8B-B14F-4D97-AF65-F5344CB8AC3E}">
        <p14:creationId xmlns:p14="http://schemas.microsoft.com/office/powerpoint/2010/main" val="3886071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1_Title Slide">
    <p:bg>
      <p:bgPr>
        <a:solidFill>
          <a:schemeClr val="tx2"/>
        </a:solidFill>
        <a:effectLst/>
      </p:bgPr>
    </p:bg>
    <p:spTree>
      <p:nvGrpSpPr>
        <p:cNvPr id="1" name=""/>
        <p:cNvGrpSpPr/>
        <p:nvPr/>
      </p:nvGrpSpPr>
      <p:grpSpPr>
        <a:xfrm>
          <a:off x="0" y="0"/>
          <a:ext cx="0" cy="0"/>
          <a:chOff x="0" y="0"/>
          <a:chExt cx="0" cy="0"/>
        </a:xfrm>
      </p:grpSpPr>
      <p:sp>
        <p:nvSpPr>
          <p:cNvPr id="8" name="Text Placeholder 6">
            <a:extLst>
              <a:ext uri="{FF2B5EF4-FFF2-40B4-BE49-F238E27FC236}">
                <a16:creationId xmlns:a16="http://schemas.microsoft.com/office/drawing/2014/main" id="{446CEFB1-B3B9-2A4D-8B9E-1DE933521454}"/>
              </a:ext>
            </a:extLst>
          </p:cNvPr>
          <p:cNvSpPr>
            <a:spLocks noGrp="1"/>
          </p:cNvSpPr>
          <p:nvPr>
            <p:ph type="body" sz="quarter" idx="11" hasCustomPrompt="1"/>
          </p:nvPr>
        </p:nvSpPr>
        <p:spPr>
          <a:xfrm>
            <a:off x="5501156" y="2433251"/>
            <a:ext cx="2921634" cy="969496"/>
          </a:xfrm>
          <a:prstGeom prst="rect">
            <a:avLst/>
          </a:prstGeom>
          <a:noFill/>
          <a:ln w="57150" cap="sq">
            <a:noFill/>
            <a:miter lim="800000"/>
          </a:ln>
        </p:spPr>
        <p:txBody>
          <a:bodyPr wrap="none" lIns="274320" tIns="274320" rIns="274320" bIns="274320" anchor="b">
            <a:spAutoFit/>
          </a:bodyPr>
          <a:lstStyle>
            <a:lvl1pPr marL="0" indent="0" algn="r">
              <a:buNone/>
              <a:defRPr sz="3000" b="0">
                <a:solidFill>
                  <a:schemeClr val="bg1"/>
                </a:solidFill>
                <a:latin typeface="Arial" panose="020B0604020202020204" pitchFamily="34" charset="0"/>
                <a:cs typeface="Arial" panose="020B0604020202020204" pitchFamily="34" charset="0"/>
              </a:defRPr>
            </a:lvl1pPr>
          </a:lstStyle>
          <a:p>
            <a:pPr lvl="0"/>
            <a:r>
              <a:rPr lang="en-US"/>
              <a:t>Main Heading</a:t>
            </a:r>
          </a:p>
        </p:txBody>
      </p:sp>
      <p:sp>
        <p:nvSpPr>
          <p:cNvPr id="9" name="Rectangle 8">
            <a:extLst>
              <a:ext uri="{FF2B5EF4-FFF2-40B4-BE49-F238E27FC236}">
                <a16:creationId xmlns:a16="http://schemas.microsoft.com/office/drawing/2014/main" id="{0D03F8AD-821E-9140-89B0-E4D56C91A66B}"/>
              </a:ext>
            </a:extLst>
          </p:cNvPr>
          <p:cNvSpPr/>
          <p:nvPr userDrawn="1"/>
        </p:nvSpPr>
        <p:spPr>
          <a:xfrm>
            <a:off x="6894576" y="3734278"/>
            <a:ext cx="1291955" cy="696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Arial" panose="020B0604020202020204" pitchFamily="34" charset="0"/>
              <a:cs typeface="Arial" panose="020B0604020202020204" pitchFamily="34" charset="0"/>
            </a:endParaRPr>
          </a:p>
        </p:txBody>
      </p:sp>
      <p:sp>
        <p:nvSpPr>
          <p:cNvPr id="5" name="Text Placeholder 6">
            <a:extLst>
              <a:ext uri="{FF2B5EF4-FFF2-40B4-BE49-F238E27FC236}">
                <a16:creationId xmlns:a16="http://schemas.microsoft.com/office/drawing/2014/main" id="{DDFFDA72-313A-E246-BD25-B61383E0BC04}"/>
              </a:ext>
            </a:extLst>
          </p:cNvPr>
          <p:cNvSpPr>
            <a:spLocks noGrp="1"/>
          </p:cNvSpPr>
          <p:nvPr>
            <p:ph type="body" sz="quarter" idx="12" hasCustomPrompt="1"/>
          </p:nvPr>
        </p:nvSpPr>
        <p:spPr>
          <a:xfrm>
            <a:off x="6535094" y="3348551"/>
            <a:ext cx="1887696" cy="803297"/>
          </a:xfrm>
          <a:prstGeom prst="rect">
            <a:avLst/>
          </a:prstGeom>
          <a:noFill/>
          <a:ln w="57150" cap="sq">
            <a:noFill/>
            <a:miter lim="800000"/>
          </a:ln>
        </p:spPr>
        <p:txBody>
          <a:bodyPr wrap="none" lIns="274320" tIns="274320" rIns="274320" bIns="274320" anchor="b">
            <a:spAutoFit/>
          </a:bodyPr>
          <a:lstStyle>
            <a:lvl1pPr marL="0" indent="0" algn="r">
              <a:buNone/>
              <a:defRPr sz="1800" b="0">
                <a:solidFill>
                  <a:schemeClr val="bg1"/>
                </a:solidFill>
                <a:latin typeface="Arial" panose="020B0604020202020204" pitchFamily="34" charset="0"/>
                <a:cs typeface="Arial" panose="020B0604020202020204" pitchFamily="34" charset="0"/>
              </a:defRPr>
            </a:lvl1pPr>
          </a:lstStyle>
          <a:p>
            <a:pPr lvl="0"/>
            <a:r>
              <a:rPr lang="en-US"/>
              <a:t>Sub Heading</a:t>
            </a:r>
          </a:p>
        </p:txBody>
      </p:sp>
      <p:sp>
        <p:nvSpPr>
          <p:cNvPr id="6" name="Rectangle 5">
            <a:extLst>
              <a:ext uri="{FF2B5EF4-FFF2-40B4-BE49-F238E27FC236}">
                <a16:creationId xmlns:a16="http://schemas.microsoft.com/office/drawing/2014/main" id="{916CE672-A4B5-4988-AC7A-6FF48401D614}"/>
              </a:ext>
            </a:extLst>
          </p:cNvPr>
          <p:cNvSpPr/>
          <p:nvPr userDrawn="1"/>
        </p:nvSpPr>
        <p:spPr>
          <a:xfrm>
            <a:off x="957470" y="3431444"/>
            <a:ext cx="8186530" cy="104059"/>
          </a:xfrm>
          <a:prstGeom prst="rect">
            <a:avLst/>
          </a:prstGeom>
          <a:solidFill>
            <a:srgbClr val="2AA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tx1"/>
              </a:solidFill>
            </a:endParaRPr>
          </a:p>
        </p:txBody>
      </p:sp>
      <p:pic>
        <p:nvPicPr>
          <p:cNvPr id="7" name="Picture 6">
            <a:extLst>
              <a:ext uri="{FF2B5EF4-FFF2-40B4-BE49-F238E27FC236}">
                <a16:creationId xmlns:a16="http://schemas.microsoft.com/office/drawing/2014/main" id="{C30BC21C-E471-4B2D-A619-FDF30E3328BA}"/>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798884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rgbClr val="AEA2FF"/>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FF1E6240-EDE4-5747-B336-D15788471BF3}"/>
              </a:ext>
            </a:extLst>
          </p:cNvPr>
          <p:cNvSpPr txBox="1"/>
          <p:nvPr userDrawn="1"/>
        </p:nvSpPr>
        <p:spPr>
          <a:xfrm>
            <a:off x="118008" y="4806109"/>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sp>
        <p:nvSpPr>
          <p:cNvPr id="11" name="Google Shape;2713;p510">
            <a:extLst>
              <a:ext uri="{FF2B5EF4-FFF2-40B4-BE49-F238E27FC236}">
                <a16:creationId xmlns:a16="http://schemas.microsoft.com/office/drawing/2014/main" id="{87AC56E9-6853-1E45-AA93-E93E9A874731}"/>
              </a:ext>
            </a:extLst>
          </p:cNvPr>
          <p:cNvSpPr/>
          <p:nvPr userDrawn="1"/>
        </p:nvSpPr>
        <p:spPr>
          <a:xfrm flipH="1">
            <a:off x="-21771"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dk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sp>
        <p:nvSpPr>
          <p:cNvPr id="13" name="TextBox 12">
            <a:extLst>
              <a:ext uri="{FF2B5EF4-FFF2-40B4-BE49-F238E27FC236}">
                <a16:creationId xmlns:a16="http://schemas.microsoft.com/office/drawing/2014/main" id="{46868727-E897-964F-81EB-DE6CF394AA83}"/>
              </a:ext>
            </a:extLst>
          </p:cNvPr>
          <p:cNvSpPr txBox="1"/>
          <p:nvPr userDrawn="1"/>
        </p:nvSpPr>
        <p:spPr>
          <a:xfrm>
            <a:off x="118007" y="4806109"/>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2020 D2L Corporation</a:t>
            </a:r>
          </a:p>
        </p:txBody>
      </p:sp>
      <p:pic>
        <p:nvPicPr>
          <p:cNvPr id="6" name="Picture 5">
            <a:extLst>
              <a:ext uri="{FF2B5EF4-FFF2-40B4-BE49-F238E27FC236}">
                <a16:creationId xmlns:a16="http://schemas.microsoft.com/office/drawing/2014/main" id="{E3BE31D4-B079-4365-8DF3-9B9376EB30E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2818161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13_Custom Layout">
    <p:bg>
      <p:bgPr>
        <a:solidFill>
          <a:srgbClr val="0A72C2"/>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FF1E6240-EDE4-5747-B336-D15788471BF3}"/>
              </a:ext>
            </a:extLst>
          </p:cNvPr>
          <p:cNvSpPr txBox="1"/>
          <p:nvPr userDrawn="1"/>
        </p:nvSpPr>
        <p:spPr>
          <a:xfrm>
            <a:off x="118008" y="4806109"/>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sp>
        <p:nvSpPr>
          <p:cNvPr id="11" name="Google Shape;2713;p510">
            <a:extLst>
              <a:ext uri="{FF2B5EF4-FFF2-40B4-BE49-F238E27FC236}">
                <a16:creationId xmlns:a16="http://schemas.microsoft.com/office/drawing/2014/main" id="{87AC56E9-6853-1E45-AA93-E93E9A874731}"/>
              </a:ext>
            </a:extLst>
          </p:cNvPr>
          <p:cNvSpPr/>
          <p:nvPr userDrawn="1"/>
        </p:nvSpPr>
        <p:spPr>
          <a:xfrm flipH="1">
            <a:off x="-21771"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dk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sp>
        <p:nvSpPr>
          <p:cNvPr id="13" name="TextBox 12">
            <a:extLst>
              <a:ext uri="{FF2B5EF4-FFF2-40B4-BE49-F238E27FC236}">
                <a16:creationId xmlns:a16="http://schemas.microsoft.com/office/drawing/2014/main" id="{46868727-E897-964F-81EB-DE6CF394AA83}"/>
              </a:ext>
            </a:extLst>
          </p:cNvPr>
          <p:cNvSpPr txBox="1"/>
          <p:nvPr userDrawn="1"/>
        </p:nvSpPr>
        <p:spPr>
          <a:xfrm>
            <a:off x="118007" y="4806109"/>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2020 D2L Corporation</a:t>
            </a:r>
          </a:p>
        </p:txBody>
      </p:sp>
      <p:pic>
        <p:nvPicPr>
          <p:cNvPr id="6" name="Picture 5">
            <a:extLst>
              <a:ext uri="{FF2B5EF4-FFF2-40B4-BE49-F238E27FC236}">
                <a16:creationId xmlns:a16="http://schemas.microsoft.com/office/drawing/2014/main" id="{E3BE31D4-B079-4365-8DF3-9B9376EB30E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2175814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9_Custom Layout">
    <p:bg>
      <p:bgPr>
        <a:solidFill>
          <a:srgbClr val="29A6FF"/>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FF1E6240-EDE4-5747-B336-D15788471BF3}"/>
              </a:ext>
            </a:extLst>
          </p:cNvPr>
          <p:cNvSpPr txBox="1"/>
          <p:nvPr userDrawn="1"/>
        </p:nvSpPr>
        <p:spPr>
          <a:xfrm>
            <a:off x="118008" y="4806109"/>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sp>
        <p:nvSpPr>
          <p:cNvPr id="11" name="Google Shape;2713;p510">
            <a:extLst>
              <a:ext uri="{FF2B5EF4-FFF2-40B4-BE49-F238E27FC236}">
                <a16:creationId xmlns:a16="http://schemas.microsoft.com/office/drawing/2014/main" id="{87AC56E9-6853-1E45-AA93-E93E9A874731}"/>
              </a:ext>
            </a:extLst>
          </p:cNvPr>
          <p:cNvSpPr/>
          <p:nvPr userDrawn="1"/>
        </p:nvSpPr>
        <p:spPr>
          <a:xfrm flipH="1">
            <a:off x="-9525"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dk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sp>
        <p:nvSpPr>
          <p:cNvPr id="13" name="TextBox 12">
            <a:extLst>
              <a:ext uri="{FF2B5EF4-FFF2-40B4-BE49-F238E27FC236}">
                <a16:creationId xmlns:a16="http://schemas.microsoft.com/office/drawing/2014/main" id="{46868727-E897-964F-81EB-DE6CF394AA83}"/>
              </a:ext>
            </a:extLst>
          </p:cNvPr>
          <p:cNvSpPr txBox="1"/>
          <p:nvPr userDrawn="1"/>
        </p:nvSpPr>
        <p:spPr>
          <a:xfrm>
            <a:off x="118007" y="4806109"/>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2020 D2L Corporation</a:t>
            </a:r>
          </a:p>
        </p:txBody>
      </p:sp>
      <p:pic>
        <p:nvPicPr>
          <p:cNvPr id="6" name="Picture 5">
            <a:extLst>
              <a:ext uri="{FF2B5EF4-FFF2-40B4-BE49-F238E27FC236}">
                <a16:creationId xmlns:a16="http://schemas.microsoft.com/office/drawing/2014/main" id="{E3BE31D4-B079-4365-8DF3-9B9376EB30E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2493506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20_Title Slide">
    <p:bg>
      <p:bgPr>
        <a:solidFill>
          <a:schemeClr val="bg1"/>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F253667F-66D8-DB48-82CF-01323C5A10BB}"/>
              </a:ext>
            </a:extLst>
          </p:cNvPr>
          <p:cNvSpPr>
            <a:spLocks noGrp="1"/>
          </p:cNvSpPr>
          <p:nvPr>
            <p:ph type="ctrTitle" hasCustomPrompt="1"/>
          </p:nvPr>
        </p:nvSpPr>
        <p:spPr>
          <a:xfrm>
            <a:off x="4144986" y="1875091"/>
            <a:ext cx="4278397" cy="1343025"/>
          </a:xfrm>
          <a:prstGeom prst="rect">
            <a:avLst/>
          </a:prstGeom>
        </p:spPr>
        <p:txBody>
          <a:bodyPr anchor="b">
            <a:normAutofit/>
          </a:bodyPr>
          <a:lstStyle>
            <a:lvl1pPr algn="l">
              <a:defRPr sz="30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a:t>Title</a:t>
            </a:r>
          </a:p>
        </p:txBody>
      </p:sp>
      <p:sp>
        <p:nvSpPr>
          <p:cNvPr id="10" name="Subtitle 2">
            <a:extLst>
              <a:ext uri="{FF2B5EF4-FFF2-40B4-BE49-F238E27FC236}">
                <a16:creationId xmlns:a16="http://schemas.microsoft.com/office/drawing/2014/main" id="{27E776BD-662C-E242-8044-1552FC7D48B5}"/>
              </a:ext>
            </a:extLst>
          </p:cNvPr>
          <p:cNvSpPr>
            <a:spLocks noGrp="1"/>
          </p:cNvSpPr>
          <p:nvPr>
            <p:ph type="subTitle" idx="1" hasCustomPrompt="1"/>
          </p:nvPr>
        </p:nvSpPr>
        <p:spPr>
          <a:xfrm>
            <a:off x="4144986" y="3376831"/>
            <a:ext cx="4278397" cy="800315"/>
          </a:xfrm>
          <a:prstGeom prst="rect">
            <a:avLst/>
          </a:prstGeom>
        </p:spPr>
        <p:txBody>
          <a:bodyPr/>
          <a:lstStyle>
            <a:lvl1pPr marL="0" indent="0" algn="l">
              <a:lnSpc>
                <a:spcPct val="100000"/>
              </a:lnSpc>
              <a:spcBef>
                <a:spcPts val="0"/>
              </a:spcBef>
              <a:buNone/>
              <a:defRPr sz="1500" b="0" i="0">
                <a:solidFill>
                  <a:schemeClr val="bg2"/>
                </a:solidFill>
                <a:latin typeface="Arial" panose="020B0604020202020204" pitchFamily="34" charset="0"/>
                <a:ea typeface="Arial" panose="020B0604020202020204" pitchFamily="34" charset="0"/>
                <a:cs typeface="Arial" panose="020B0604020202020204" pitchFamily="34" charset="0"/>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Presenter Name</a:t>
            </a:r>
            <a:br>
              <a:rPr lang="en-US"/>
            </a:br>
            <a:r>
              <a:rPr lang="en-US"/>
              <a:t>Title</a:t>
            </a:r>
            <a:br>
              <a:rPr lang="en-US"/>
            </a:br>
            <a:r>
              <a:rPr lang="en-US"/>
              <a:t>Date</a:t>
            </a:r>
          </a:p>
        </p:txBody>
      </p:sp>
    </p:spTree>
    <p:extLst>
      <p:ext uri="{BB962C8B-B14F-4D97-AF65-F5344CB8AC3E}">
        <p14:creationId xmlns:p14="http://schemas.microsoft.com/office/powerpoint/2010/main" val="325093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1_Orange Content">
    <p:bg>
      <p:bgPr>
        <a:solidFill>
          <a:schemeClr val="tx1"/>
        </a:solidFill>
        <a:effectLst/>
      </p:bgPr>
    </p:bg>
    <p:spTree>
      <p:nvGrpSpPr>
        <p:cNvPr id="1" name=""/>
        <p:cNvGrpSpPr/>
        <p:nvPr/>
      </p:nvGrpSpPr>
      <p:grpSpPr>
        <a:xfrm>
          <a:off x="0" y="0"/>
          <a:ext cx="0" cy="0"/>
          <a:chOff x="0" y="0"/>
          <a:chExt cx="0" cy="0"/>
        </a:xfrm>
      </p:grpSpPr>
      <p:sp>
        <p:nvSpPr>
          <p:cNvPr id="13" name="Text Placeholder 4"/>
          <p:cNvSpPr>
            <a:spLocks noGrp="1"/>
          </p:cNvSpPr>
          <p:nvPr>
            <p:ph type="body" sz="quarter" idx="10"/>
          </p:nvPr>
        </p:nvSpPr>
        <p:spPr>
          <a:xfrm>
            <a:off x="260748" y="1014609"/>
            <a:ext cx="8254603" cy="3627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8"/>
          <p:cNvSpPr>
            <a:spLocks noGrp="1"/>
          </p:cNvSpPr>
          <p:nvPr>
            <p:ph type="title"/>
          </p:nvPr>
        </p:nvSpPr>
        <p:spPr>
          <a:xfrm>
            <a:off x="260798" y="244867"/>
            <a:ext cx="8254553" cy="563063"/>
          </a:xfrm>
          <a:prstGeom prst="rect">
            <a:avLst/>
          </a:prstGeom>
        </p:spPr>
        <p:txBody>
          <a:bodyPr vert="horz" lIns="91440" tIns="45720" rIns="91440" bIns="45720" rtlCol="0" anchor="t">
            <a:normAutofit/>
          </a:bodyPr>
          <a:lstStyle>
            <a:lvl1pPr>
              <a:defRPr>
                <a:solidFill>
                  <a:schemeClr val="bg1"/>
                </a:solidFill>
              </a:defRPr>
            </a:lvl1pPr>
          </a:lstStyle>
          <a:p>
            <a:r>
              <a:rPr lang="en-US"/>
              <a:t>Click to edit Master title style</a:t>
            </a:r>
          </a:p>
        </p:txBody>
      </p:sp>
      <p:pic>
        <p:nvPicPr>
          <p:cNvPr id="4" name="Picture 3">
            <a:extLst>
              <a:ext uri="{FF2B5EF4-FFF2-40B4-BE49-F238E27FC236}">
                <a16:creationId xmlns:a16="http://schemas.microsoft.com/office/drawing/2014/main" id="{40435158-E681-C74C-8BC8-4C73590AEB3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91767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4_Orange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le Placeholder 8"/>
          <p:cNvSpPr>
            <a:spLocks noGrp="1"/>
          </p:cNvSpPr>
          <p:nvPr>
            <p:ph type="title" hasCustomPrompt="1"/>
          </p:nvPr>
        </p:nvSpPr>
        <p:spPr>
          <a:xfrm>
            <a:off x="260798" y="244867"/>
            <a:ext cx="8254553" cy="563063"/>
          </a:xfrm>
          <a:prstGeom prst="rect">
            <a:avLst/>
          </a:prstGeom>
        </p:spPr>
        <p:txBody>
          <a:bodyPr vert="horz" lIns="91440" tIns="45720" rIns="91440" bIns="45720" rtlCol="0" anchor="t">
            <a:normAutofit/>
          </a:bodyPr>
          <a:lstStyle>
            <a:lvl1pPr>
              <a:defRPr>
                <a:solidFill>
                  <a:schemeClr val="bg1"/>
                </a:solidFill>
              </a:defRPr>
            </a:lvl1pPr>
          </a:lstStyle>
          <a:p>
            <a:r>
              <a:rPr lang="en-US"/>
              <a:t>Title Here</a:t>
            </a:r>
          </a:p>
        </p:txBody>
      </p:sp>
    </p:spTree>
    <p:extLst>
      <p:ext uri="{BB962C8B-B14F-4D97-AF65-F5344CB8AC3E}">
        <p14:creationId xmlns:p14="http://schemas.microsoft.com/office/powerpoint/2010/main" val="1116826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24_Title Slide">
    <p:bg>
      <p:bgPr>
        <a:solidFill>
          <a:schemeClr val="tx2"/>
        </a:solidFill>
        <a:effectLst/>
      </p:bgPr>
    </p:bg>
    <p:spTree>
      <p:nvGrpSpPr>
        <p:cNvPr id="1" name=""/>
        <p:cNvGrpSpPr/>
        <p:nvPr/>
      </p:nvGrpSpPr>
      <p:grpSpPr>
        <a:xfrm>
          <a:off x="0" y="0"/>
          <a:ext cx="0" cy="0"/>
          <a:chOff x="0" y="0"/>
          <a:chExt cx="0" cy="0"/>
        </a:xfrm>
      </p:grpSpPr>
      <p:sp>
        <p:nvSpPr>
          <p:cNvPr id="8" name="Text Placeholder 6">
            <a:extLst>
              <a:ext uri="{FF2B5EF4-FFF2-40B4-BE49-F238E27FC236}">
                <a16:creationId xmlns:a16="http://schemas.microsoft.com/office/drawing/2014/main" id="{446CEFB1-B3B9-2A4D-8B9E-1DE933521454}"/>
              </a:ext>
            </a:extLst>
          </p:cNvPr>
          <p:cNvSpPr>
            <a:spLocks noGrp="1"/>
          </p:cNvSpPr>
          <p:nvPr>
            <p:ph type="body" sz="quarter" idx="11" hasCustomPrompt="1"/>
          </p:nvPr>
        </p:nvSpPr>
        <p:spPr>
          <a:xfrm>
            <a:off x="5501156" y="2433251"/>
            <a:ext cx="2921634" cy="969496"/>
          </a:xfrm>
          <a:prstGeom prst="rect">
            <a:avLst/>
          </a:prstGeom>
          <a:noFill/>
          <a:ln w="57150" cap="sq">
            <a:noFill/>
            <a:miter lim="800000"/>
          </a:ln>
        </p:spPr>
        <p:txBody>
          <a:bodyPr wrap="none" lIns="274320" tIns="274320" rIns="274320" bIns="274320" anchor="b">
            <a:spAutoFit/>
          </a:bodyPr>
          <a:lstStyle>
            <a:lvl1pPr marL="0" indent="0" algn="r">
              <a:buNone/>
              <a:defRPr sz="3000" b="0">
                <a:solidFill>
                  <a:schemeClr val="bg1"/>
                </a:solidFill>
                <a:latin typeface="Arial" panose="020B0604020202020204" pitchFamily="34" charset="0"/>
                <a:cs typeface="Arial" panose="020B0604020202020204" pitchFamily="34" charset="0"/>
              </a:defRPr>
            </a:lvl1pPr>
          </a:lstStyle>
          <a:p>
            <a:pPr lvl="0"/>
            <a:r>
              <a:rPr lang="en-US"/>
              <a:t>Main Heading</a:t>
            </a:r>
          </a:p>
        </p:txBody>
      </p:sp>
      <p:sp>
        <p:nvSpPr>
          <p:cNvPr id="9" name="Rectangle 8">
            <a:extLst>
              <a:ext uri="{FF2B5EF4-FFF2-40B4-BE49-F238E27FC236}">
                <a16:creationId xmlns:a16="http://schemas.microsoft.com/office/drawing/2014/main" id="{0D03F8AD-821E-9140-89B0-E4D56C91A66B}"/>
              </a:ext>
            </a:extLst>
          </p:cNvPr>
          <p:cNvSpPr/>
          <p:nvPr userDrawn="1"/>
        </p:nvSpPr>
        <p:spPr>
          <a:xfrm>
            <a:off x="6894576" y="3734278"/>
            <a:ext cx="1291955" cy="696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Arial" panose="020B0604020202020204" pitchFamily="34" charset="0"/>
              <a:cs typeface="Arial" panose="020B0604020202020204" pitchFamily="34" charset="0"/>
            </a:endParaRPr>
          </a:p>
        </p:txBody>
      </p:sp>
      <p:sp>
        <p:nvSpPr>
          <p:cNvPr id="5" name="Text Placeholder 6">
            <a:extLst>
              <a:ext uri="{FF2B5EF4-FFF2-40B4-BE49-F238E27FC236}">
                <a16:creationId xmlns:a16="http://schemas.microsoft.com/office/drawing/2014/main" id="{DDFFDA72-313A-E246-BD25-B61383E0BC04}"/>
              </a:ext>
            </a:extLst>
          </p:cNvPr>
          <p:cNvSpPr>
            <a:spLocks noGrp="1"/>
          </p:cNvSpPr>
          <p:nvPr>
            <p:ph type="body" sz="quarter" idx="12" hasCustomPrompt="1"/>
          </p:nvPr>
        </p:nvSpPr>
        <p:spPr>
          <a:xfrm>
            <a:off x="6535094" y="3348551"/>
            <a:ext cx="1887696" cy="803297"/>
          </a:xfrm>
          <a:prstGeom prst="rect">
            <a:avLst/>
          </a:prstGeom>
          <a:noFill/>
          <a:ln w="57150" cap="sq">
            <a:noFill/>
            <a:miter lim="800000"/>
          </a:ln>
        </p:spPr>
        <p:txBody>
          <a:bodyPr wrap="none" lIns="274320" tIns="274320" rIns="274320" bIns="274320" anchor="b">
            <a:spAutoFit/>
          </a:bodyPr>
          <a:lstStyle>
            <a:lvl1pPr marL="0" indent="0" algn="r">
              <a:buNone/>
              <a:defRPr sz="1800" b="0">
                <a:solidFill>
                  <a:schemeClr val="bg1"/>
                </a:solidFill>
                <a:latin typeface="Arial" panose="020B0604020202020204" pitchFamily="34" charset="0"/>
                <a:cs typeface="Arial" panose="020B0604020202020204" pitchFamily="34" charset="0"/>
              </a:defRPr>
            </a:lvl1pPr>
          </a:lstStyle>
          <a:p>
            <a:pPr lvl="0"/>
            <a:r>
              <a:rPr lang="en-US"/>
              <a:t>Sub Heading</a:t>
            </a:r>
          </a:p>
        </p:txBody>
      </p:sp>
      <p:sp>
        <p:nvSpPr>
          <p:cNvPr id="6" name="Rectangle 5">
            <a:extLst>
              <a:ext uri="{FF2B5EF4-FFF2-40B4-BE49-F238E27FC236}">
                <a16:creationId xmlns:a16="http://schemas.microsoft.com/office/drawing/2014/main" id="{752F1AFD-5D20-4D62-B142-BCD313EB03CB}"/>
              </a:ext>
            </a:extLst>
          </p:cNvPr>
          <p:cNvSpPr/>
          <p:nvPr userDrawn="1"/>
        </p:nvSpPr>
        <p:spPr>
          <a:xfrm>
            <a:off x="957470" y="3431444"/>
            <a:ext cx="8186530" cy="104059"/>
          </a:xfrm>
          <a:prstGeom prst="rect">
            <a:avLst/>
          </a:prstGeom>
          <a:solidFill>
            <a:srgbClr val="FE6C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tx1"/>
              </a:solidFill>
            </a:endParaRPr>
          </a:p>
        </p:txBody>
      </p:sp>
      <p:pic>
        <p:nvPicPr>
          <p:cNvPr id="7" name="Picture 6">
            <a:extLst>
              <a:ext uri="{FF2B5EF4-FFF2-40B4-BE49-F238E27FC236}">
                <a16:creationId xmlns:a16="http://schemas.microsoft.com/office/drawing/2014/main" id="{80593C65-00FD-4E70-8B5A-39FF5E11DB6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501201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25_Title Slide">
    <p:bg>
      <p:bgPr>
        <a:solidFill>
          <a:schemeClr val="tx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7E67F98-B714-D041-A04C-4C2035C1560B}"/>
              </a:ext>
            </a:extLst>
          </p:cNvPr>
          <p:cNvSpPr/>
          <p:nvPr userDrawn="1"/>
        </p:nvSpPr>
        <p:spPr>
          <a:xfrm>
            <a:off x="957470" y="3431444"/>
            <a:ext cx="8186530" cy="104059"/>
          </a:xfrm>
          <a:prstGeom prst="rect">
            <a:avLst/>
          </a:prstGeom>
          <a:solidFill>
            <a:srgbClr val="AEA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tx1"/>
              </a:solidFill>
            </a:endParaRPr>
          </a:p>
        </p:txBody>
      </p:sp>
      <p:sp>
        <p:nvSpPr>
          <p:cNvPr id="8" name="Text Placeholder 6">
            <a:extLst>
              <a:ext uri="{FF2B5EF4-FFF2-40B4-BE49-F238E27FC236}">
                <a16:creationId xmlns:a16="http://schemas.microsoft.com/office/drawing/2014/main" id="{446CEFB1-B3B9-2A4D-8B9E-1DE933521454}"/>
              </a:ext>
            </a:extLst>
          </p:cNvPr>
          <p:cNvSpPr>
            <a:spLocks noGrp="1"/>
          </p:cNvSpPr>
          <p:nvPr>
            <p:ph type="body" sz="quarter" idx="11" hasCustomPrompt="1"/>
          </p:nvPr>
        </p:nvSpPr>
        <p:spPr>
          <a:xfrm>
            <a:off x="5501156" y="2433251"/>
            <a:ext cx="2921634" cy="969496"/>
          </a:xfrm>
          <a:prstGeom prst="rect">
            <a:avLst/>
          </a:prstGeom>
          <a:noFill/>
          <a:ln w="57150" cap="sq">
            <a:noFill/>
            <a:miter lim="800000"/>
          </a:ln>
        </p:spPr>
        <p:txBody>
          <a:bodyPr wrap="none" lIns="274320" tIns="274320" rIns="274320" bIns="274320" anchor="b">
            <a:spAutoFit/>
          </a:bodyPr>
          <a:lstStyle>
            <a:lvl1pPr marL="0" indent="0" algn="r">
              <a:buNone/>
              <a:defRPr sz="3000" b="0">
                <a:solidFill>
                  <a:schemeClr val="bg1"/>
                </a:solidFill>
                <a:latin typeface="Arial" panose="020B0604020202020204" pitchFamily="34" charset="0"/>
                <a:cs typeface="Arial" panose="020B0604020202020204" pitchFamily="34" charset="0"/>
              </a:defRPr>
            </a:lvl1pPr>
          </a:lstStyle>
          <a:p>
            <a:pPr lvl="0"/>
            <a:r>
              <a:rPr lang="en-US"/>
              <a:t>Main Heading</a:t>
            </a:r>
          </a:p>
        </p:txBody>
      </p:sp>
      <p:sp>
        <p:nvSpPr>
          <p:cNvPr id="9" name="Rectangle 8">
            <a:extLst>
              <a:ext uri="{FF2B5EF4-FFF2-40B4-BE49-F238E27FC236}">
                <a16:creationId xmlns:a16="http://schemas.microsoft.com/office/drawing/2014/main" id="{0D03F8AD-821E-9140-89B0-E4D56C91A66B}"/>
              </a:ext>
            </a:extLst>
          </p:cNvPr>
          <p:cNvSpPr/>
          <p:nvPr userDrawn="1"/>
        </p:nvSpPr>
        <p:spPr>
          <a:xfrm>
            <a:off x="6894576" y="3734278"/>
            <a:ext cx="1291955" cy="696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Arial" panose="020B0604020202020204" pitchFamily="34" charset="0"/>
              <a:cs typeface="Arial" panose="020B0604020202020204" pitchFamily="34" charset="0"/>
            </a:endParaRPr>
          </a:p>
        </p:txBody>
      </p:sp>
      <p:sp>
        <p:nvSpPr>
          <p:cNvPr id="5" name="Text Placeholder 6">
            <a:extLst>
              <a:ext uri="{FF2B5EF4-FFF2-40B4-BE49-F238E27FC236}">
                <a16:creationId xmlns:a16="http://schemas.microsoft.com/office/drawing/2014/main" id="{DDFFDA72-313A-E246-BD25-B61383E0BC04}"/>
              </a:ext>
            </a:extLst>
          </p:cNvPr>
          <p:cNvSpPr>
            <a:spLocks noGrp="1"/>
          </p:cNvSpPr>
          <p:nvPr>
            <p:ph type="body" sz="quarter" idx="12" hasCustomPrompt="1"/>
          </p:nvPr>
        </p:nvSpPr>
        <p:spPr>
          <a:xfrm>
            <a:off x="6535094" y="3348551"/>
            <a:ext cx="1887696" cy="803297"/>
          </a:xfrm>
          <a:prstGeom prst="rect">
            <a:avLst/>
          </a:prstGeom>
          <a:noFill/>
          <a:ln w="57150" cap="sq">
            <a:noFill/>
            <a:miter lim="800000"/>
          </a:ln>
        </p:spPr>
        <p:txBody>
          <a:bodyPr wrap="none" lIns="274320" tIns="274320" rIns="274320" bIns="274320" anchor="b">
            <a:spAutoFit/>
          </a:bodyPr>
          <a:lstStyle>
            <a:lvl1pPr marL="0" indent="0" algn="r">
              <a:buNone/>
              <a:defRPr sz="1800" b="0">
                <a:solidFill>
                  <a:schemeClr val="bg1"/>
                </a:solidFill>
                <a:latin typeface="Arial" panose="020B0604020202020204" pitchFamily="34" charset="0"/>
                <a:cs typeface="Arial" panose="020B0604020202020204" pitchFamily="34" charset="0"/>
              </a:defRPr>
            </a:lvl1pPr>
          </a:lstStyle>
          <a:p>
            <a:pPr lvl="0"/>
            <a:r>
              <a:rPr lang="en-US"/>
              <a:t>Sub Heading</a:t>
            </a:r>
          </a:p>
        </p:txBody>
      </p:sp>
      <p:pic>
        <p:nvPicPr>
          <p:cNvPr id="6" name="Picture 5">
            <a:extLst>
              <a:ext uri="{FF2B5EF4-FFF2-40B4-BE49-F238E27FC236}">
                <a16:creationId xmlns:a16="http://schemas.microsoft.com/office/drawing/2014/main" id="{EDA69554-99D5-4A63-BB84-66223392736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1838247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28_Title Slide">
    <p:bg>
      <p:bgPr>
        <a:solidFill>
          <a:schemeClr val="tx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7E67F98-B714-D041-A04C-4C2035C1560B}"/>
              </a:ext>
            </a:extLst>
          </p:cNvPr>
          <p:cNvSpPr/>
          <p:nvPr userDrawn="1"/>
        </p:nvSpPr>
        <p:spPr>
          <a:xfrm>
            <a:off x="957470" y="3431444"/>
            <a:ext cx="8186530" cy="104059"/>
          </a:xfrm>
          <a:prstGeom prst="rect">
            <a:avLst/>
          </a:prstGeom>
          <a:solidFill>
            <a:srgbClr val="0A72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tx1"/>
              </a:solidFill>
            </a:endParaRPr>
          </a:p>
        </p:txBody>
      </p:sp>
      <p:sp>
        <p:nvSpPr>
          <p:cNvPr id="8" name="Text Placeholder 6">
            <a:extLst>
              <a:ext uri="{FF2B5EF4-FFF2-40B4-BE49-F238E27FC236}">
                <a16:creationId xmlns:a16="http://schemas.microsoft.com/office/drawing/2014/main" id="{446CEFB1-B3B9-2A4D-8B9E-1DE933521454}"/>
              </a:ext>
            </a:extLst>
          </p:cNvPr>
          <p:cNvSpPr>
            <a:spLocks noGrp="1"/>
          </p:cNvSpPr>
          <p:nvPr>
            <p:ph type="body" sz="quarter" idx="11" hasCustomPrompt="1"/>
          </p:nvPr>
        </p:nvSpPr>
        <p:spPr>
          <a:xfrm>
            <a:off x="5501156" y="2433251"/>
            <a:ext cx="2921634" cy="969496"/>
          </a:xfrm>
          <a:prstGeom prst="rect">
            <a:avLst/>
          </a:prstGeom>
          <a:noFill/>
          <a:ln w="57150" cap="sq">
            <a:noFill/>
            <a:miter lim="800000"/>
          </a:ln>
        </p:spPr>
        <p:txBody>
          <a:bodyPr wrap="none" lIns="274320" tIns="274320" rIns="274320" bIns="274320" anchor="b">
            <a:spAutoFit/>
          </a:bodyPr>
          <a:lstStyle>
            <a:lvl1pPr marL="0" indent="0" algn="r">
              <a:buNone/>
              <a:defRPr sz="3000" b="0">
                <a:solidFill>
                  <a:schemeClr val="bg1"/>
                </a:solidFill>
                <a:latin typeface="Arial" panose="020B0604020202020204" pitchFamily="34" charset="0"/>
                <a:cs typeface="Arial" panose="020B0604020202020204" pitchFamily="34" charset="0"/>
              </a:defRPr>
            </a:lvl1pPr>
          </a:lstStyle>
          <a:p>
            <a:pPr lvl="0"/>
            <a:r>
              <a:rPr lang="en-US"/>
              <a:t>Main Heading</a:t>
            </a:r>
          </a:p>
        </p:txBody>
      </p:sp>
      <p:sp>
        <p:nvSpPr>
          <p:cNvPr id="9" name="Rectangle 8">
            <a:extLst>
              <a:ext uri="{FF2B5EF4-FFF2-40B4-BE49-F238E27FC236}">
                <a16:creationId xmlns:a16="http://schemas.microsoft.com/office/drawing/2014/main" id="{0D03F8AD-821E-9140-89B0-E4D56C91A66B}"/>
              </a:ext>
            </a:extLst>
          </p:cNvPr>
          <p:cNvSpPr/>
          <p:nvPr userDrawn="1"/>
        </p:nvSpPr>
        <p:spPr>
          <a:xfrm>
            <a:off x="6894576" y="3734278"/>
            <a:ext cx="1291955" cy="696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Arial" panose="020B0604020202020204" pitchFamily="34" charset="0"/>
              <a:cs typeface="Arial" panose="020B0604020202020204" pitchFamily="34" charset="0"/>
            </a:endParaRPr>
          </a:p>
        </p:txBody>
      </p:sp>
      <p:sp>
        <p:nvSpPr>
          <p:cNvPr id="5" name="Text Placeholder 6">
            <a:extLst>
              <a:ext uri="{FF2B5EF4-FFF2-40B4-BE49-F238E27FC236}">
                <a16:creationId xmlns:a16="http://schemas.microsoft.com/office/drawing/2014/main" id="{DDFFDA72-313A-E246-BD25-B61383E0BC04}"/>
              </a:ext>
            </a:extLst>
          </p:cNvPr>
          <p:cNvSpPr>
            <a:spLocks noGrp="1"/>
          </p:cNvSpPr>
          <p:nvPr>
            <p:ph type="body" sz="quarter" idx="12" hasCustomPrompt="1"/>
          </p:nvPr>
        </p:nvSpPr>
        <p:spPr>
          <a:xfrm>
            <a:off x="6535094" y="3348551"/>
            <a:ext cx="1887696" cy="803297"/>
          </a:xfrm>
          <a:prstGeom prst="rect">
            <a:avLst/>
          </a:prstGeom>
          <a:noFill/>
          <a:ln w="57150" cap="sq">
            <a:noFill/>
            <a:miter lim="800000"/>
          </a:ln>
        </p:spPr>
        <p:txBody>
          <a:bodyPr wrap="none" lIns="274320" tIns="274320" rIns="274320" bIns="274320" anchor="b">
            <a:spAutoFit/>
          </a:bodyPr>
          <a:lstStyle>
            <a:lvl1pPr marL="0" indent="0" algn="r">
              <a:buNone/>
              <a:defRPr sz="1800" b="0">
                <a:solidFill>
                  <a:schemeClr val="bg1"/>
                </a:solidFill>
                <a:latin typeface="Arial" panose="020B0604020202020204" pitchFamily="34" charset="0"/>
                <a:cs typeface="Arial" panose="020B0604020202020204" pitchFamily="34" charset="0"/>
              </a:defRPr>
            </a:lvl1pPr>
          </a:lstStyle>
          <a:p>
            <a:pPr lvl="0"/>
            <a:r>
              <a:rPr lang="en-US"/>
              <a:t>Sub Heading</a:t>
            </a:r>
          </a:p>
        </p:txBody>
      </p:sp>
      <p:pic>
        <p:nvPicPr>
          <p:cNvPr id="6" name="Picture 5">
            <a:extLst>
              <a:ext uri="{FF2B5EF4-FFF2-40B4-BE49-F238E27FC236}">
                <a16:creationId xmlns:a16="http://schemas.microsoft.com/office/drawing/2014/main" id="{EDA69554-99D5-4A63-BB84-66223392736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705769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26_Title Slide">
    <p:bg>
      <p:bgPr>
        <a:solidFill>
          <a:schemeClr val="tx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7E67F98-B714-D041-A04C-4C2035C1560B}"/>
              </a:ext>
            </a:extLst>
          </p:cNvPr>
          <p:cNvSpPr/>
          <p:nvPr userDrawn="1"/>
        </p:nvSpPr>
        <p:spPr>
          <a:xfrm>
            <a:off x="957470" y="3431444"/>
            <a:ext cx="8186530" cy="104059"/>
          </a:xfrm>
          <a:prstGeom prst="rect">
            <a:avLst/>
          </a:prstGeom>
          <a:solidFill>
            <a:srgbClr val="FFBA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tx1"/>
              </a:solidFill>
            </a:endParaRPr>
          </a:p>
        </p:txBody>
      </p:sp>
      <p:sp>
        <p:nvSpPr>
          <p:cNvPr id="8" name="Text Placeholder 6">
            <a:extLst>
              <a:ext uri="{FF2B5EF4-FFF2-40B4-BE49-F238E27FC236}">
                <a16:creationId xmlns:a16="http://schemas.microsoft.com/office/drawing/2014/main" id="{446CEFB1-B3B9-2A4D-8B9E-1DE933521454}"/>
              </a:ext>
            </a:extLst>
          </p:cNvPr>
          <p:cNvSpPr>
            <a:spLocks noGrp="1"/>
          </p:cNvSpPr>
          <p:nvPr>
            <p:ph type="body" sz="quarter" idx="11" hasCustomPrompt="1"/>
          </p:nvPr>
        </p:nvSpPr>
        <p:spPr>
          <a:xfrm>
            <a:off x="5501156" y="2433251"/>
            <a:ext cx="2921634" cy="969496"/>
          </a:xfrm>
          <a:prstGeom prst="rect">
            <a:avLst/>
          </a:prstGeom>
          <a:noFill/>
          <a:ln w="57150" cap="sq">
            <a:noFill/>
            <a:miter lim="800000"/>
          </a:ln>
        </p:spPr>
        <p:txBody>
          <a:bodyPr wrap="none" lIns="274320" tIns="274320" rIns="274320" bIns="274320" anchor="b">
            <a:spAutoFit/>
          </a:bodyPr>
          <a:lstStyle>
            <a:lvl1pPr marL="0" indent="0" algn="r">
              <a:buNone/>
              <a:defRPr sz="3000" b="0">
                <a:solidFill>
                  <a:schemeClr val="bg1"/>
                </a:solidFill>
                <a:latin typeface="Arial" panose="020B0604020202020204" pitchFamily="34" charset="0"/>
                <a:cs typeface="Arial" panose="020B0604020202020204" pitchFamily="34" charset="0"/>
              </a:defRPr>
            </a:lvl1pPr>
          </a:lstStyle>
          <a:p>
            <a:pPr lvl="0"/>
            <a:r>
              <a:rPr lang="en-US"/>
              <a:t>Main Heading</a:t>
            </a:r>
          </a:p>
        </p:txBody>
      </p:sp>
      <p:sp>
        <p:nvSpPr>
          <p:cNvPr id="9" name="Rectangle 8">
            <a:extLst>
              <a:ext uri="{FF2B5EF4-FFF2-40B4-BE49-F238E27FC236}">
                <a16:creationId xmlns:a16="http://schemas.microsoft.com/office/drawing/2014/main" id="{0D03F8AD-821E-9140-89B0-E4D56C91A66B}"/>
              </a:ext>
            </a:extLst>
          </p:cNvPr>
          <p:cNvSpPr/>
          <p:nvPr userDrawn="1"/>
        </p:nvSpPr>
        <p:spPr>
          <a:xfrm>
            <a:off x="6894576" y="3734278"/>
            <a:ext cx="1291955" cy="696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Arial" panose="020B0604020202020204" pitchFamily="34" charset="0"/>
              <a:cs typeface="Arial" panose="020B0604020202020204" pitchFamily="34" charset="0"/>
            </a:endParaRPr>
          </a:p>
        </p:txBody>
      </p:sp>
      <p:sp>
        <p:nvSpPr>
          <p:cNvPr id="5" name="Text Placeholder 6">
            <a:extLst>
              <a:ext uri="{FF2B5EF4-FFF2-40B4-BE49-F238E27FC236}">
                <a16:creationId xmlns:a16="http://schemas.microsoft.com/office/drawing/2014/main" id="{DDFFDA72-313A-E246-BD25-B61383E0BC04}"/>
              </a:ext>
            </a:extLst>
          </p:cNvPr>
          <p:cNvSpPr>
            <a:spLocks noGrp="1"/>
          </p:cNvSpPr>
          <p:nvPr>
            <p:ph type="body" sz="quarter" idx="12" hasCustomPrompt="1"/>
          </p:nvPr>
        </p:nvSpPr>
        <p:spPr>
          <a:xfrm>
            <a:off x="6535094" y="3348551"/>
            <a:ext cx="1887696" cy="803297"/>
          </a:xfrm>
          <a:prstGeom prst="rect">
            <a:avLst/>
          </a:prstGeom>
          <a:noFill/>
          <a:ln w="57150" cap="sq">
            <a:noFill/>
            <a:miter lim="800000"/>
          </a:ln>
        </p:spPr>
        <p:txBody>
          <a:bodyPr wrap="none" lIns="274320" tIns="274320" rIns="274320" bIns="274320" anchor="b">
            <a:spAutoFit/>
          </a:bodyPr>
          <a:lstStyle>
            <a:lvl1pPr marL="0" indent="0" algn="r">
              <a:buNone/>
              <a:defRPr sz="1800" b="0">
                <a:solidFill>
                  <a:schemeClr val="bg1"/>
                </a:solidFill>
                <a:latin typeface="Arial" panose="020B0604020202020204" pitchFamily="34" charset="0"/>
                <a:cs typeface="Arial" panose="020B0604020202020204" pitchFamily="34" charset="0"/>
              </a:defRPr>
            </a:lvl1pPr>
          </a:lstStyle>
          <a:p>
            <a:pPr lvl="0"/>
            <a:r>
              <a:rPr lang="en-US"/>
              <a:t>Sub Heading</a:t>
            </a:r>
          </a:p>
        </p:txBody>
      </p:sp>
      <p:pic>
        <p:nvPicPr>
          <p:cNvPr id="6" name="Picture 5">
            <a:extLst>
              <a:ext uri="{FF2B5EF4-FFF2-40B4-BE49-F238E27FC236}">
                <a16:creationId xmlns:a16="http://schemas.microsoft.com/office/drawing/2014/main" id="{EDA69554-99D5-4A63-BB84-66223392736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3914672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3_Title Slide">
    <p:bg>
      <p:bgPr>
        <a:solidFill>
          <a:schemeClr val="tx2"/>
        </a:solidFill>
        <a:effectLst/>
      </p:bgPr>
    </p:bg>
    <p:spTree>
      <p:nvGrpSpPr>
        <p:cNvPr id="1" name=""/>
        <p:cNvGrpSpPr/>
        <p:nvPr/>
      </p:nvGrpSpPr>
      <p:grpSpPr>
        <a:xfrm>
          <a:off x="0" y="0"/>
          <a:ext cx="0" cy="0"/>
          <a:chOff x="0" y="0"/>
          <a:chExt cx="0" cy="0"/>
        </a:xfrm>
      </p:grpSpPr>
      <p:sp>
        <p:nvSpPr>
          <p:cNvPr id="8" name="Text Placeholder 6">
            <a:extLst>
              <a:ext uri="{FF2B5EF4-FFF2-40B4-BE49-F238E27FC236}">
                <a16:creationId xmlns:a16="http://schemas.microsoft.com/office/drawing/2014/main" id="{446CEFB1-B3B9-2A4D-8B9E-1DE933521454}"/>
              </a:ext>
            </a:extLst>
          </p:cNvPr>
          <p:cNvSpPr>
            <a:spLocks noGrp="1"/>
          </p:cNvSpPr>
          <p:nvPr>
            <p:ph type="body" sz="quarter" idx="11" hasCustomPrompt="1"/>
          </p:nvPr>
        </p:nvSpPr>
        <p:spPr>
          <a:xfrm>
            <a:off x="5501156" y="2433251"/>
            <a:ext cx="2921634" cy="969496"/>
          </a:xfrm>
          <a:prstGeom prst="rect">
            <a:avLst/>
          </a:prstGeom>
          <a:noFill/>
          <a:ln w="57150" cap="sq">
            <a:noFill/>
            <a:miter lim="800000"/>
          </a:ln>
        </p:spPr>
        <p:txBody>
          <a:bodyPr wrap="none" lIns="274320" tIns="274320" rIns="274320" bIns="274320" anchor="b">
            <a:spAutoFit/>
          </a:bodyPr>
          <a:lstStyle>
            <a:lvl1pPr marL="0" indent="0" algn="r">
              <a:buNone/>
              <a:defRPr sz="3000" b="0">
                <a:solidFill>
                  <a:schemeClr val="bg1"/>
                </a:solidFill>
                <a:latin typeface="Arial" panose="020B0604020202020204" pitchFamily="34" charset="0"/>
                <a:cs typeface="Arial" panose="020B0604020202020204" pitchFamily="34" charset="0"/>
              </a:defRPr>
            </a:lvl1pPr>
          </a:lstStyle>
          <a:p>
            <a:pPr lvl="0"/>
            <a:r>
              <a:rPr lang="en-US"/>
              <a:t>Main Heading</a:t>
            </a:r>
          </a:p>
        </p:txBody>
      </p:sp>
      <p:sp>
        <p:nvSpPr>
          <p:cNvPr id="9" name="Rectangle 8">
            <a:extLst>
              <a:ext uri="{FF2B5EF4-FFF2-40B4-BE49-F238E27FC236}">
                <a16:creationId xmlns:a16="http://schemas.microsoft.com/office/drawing/2014/main" id="{0D03F8AD-821E-9140-89B0-E4D56C91A66B}"/>
              </a:ext>
            </a:extLst>
          </p:cNvPr>
          <p:cNvSpPr/>
          <p:nvPr userDrawn="1"/>
        </p:nvSpPr>
        <p:spPr>
          <a:xfrm>
            <a:off x="6894576" y="3734278"/>
            <a:ext cx="1291955" cy="696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Arial" panose="020B0604020202020204" pitchFamily="34" charset="0"/>
              <a:cs typeface="Arial" panose="020B0604020202020204" pitchFamily="34" charset="0"/>
            </a:endParaRPr>
          </a:p>
        </p:txBody>
      </p:sp>
      <p:sp>
        <p:nvSpPr>
          <p:cNvPr id="5" name="Text Placeholder 6">
            <a:extLst>
              <a:ext uri="{FF2B5EF4-FFF2-40B4-BE49-F238E27FC236}">
                <a16:creationId xmlns:a16="http://schemas.microsoft.com/office/drawing/2014/main" id="{DDFFDA72-313A-E246-BD25-B61383E0BC04}"/>
              </a:ext>
            </a:extLst>
          </p:cNvPr>
          <p:cNvSpPr>
            <a:spLocks noGrp="1"/>
          </p:cNvSpPr>
          <p:nvPr>
            <p:ph type="body" sz="quarter" idx="12" hasCustomPrompt="1"/>
          </p:nvPr>
        </p:nvSpPr>
        <p:spPr>
          <a:xfrm>
            <a:off x="6535094" y="3348551"/>
            <a:ext cx="1887696" cy="803297"/>
          </a:xfrm>
          <a:prstGeom prst="rect">
            <a:avLst/>
          </a:prstGeom>
          <a:noFill/>
          <a:ln w="57150" cap="sq">
            <a:noFill/>
            <a:miter lim="800000"/>
          </a:ln>
        </p:spPr>
        <p:txBody>
          <a:bodyPr wrap="none" lIns="274320" tIns="274320" rIns="274320" bIns="274320" anchor="b">
            <a:spAutoFit/>
          </a:bodyPr>
          <a:lstStyle>
            <a:lvl1pPr marL="0" indent="0" algn="r">
              <a:buNone/>
              <a:defRPr sz="1800" b="0">
                <a:solidFill>
                  <a:schemeClr val="bg1"/>
                </a:solidFill>
                <a:latin typeface="Arial" panose="020B0604020202020204" pitchFamily="34" charset="0"/>
                <a:cs typeface="Arial" panose="020B0604020202020204" pitchFamily="34" charset="0"/>
              </a:defRPr>
            </a:lvl1pPr>
          </a:lstStyle>
          <a:p>
            <a:pPr lvl="0"/>
            <a:r>
              <a:rPr lang="en-US"/>
              <a:t>Sub Heading</a:t>
            </a:r>
          </a:p>
        </p:txBody>
      </p:sp>
      <p:sp>
        <p:nvSpPr>
          <p:cNvPr id="6" name="Rectangle 5">
            <a:extLst>
              <a:ext uri="{FF2B5EF4-FFF2-40B4-BE49-F238E27FC236}">
                <a16:creationId xmlns:a16="http://schemas.microsoft.com/office/drawing/2014/main" id="{30488B0B-57C8-4C78-84E3-A4F7CFAF65A8}"/>
              </a:ext>
            </a:extLst>
          </p:cNvPr>
          <p:cNvSpPr/>
          <p:nvPr userDrawn="1"/>
        </p:nvSpPr>
        <p:spPr>
          <a:xfrm>
            <a:off x="957470" y="3431444"/>
            <a:ext cx="8186530" cy="104059"/>
          </a:xfrm>
          <a:prstGeom prst="rect">
            <a:avLst/>
          </a:prstGeom>
          <a:solidFill>
            <a:srgbClr val="8CCD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tx1"/>
              </a:solidFill>
            </a:endParaRPr>
          </a:p>
        </p:txBody>
      </p:sp>
      <p:pic>
        <p:nvPicPr>
          <p:cNvPr id="7" name="Picture 6">
            <a:extLst>
              <a:ext uri="{FF2B5EF4-FFF2-40B4-BE49-F238E27FC236}">
                <a16:creationId xmlns:a16="http://schemas.microsoft.com/office/drawing/2014/main" id="{B619B025-6DE9-4E4B-9ED8-7DEDE2C0A6F7}"/>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3375472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29_Title Slide">
    <p:bg>
      <p:bgPr>
        <a:solidFill>
          <a:schemeClr val="tx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7E67F98-B714-D041-A04C-4C2035C1560B}"/>
              </a:ext>
            </a:extLst>
          </p:cNvPr>
          <p:cNvSpPr/>
          <p:nvPr userDrawn="1"/>
        </p:nvSpPr>
        <p:spPr>
          <a:xfrm>
            <a:off x="957470" y="3431444"/>
            <a:ext cx="8186530" cy="104059"/>
          </a:xfrm>
          <a:prstGeom prst="rect">
            <a:avLst/>
          </a:prstGeom>
          <a:solidFill>
            <a:srgbClr val="DA1D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tx1"/>
              </a:solidFill>
            </a:endParaRPr>
          </a:p>
        </p:txBody>
      </p:sp>
      <p:sp>
        <p:nvSpPr>
          <p:cNvPr id="8" name="Text Placeholder 6">
            <a:extLst>
              <a:ext uri="{FF2B5EF4-FFF2-40B4-BE49-F238E27FC236}">
                <a16:creationId xmlns:a16="http://schemas.microsoft.com/office/drawing/2014/main" id="{446CEFB1-B3B9-2A4D-8B9E-1DE933521454}"/>
              </a:ext>
            </a:extLst>
          </p:cNvPr>
          <p:cNvSpPr>
            <a:spLocks noGrp="1"/>
          </p:cNvSpPr>
          <p:nvPr>
            <p:ph type="body" sz="quarter" idx="11" hasCustomPrompt="1"/>
          </p:nvPr>
        </p:nvSpPr>
        <p:spPr>
          <a:xfrm>
            <a:off x="5501156" y="2433251"/>
            <a:ext cx="2921634" cy="969496"/>
          </a:xfrm>
          <a:prstGeom prst="rect">
            <a:avLst/>
          </a:prstGeom>
          <a:noFill/>
          <a:ln w="57150" cap="sq">
            <a:noFill/>
            <a:miter lim="800000"/>
          </a:ln>
        </p:spPr>
        <p:txBody>
          <a:bodyPr wrap="none" lIns="274320" tIns="274320" rIns="274320" bIns="274320" anchor="b">
            <a:spAutoFit/>
          </a:bodyPr>
          <a:lstStyle>
            <a:lvl1pPr marL="0" indent="0" algn="r">
              <a:buNone/>
              <a:defRPr sz="3000" b="0">
                <a:solidFill>
                  <a:schemeClr val="bg1"/>
                </a:solidFill>
                <a:latin typeface="Arial" panose="020B0604020202020204" pitchFamily="34" charset="0"/>
                <a:cs typeface="Arial" panose="020B0604020202020204" pitchFamily="34" charset="0"/>
              </a:defRPr>
            </a:lvl1pPr>
          </a:lstStyle>
          <a:p>
            <a:pPr lvl="0"/>
            <a:r>
              <a:rPr lang="en-US"/>
              <a:t>Main Heading</a:t>
            </a:r>
          </a:p>
        </p:txBody>
      </p:sp>
      <p:sp>
        <p:nvSpPr>
          <p:cNvPr id="9" name="Rectangle 8">
            <a:extLst>
              <a:ext uri="{FF2B5EF4-FFF2-40B4-BE49-F238E27FC236}">
                <a16:creationId xmlns:a16="http://schemas.microsoft.com/office/drawing/2014/main" id="{0D03F8AD-821E-9140-89B0-E4D56C91A66B}"/>
              </a:ext>
            </a:extLst>
          </p:cNvPr>
          <p:cNvSpPr/>
          <p:nvPr userDrawn="1"/>
        </p:nvSpPr>
        <p:spPr>
          <a:xfrm>
            <a:off x="6894576" y="3734278"/>
            <a:ext cx="1291955" cy="696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Arial" panose="020B0604020202020204" pitchFamily="34" charset="0"/>
              <a:cs typeface="Arial" panose="020B0604020202020204" pitchFamily="34" charset="0"/>
            </a:endParaRPr>
          </a:p>
        </p:txBody>
      </p:sp>
      <p:sp>
        <p:nvSpPr>
          <p:cNvPr id="5" name="Text Placeholder 6">
            <a:extLst>
              <a:ext uri="{FF2B5EF4-FFF2-40B4-BE49-F238E27FC236}">
                <a16:creationId xmlns:a16="http://schemas.microsoft.com/office/drawing/2014/main" id="{DDFFDA72-313A-E246-BD25-B61383E0BC04}"/>
              </a:ext>
            </a:extLst>
          </p:cNvPr>
          <p:cNvSpPr>
            <a:spLocks noGrp="1"/>
          </p:cNvSpPr>
          <p:nvPr>
            <p:ph type="body" sz="quarter" idx="12" hasCustomPrompt="1"/>
          </p:nvPr>
        </p:nvSpPr>
        <p:spPr>
          <a:xfrm>
            <a:off x="6535094" y="3348551"/>
            <a:ext cx="1887696" cy="803297"/>
          </a:xfrm>
          <a:prstGeom prst="rect">
            <a:avLst/>
          </a:prstGeom>
          <a:noFill/>
          <a:ln w="57150" cap="sq">
            <a:noFill/>
            <a:miter lim="800000"/>
          </a:ln>
        </p:spPr>
        <p:txBody>
          <a:bodyPr wrap="none" lIns="274320" tIns="274320" rIns="274320" bIns="274320" anchor="b">
            <a:spAutoFit/>
          </a:bodyPr>
          <a:lstStyle>
            <a:lvl1pPr marL="0" indent="0" algn="r">
              <a:buNone/>
              <a:defRPr sz="1800" b="0">
                <a:solidFill>
                  <a:schemeClr val="bg1"/>
                </a:solidFill>
                <a:latin typeface="Arial" panose="020B0604020202020204" pitchFamily="34" charset="0"/>
                <a:cs typeface="Arial" panose="020B0604020202020204" pitchFamily="34" charset="0"/>
              </a:defRPr>
            </a:lvl1pPr>
          </a:lstStyle>
          <a:p>
            <a:pPr lvl="0"/>
            <a:r>
              <a:rPr lang="en-US"/>
              <a:t>Sub Heading</a:t>
            </a:r>
          </a:p>
        </p:txBody>
      </p:sp>
      <p:pic>
        <p:nvPicPr>
          <p:cNvPr id="6" name="Picture 5">
            <a:extLst>
              <a:ext uri="{FF2B5EF4-FFF2-40B4-BE49-F238E27FC236}">
                <a16:creationId xmlns:a16="http://schemas.microsoft.com/office/drawing/2014/main" id="{EDA69554-99D5-4A63-BB84-66223392736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2108880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3A9BDFE-8421-8344-9221-7BEFE5EB6D54}"/>
              </a:ext>
            </a:extLst>
          </p:cNvPr>
          <p:cNvPicPr>
            <a:picLocks noChangeAspect="1"/>
          </p:cNvPicPr>
          <p:nvPr userDrawn="1"/>
        </p:nvPicPr>
        <p:blipFill rotWithShape="1">
          <a:blip r:embed="rId2"/>
          <a:srcRect r="17105"/>
          <a:stretch/>
        </p:blipFill>
        <p:spPr>
          <a:xfrm>
            <a:off x="2738956" y="0"/>
            <a:ext cx="6405044" cy="5156688"/>
          </a:xfrm>
          <a:prstGeom prst="rect">
            <a:avLst/>
          </a:prstGeom>
        </p:spPr>
      </p:pic>
      <p:sp>
        <p:nvSpPr>
          <p:cNvPr id="5" name="Freeform 4">
            <a:extLst>
              <a:ext uri="{FF2B5EF4-FFF2-40B4-BE49-F238E27FC236}">
                <a16:creationId xmlns:a16="http://schemas.microsoft.com/office/drawing/2014/main" id="{87EE6D4C-F8E6-0942-B247-8F8AF7A902D8}"/>
              </a:ext>
            </a:extLst>
          </p:cNvPr>
          <p:cNvSpPr/>
          <p:nvPr userDrawn="1"/>
        </p:nvSpPr>
        <p:spPr>
          <a:xfrm flipH="1">
            <a:off x="0" y="0"/>
            <a:ext cx="6069039" cy="5156688"/>
          </a:xfrm>
          <a:custGeom>
            <a:avLst/>
            <a:gdLst>
              <a:gd name="connsiteX0" fmla="*/ 2684207 w 8288594"/>
              <a:gd name="connsiteY0" fmla="*/ 0 h 6902245"/>
              <a:gd name="connsiteX1" fmla="*/ 8288594 w 8288594"/>
              <a:gd name="connsiteY1" fmla="*/ 0 h 6902245"/>
              <a:gd name="connsiteX2" fmla="*/ 8273845 w 8288594"/>
              <a:gd name="connsiteY2" fmla="*/ 6902245 h 6902245"/>
              <a:gd name="connsiteX3" fmla="*/ 1312607 w 8288594"/>
              <a:gd name="connsiteY3" fmla="*/ 6902245 h 6902245"/>
              <a:gd name="connsiteX4" fmla="*/ 0 w 8288594"/>
              <a:gd name="connsiteY4" fmla="*/ 4572000 h 6902245"/>
              <a:gd name="connsiteX5" fmla="*/ 2684207 w 8288594"/>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88594" h="6902245">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6" name="Picture 5">
            <a:extLst>
              <a:ext uri="{FF2B5EF4-FFF2-40B4-BE49-F238E27FC236}">
                <a16:creationId xmlns:a16="http://schemas.microsoft.com/office/drawing/2014/main" id="{DF60F390-3205-2A4F-B6B0-64ECA81ED78D}"/>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
        <p:nvSpPr>
          <p:cNvPr id="7" name="TextBox 6">
            <a:extLst>
              <a:ext uri="{FF2B5EF4-FFF2-40B4-BE49-F238E27FC236}">
                <a16:creationId xmlns:a16="http://schemas.microsoft.com/office/drawing/2014/main" id="{C1F520EC-3A7D-C740-BACA-F546D8F8270C}"/>
              </a:ext>
            </a:extLst>
          </p:cNvPr>
          <p:cNvSpPr txBox="1"/>
          <p:nvPr userDrawn="1"/>
        </p:nvSpPr>
        <p:spPr>
          <a:xfrm>
            <a:off x="118007" y="4900953"/>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2020 D2L Corporation</a:t>
            </a:r>
          </a:p>
        </p:txBody>
      </p:sp>
    </p:spTree>
    <p:extLst>
      <p:ext uri="{BB962C8B-B14F-4D97-AF65-F5344CB8AC3E}">
        <p14:creationId xmlns:p14="http://schemas.microsoft.com/office/powerpoint/2010/main" val="1375076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p:cSld name="Orange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Text Placeholder 4"/>
          <p:cNvSpPr>
            <a:spLocks noGrp="1"/>
          </p:cNvSpPr>
          <p:nvPr>
            <p:ph type="body" sz="quarter" idx="10"/>
          </p:nvPr>
        </p:nvSpPr>
        <p:spPr>
          <a:xfrm>
            <a:off x="260748" y="1014609"/>
            <a:ext cx="8254603" cy="3627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8"/>
          <p:cNvSpPr>
            <a:spLocks noGrp="1"/>
          </p:cNvSpPr>
          <p:nvPr>
            <p:ph type="title"/>
          </p:nvPr>
        </p:nvSpPr>
        <p:spPr>
          <a:xfrm>
            <a:off x="260798" y="244867"/>
            <a:ext cx="8254553" cy="563063"/>
          </a:xfrm>
          <a:prstGeom prst="rect">
            <a:avLst/>
          </a:prstGeom>
        </p:spPr>
        <p:txBody>
          <a:bodyPr vert="horz" lIns="91440" tIns="45720" rIns="91440" bIns="45720" rtlCol="0" anchor="t">
            <a:normAutofit/>
          </a:bodyPr>
          <a:lstStyle/>
          <a:p>
            <a:r>
              <a:rPr lang="en-US"/>
              <a:t>Click to edit Master title style</a:t>
            </a:r>
          </a:p>
        </p:txBody>
      </p:sp>
    </p:spTree>
    <p:extLst>
      <p:ext uri="{BB962C8B-B14F-4D97-AF65-F5344CB8AC3E}">
        <p14:creationId xmlns:p14="http://schemas.microsoft.com/office/powerpoint/2010/main" val="3478445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Pure White">
    <p:bg>
      <p:bgPr>
        <a:solidFill>
          <a:schemeClr val="tx1"/>
        </a:solidFill>
        <a:effectLst/>
      </p:bgPr>
    </p:bg>
    <p:spTree>
      <p:nvGrpSpPr>
        <p:cNvPr id="1" name=""/>
        <p:cNvGrpSpPr/>
        <p:nvPr/>
      </p:nvGrpSpPr>
      <p:grpSpPr>
        <a:xfrm>
          <a:off x="0" y="0"/>
          <a:ext cx="0" cy="0"/>
          <a:chOff x="0" y="0"/>
          <a:chExt cx="0" cy="0"/>
        </a:xfrm>
      </p:grpSpPr>
      <p:sp>
        <p:nvSpPr>
          <p:cNvPr id="4" name="Text Placeholder 4"/>
          <p:cNvSpPr>
            <a:spLocks noGrp="1"/>
          </p:cNvSpPr>
          <p:nvPr>
            <p:ph type="body" sz="quarter" idx="10"/>
          </p:nvPr>
        </p:nvSpPr>
        <p:spPr>
          <a:xfrm>
            <a:off x="260748" y="1014609"/>
            <a:ext cx="8254603" cy="3627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Placeholder 8"/>
          <p:cNvSpPr>
            <a:spLocks noGrp="1"/>
          </p:cNvSpPr>
          <p:nvPr>
            <p:ph type="title"/>
          </p:nvPr>
        </p:nvSpPr>
        <p:spPr>
          <a:xfrm>
            <a:off x="260798" y="244867"/>
            <a:ext cx="8254553" cy="563063"/>
          </a:xfrm>
          <a:prstGeom prst="rect">
            <a:avLst/>
          </a:prstGeom>
        </p:spPr>
        <p:txBody>
          <a:bodyPr vert="horz" lIns="91440" tIns="45720" rIns="91440" bIns="45720" rtlCol="0" anchor="t">
            <a:normAutofit/>
          </a:bodyPr>
          <a:lstStyle>
            <a:lvl1pPr>
              <a:defRPr>
                <a:solidFill>
                  <a:schemeClr val="accent5"/>
                </a:solidFill>
              </a:defRPr>
            </a:lvl1pPr>
          </a:lstStyle>
          <a:p>
            <a:r>
              <a:rPr lang="en-US"/>
              <a:t>Click to edit Master title style</a:t>
            </a:r>
          </a:p>
        </p:txBody>
      </p:sp>
      <p:pic>
        <p:nvPicPr>
          <p:cNvPr id="5" name="Picture 4">
            <a:extLst>
              <a:ext uri="{FF2B5EF4-FFF2-40B4-BE49-F238E27FC236}">
                <a16:creationId xmlns:a16="http://schemas.microsoft.com/office/drawing/2014/main" id="{A7547CBF-CB5B-974C-86F1-8AFA7EB3C9F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82472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94_Custom Layout">
    <p:spTree>
      <p:nvGrpSpPr>
        <p:cNvPr id="1" name=""/>
        <p:cNvGrpSpPr/>
        <p:nvPr/>
      </p:nvGrpSpPr>
      <p:grpSpPr>
        <a:xfrm>
          <a:off x="0" y="0"/>
          <a:ext cx="0" cy="0"/>
          <a:chOff x="0" y="0"/>
          <a:chExt cx="0" cy="0"/>
        </a:xfrm>
      </p:grpSpPr>
      <p:sp>
        <p:nvSpPr>
          <p:cNvPr id="9" name="Picture Placeholder 8"/>
          <p:cNvSpPr>
            <a:spLocks noGrp="1"/>
          </p:cNvSpPr>
          <p:nvPr userDrawn="1">
            <p:ph type="pic" sz="quarter" idx="11"/>
          </p:nvPr>
        </p:nvSpPr>
        <p:spPr>
          <a:xfrm>
            <a:off x="2252244" y="-25992"/>
            <a:ext cx="3239854" cy="1619927"/>
          </a:xfrm>
          <a:custGeom>
            <a:avLst/>
            <a:gdLst>
              <a:gd name="connsiteX0" fmla="*/ 1 w 4319805"/>
              <a:gd name="connsiteY0" fmla="*/ 0 h 2159903"/>
              <a:gd name="connsiteX1" fmla="*/ 4319804 w 4319805"/>
              <a:gd name="connsiteY1" fmla="*/ 0 h 2159903"/>
              <a:gd name="connsiteX2" fmla="*/ 4319805 w 4319805"/>
              <a:gd name="connsiteY2" fmla="*/ 1 h 2159903"/>
              <a:gd name="connsiteX3" fmla="*/ 2159902 w 4319805"/>
              <a:gd name="connsiteY3" fmla="*/ 2159903 h 2159903"/>
              <a:gd name="connsiteX4" fmla="*/ 0 w 4319805"/>
              <a:gd name="connsiteY4" fmla="*/ 1 h 2159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19805" h="2159903">
                <a:moveTo>
                  <a:pt x="1" y="0"/>
                </a:moveTo>
                <a:lnTo>
                  <a:pt x="4319804" y="0"/>
                </a:lnTo>
                <a:lnTo>
                  <a:pt x="4319805" y="1"/>
                </a:lnTo>
                <a:lnTo>
                  <a:pt x="2159902" y="2159903"/>
                </a:lnTo>
                <a:lnTo>
                  <a:pt x="0" y="1"/>
                </a:lnTo>
                <a:close/>
              </a:path>
            </a:pathLst>
          </a:custGeom>
        </p:spPr>
        <p:txBody>
          <a:bodyPr wrap="square">
            <a:noAutofit/>
          </a:bodyPr>
          <a:lstStyle>
            <a:lvl1pPr>
              <a:defRPr sz="1013">
                <a:solidFill>
                  <a:srgbClr val="00B0F0"/>
                </a:solidFill>
              </a:defRPr>
            </a:lvl1pPr>
          </a:lstStyle>
          <a:p>
            <a:r>
              <a:rPr lang="en-US"/>
              <a:t>Click icon to add picture</a:t>
            </a:r>
            <a:endParaRPr lang="id-ID"/>
          </a:p>
        </p:txBody>
      </p:sp>
      <p:sp>
        <p:nvSpPr>
          <p:cNvPr id="11" name="Picture Placeholder 10"/>
          <p:cNvSpPr>
            <a:spLocks noGrp="1"/>
          </p:cNvSpPr>
          <p:nvPr>
            <p:ph type="pic" sz="quarter" idx="12"/>
          </p:nvPr>
        </p:nvSpPr>
        <p:spPr>
          <a:xfrm>
            <a:off x="4009520" y="128865"/>
            <a:ext cx="3239854" cy="3239854"/>
          </a:xfrm>
          <a:custGeom>
            <a:avLst/>
            <a:gdLst>
              <a:gd name="connsiteX0" fmla="*/ 2159902 w 4319805"/>
              <a:gd name="connsiteY0" fmla="*/ 0 h 4319805"/>
              <a:gd name="connsiteX1" fmla="*/ 4319805 w 4319805"/>
              <a:gd name="connsiteY1" fmla="*/ 2159903 h 4319805"/>
              <a:gd name="connsiteX2" fmla="*/ 2159902 w 4319805"/>
              <a:gd name="connsiteY2" fmla="*/ 4319805 h 4319805"/>
              <a:gd name="connsiteX3" fmla="*/ 0 w 4319805"/>
              <a:gd name="connsiteY3" fmla="*/ 2159903 h 4319805"/>
            </a:gdLst>
            <a:ahLst/>
            <a:cxnLst>
              <a:cxn ang="0">
                <a:pos x="connsiteX0" y="connsiteY0"/>
              </a:cxn>
              <a:cxn ang="0">
                <a:pos x="connsiteX1" y="connsiteY1"/>
              </a:cxn>
              <a:cxn ang="0">
                <a:pos x="connsiteX2" y="connsiteY2"/>
              </a:cxn>
              <a:cxn ang="0">
                <a:pos x="connsiteX3" y="connsiteY3"/>
              </a:cxn>
            </a:cxnLst>
            <a:rect l="l" t="t" r="r" b="b"/>
            <a:pathLst>
              <a:path w="4319805" h="4319805">
                <a:moveTo>
                  <a:pt x="2159902" y="0"/>
                </a:moveTo>
                <a:lnTo>
                  <a:pt x="4319805" y="2159903"/>
                </a:lnTo>
                <a:lnTo>
                  <a:pt x="2159902" y="4319805"/>
                </a:lnTo>
                <a:lnTo>
                  <a:pt x="0" y="2159903"/>
                </a:lnTo>
                <a:close/>
              </a:path>
            </a:pathLst>
          </a:custGeom>
        </p:spPr>
        <p:txBody>
          <a:bodyPr wrap="square">
            <a:noAutofit/>
          </a:bodyPr>
          <a:lstStyle>
            <a:lvl1pPr>
              <a:defRPr sz="1013">
                <a:solidFill>
                  <a:srgbClr val="00B0F0"/>
                </a:solidFill>
              </a:defRPr>
            </a:lvl1pPr>
          </a:lstStyle>
          <a:p>
            <a:r>
              <a:rPr lang="en-US"/>
              <a:t>Click icon to add picture</a:t>
            </a:r>
            <a:endParaRPr lang="id-ID"/>
          </a:p>
        </p:txBody>
      </p:sp>
      <p:sp>
        <p:nvSpPr>
          <p:cNvPr id="13" name="Picture Placeholder 12"/>
          <p:cNvSpPr>
            <a:spLocks noGrp="1"/>
          </p:cNvSpPr>
          <p:nvPr>
            <p:ph type="pic" sz="quarter" idx="13"/>
          </p:nvPr>
        </p:nvSpPr>
        <p:spPr>
          <a:xfrm>
            <a:off x="5766796" y="1903647"/>
            <a:ext cx="3239854" cy="3239854"/>
          </a:xfrm>
          <a:custGeom>
            <a:avLst/>
            <a:gdLst>
              <a:gd name="connsiteX0" fmla="*/ 2159902 w 4319805"/>
              <a:gd name="connsiteY0" fmla="*/ 0 h 4319805"/>
              <a:gd name="connsiteX1" fmla="*/ 4319805 w 4319805"/>
              <a:gd name="connsiteY1" fmla="*/ 2159903 h 4319805"/>
              <a:gd name="connsiteX2" fmla="*/ 2159902 w 4319805"/>
              <a:gd name="connsiteY2" fmla="*/ 4319805 h 4319805"/>
              <a:gd name="connsiteX3" fmla="*/ 0 w 4319805"/>
              <a:gd name="connsiteY3" fmla="*/ 2159903 h 4319805"/>
            </a:gdLst>
            <a:ahLst/>
            <a:cxnLst>
              <a:cxn ang="0">
                <a:pos x="connsiteX0" y="connsiteY0"/>
              </a:cxn>
              <a:cxn ang="0">
                <a:pos x="connsiteX1" y="connsiteY1"/>
              </a:cxn>
              <a:cxn ang="0">
                <a:pos x="connsiteX2" y="connsiteY2"/>
              </a:cxn>
              <a:cxn ang="0">
                <a:pos x="connsiteX3" y="connsiteY3"/>
              </a:cxn>
            </a:cxnLst>
            <a:rect l="l" t="t" r="r" b="b"/>
            <a:pathLst>
              <a:path w="4319805" h="4319805">
                <a:moveTo>
                  <a:pt x="2159902" y="0"/>
                </a:moveTo>
                <a:lnTo>
                  <a:pt x="4319805" y="2159903"/>
                </a:lnTo>
                <a:lnTo>
                  <a:pt x="2159902" y="4319805"/>
                </a:lnTo>
                <a:lnTo>
                  <a:pt x="0" y="2159903"/>
                </a:lnTo>
                <a:close/>
              </a:path>
            </a:pathLst>
          </a:custGeom>
        </p:spPr>
        <p:txBody>
          <a:bodyPr wrap="square">
            <a:noAutofit/>
          </a:bodyPr>
          <a:lstStyle>
            <a:lvl1pPr>
              <a:defRPr sz="1013">
                <a:solidFill>
                  <a:srgbClr val="00B0F0"/>
                </a:solidFill>
              </a:defRPr>
            </a:lvl1pPr>
          </a:lstStyle>
          <a:p>
            <a:r>
              <a:rPr lang="en-US"/>
              <a:t>Click icon to add picture</a:t>
            </a:r>
            <a:endParaRPr lang="id-ID"/>
          </a:p>
        </p:txBody>
      </p:sp>
      <p:sp>
        <p:nvSpPr>
          <p:cNvPr id="15" name="Picture Placeholder 14"/>
          <p:cNvSpPr>
            <a:spLocks noGrp="1"/>
          </p:cNvSpPr>
          <p:nvPr>
            <p:ph type="pic" sz="quarter" idx="14"/>
          </p:nvPr>
        </p:nvSpPr>
        <p:spPr>
          <a:xfrm>
            <a:off x="5766798" y="-25992"/>
            <a:ext cx="3239854" cy="1619927"/>
          </a:xfrm>
          <a:custGeom>
            <a:avLst/>
            <a:gdLst>
              <a:gd name="connsiteX0" fmla="*/ 1 w 4319805"/>
              <a:gd name="connsiteY0" fmla="*/ 0 h 2159903"/>
              <a:gd name="connsiteX1" fmla="*/ 4319804 w 4319805"/>
              <a:gd name="connsiteY1" fmla="*/ 0 h 2159903"/>
              <a:gd name="connsiteX2" fmla="*/ 4319805 w 4319805"/>
              <a:gd name="connsiteY2" fmla="*/ 1 h 2159903"/>
              <a:gd name="connsiteX3" fmla="*/ 2159902 w 4319805"/>
              <a:gd name="connsiteY3" fmla="*/ 2159903 h 2159903"/>
              <a:gd name="connsiteX4" fmla="*/ 0 w 4319805"/>
              <a:gd name="connsiteY4" fmla="*/ 1 h 2159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19805" h="2159903">
                <a:moveTo>
                  <a:pt x="1" y="0"/>
                </a:moveTo>
                <a:lnTo>
                  <a:pt x="4319804" y="0"/>
                </a:lnTo>
                <a:lnTo>
                  <a:pt x="4319805" y="1"/>
                </a:lnTo>
                <a:lnTo>
                  <a:pt x="2159902" y="2159903"/>
                </a:lnTo>
                <a:lnTo>
                  <a:pt x="0" y="1"/>
                </a:lnTo>
                <a:close/>
              </a:path>
            </a:pathLst>
          </a:custGeom>
        </p:spPr>
        <p:txBody>
          <a:bodyPr wrap="square">
            <a:noAutofit/>
          </a:bodyPr>
          <a:lstStyle>
            <a:lvl1pPr>
              <a:defRPr sz="1013">
                <a:solidFill>
                  <a:srgbClr val="00B0F0"/>
                </a:solidFill>
              </a:defRPr>
            </a:lvl1pPr>
          </a:lstStyle>
          <a:p>
            <a:r>
              <a:rPr lang="en-US"/>
              <a:t>Click icon to add picture</a:t>
            </a:r>
            <a:endParaRPr lang="id-ID"/>
          </a:p>
        </p:txBody>
      </p:sp>
      <p:sp>
        <p:nvSpPr>
          <p:cNvPr id="21" name="Picture Placeholder 20"/>
          <p:cNvSpPr>
            <a:spLocks noGrp="1"/>
          </p:cNvSpPr>
          <p:nvPr>
            <p:ph type="pic" sz="quarter" idx="15"/>
          </p:nvPr>
        </p:nvSpPr>
        <p:spPr>
          <a:xfrm>
            <a:off x="7524074" y="128864"/>
            <a:ext cx="1619927" cy="3239854"/>
          </a:xfrm>
          <a:custGeom>
            <a:avLst/>
            <a:gdLst>
              <a:gd name="connsiteX0" fmla="*/ 2159902 w 2159903"/>
              <a:gd name="connsiteY0" fmla="*/ 0 h 4319805"/>
              <a:gd name="connsiteX1" fmla="*/ 2159903 w 2159903"/>
              <a:gd name="connsiteY1" fmla="*/ 1 h 4319805"/>
              <a:gd name="connsiteX2" fmla="*/ 2159903 w 2159903"/>
              <a:gd name="connsiteY2" fmla="*/ 4319804 h 4319805"/>
              <a:gd name="connsiteX3" fmla="*/ 2159902 w 2159903"/>
              <a:gd name="connsiteY3" fmla="*/ 4319805 h 4319805"/>
              <a:gd name="connsiteX4" fmla="*/ 0 w 2159903"/>
              <a:gd name="connsiteY4" fmla="*/ 2159902 h 4319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9903" h="4319805">
                <a:moveTo>
                  <a:pt x="2159902" y="0"/>
                </a:moveTo>
                <a:lnTo>
                  <a:pt x="2159903" y="1"/>
                </a:lnTo>
                <a:lnTo>
                  <a:pt x="2159903" y="4319804"/>
                </a:lnTo>
                <a:lnTo>
                  <a:pt x="2159902" y="4319805"/>
                </a:lnTo>
                <a:lnTo>
                  <a:pt x="0" y="2159902"/>
                </a:lnTo>
                <a:close/>
              </a:path>
            </a:pathLst>
          </a:custGeom>
        </p:spPr>
        <p:txBody>
          <a:bodyPr wrap="square">
            <a:noAutofit/>
          </a:bodyPr>
          <a:lstStyle>
            <a:lvl1pPr>
              <a:defRPr sz="1013">
                <a:solidFill>
                  <a:srgbClr val="00B0F0"/>
                </a:solidFill>
              </a:defRPr>
            </a:lvl1pPr>
          </a:lstStyle>
          <a:p>
            <a:r>
              <a:rPr lang="en-US"/>
              <a:t>Click icon to add picture</a:t>
            </a:r>
            <a:endParaRPr lang="id-ID"/>
          </a:p>
        </p:txBody>
      </p:sp>
    </p:spTree>
    <p:extLst>
      <p:ext uri="{BB962C8B-B14F-4D97-AF65-F5344CB8AC3E}">
        <p14:creationId xmlns:p14="http://schemas.microsoft.com/office/powerpoint/2010/main" val="307053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8_Orange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ound Single Corner Rectangle 1">
            <a:extLst>
              <a:ext uri="{FF2B5EF4-FFF2-40B4-BE49-F238E27FC236}">
                <a16:creationId xmlns:a16="http://schemas.microsoft.com/office/drawing/2014/main" id="{E08551BA-3FAC-4A4C-B638-5EED0FA9003A}"/>
              </a:ext>
            </a:extLst>
          </p:cNvPr>
          <p:cNvSpPr/>
          <p:nvPr userDrawn="1"/>
        </p:nvSpPr>
        <p:spPr>
          <a:xfrm rot="16200000" flipV="1">
            <a:off x="292475" y="131107"/>
            <a:ext cx="4719919" cy="5304867"/>
          </a:xfrm>
          <a:prstGeom prst="round1Rect">
            <a:avLst>
              <a:gd name="adj" fmla="val 46193"/>
            </a:avLst>
          </a:prstGeom>
          <a:solidFill>
            <a:srgbClr val="FFBA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88"/>
          </a:p>
        </p:txBody>
      </p:sp>
    </p:spTree>
    <p:extLst>
      <p:ext uri="{BB962C8B-B14F-4D97-AF65-F5344CB8AC3E}">
        <p14:creationId xmlns:p14="http://schemas.microsoft.com/office/powerpoint/2010/main" val="1774354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6_Orange Content">
    <p:bg>
      <p:bgPr>
        <a:solidFill>
          <a:srgbClr val="FFFFFF"/>
        </a:solidFill>
        <a:effectLst/>
      </p:bgPr>
    </p:bg>
    <p:spTree>
      <p:nvGrpSpPr>
        <p:cNvPr id="1" name=""/>
        <p:cNvGrpSpPr/>
        <p:nvPr/>
      </p:nvGrpSpPr>
      <p:grpSpPr>
        <a:xfrm>
          <a:off x="0" y="0"/>
          <a:ext cx="0" cy="0"/>
          <a:chOff x="0" y="0"/>
          <a:chExt cx="0" cy="0"/>
        </a:xfrm>
      </p:grpSpPr>
      <p:sp>
        <p:nvSpPr>
          <p:cNvPr id="2" name="Round Single Corner Rectangle 1">
            <a:extLst>
              <a:ext uri="{FF2B5EF4-FFF2-40B4-BE49-F238E27FC236}">
                <a16:creationId xmlns:a16="http://schemas.microsoft.com/office/drawing/2014/main" id="{E08551BA-3FAC-4A4C-B638-5EED0FA9003A}"/>
              </a:ext>
            </a:extLst>
          </p:cNvPr>
          <p:cNvSpPr/>
          <p:nvPr userDrawn="1"/>
        </p:nvSpPr>
        <p:spPr>
          <a:xfrm rot="16200000" flipV="1">
            <a:off x="292475" y="131107"/>
            <a:ext cx="4719919" cy="5304867"/>
          </a:xfrm>
          <a:prstGeom prst="round1Rect">
            <a:avLst>
              <a:gd name="adj" fmla="val 46193"/>
            </a:avLst>
          </a:prstGeom>
          <a:solidFill>
            <a:srgbClr val="AFA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88"/>
          </a:p>
        </p:txBody>
      </p:sp>
    </p:spTree>
    <p:extLst>
      <p:ext uri="{BB962C8B-B14F-4D97-AF65-F5344CB8AC3E}">
        <p14:creationId xmlns:p14="http://schemas.microsoft.com/office/powerpoint/2010/main" val="2859202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7_Orange Content">
    <p:bg>
      <p:bgPr>
        <a:solidFill>
          <a:srgbClr val="FFFFFF"/>
        </a:solidFill>
        <a:effectLst/>
      </p:bgPr>
    </p:bg>
    <p:spTree>
      <p:nvGrpSpPr>
        <p:cNvPr id="1" name=""/>
        <p:cNvGrpSpPr/>
        <p:nvPr/>
      </p:nvGrpSpPr>
      <p:grpSpPr>
        <a:xfrm>
          <a:off x="0" y="0"/>
          <a:ext cx="0" cy="0"/>
          <a:chOff x="0" y="0"/>
          <a:chExt cx="0" cy="0"/>
        </a:xfrm>
      </p:grpSpPr>
      <p:sp>
        <p:nvSpPr>
          <p:cNvPr id="2" name="Round Single Corner Rectangle 1">
            <a:extLst>
              <a:ext uri="{FF2B5EF4-FFF2-40B4-BE49-F238E27FC236}">
                <a16:creationId xmlns:a16="http://schemas.microsoft.com/office/drawing/2014/main" id="{E08551BA-3FAC-4A4C-B638-5EED0FA9003A}"/>
              </a:ext>
            </a:extLst>
          </p:cNvPr>
          <p:cNvSpPr/>
          <p:nvPr userDrawn="1"/>
        </p:nvSpPr>
        <p:spPr>
          <a:xfrm rot="16200000" flipV="1">
            <a:off x="292475" y="131107"/>
            <a:ext cx="4719919" cy="5304867"/>
          </a:xfrm>
          <a:prstGeom prst="round1Rect">
            <a:avLst>
              <a:gd name="adj" fmla="val 46193"/>
            </a:avLst>
          </a:prstGeom>
          <a:solidFill>
            <a:srgbClr val="8CCD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88"/>
          </a:p>
        </p:txBody>
      </p:sp>
    </p:spTree>
    <p:extLst>
      <p:ext uri="{BB962C8B-B14F-4D97-AF65-F5344CB8AC3E}">
        <p14:creationId xmlns:p14="http://schemas.microsoft.com/office/powerpoint/2010/main" val="3085682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9_Orange Content">
    <p:bg>
      <p:bgPr>
        <a:solidFill>
          <a:srgbClr val="FFFFFF"/>
        </a:solidFill>
        <a:effectLst/>
      </p:bgPr>
    </p:bg>
    <p:spTree>
      <p:nvGrpSpPr>
        <p:cNvPr id="1" name=""/>
        <p:cNvGrpSpPr/>
        <p:nvPr/>
      </p:nvGrpSpPr>
      <p:grpSpPr>
        <a:xfrm>
          <a:off x="0" y="0"/>
          <a:ext cx="0" cy="0"/>
          <a:chOff x="0" y="0"/>
          <a:chExt cx="0" cy="0"/>
        </a:xfrm>
      </p:grpSpPr>
      <p:sp>
        <p:nvSpPr>
          <p:cNvPr id="2" name="Round Single Corner Rectangle 1">
            <a:extLst>
              <a:ext uri="{FF2B5EF4-FFF2-40B4-BE49-F238E27FC236}">
                <a16:creationId xmlns:a16="http://schemas.microsoft.com/office/drawing/2014/main" id="{E08551BA-3FAC-4A4C-B638-5EED0FA9003A}"/>
              </a:ext>
            </a:extLst>
          </p:cNvPr>
          <p:cNvSpPr/>
          <p:nvPr userDrawn="1"/>
        </p:nvSpPr>
        <p:spPr>
          <a:xfrm rot="16200000" flipV="1">
            <a:off x="292475" y="131107"/>
            <a:ext cx="4719919" cy="5304867"/>
          </a:xfrm>
          <a:prstGeom prst="round1Rect">
            <a:avLst>
              <a:gd name="adj" fmla="val 46193"/>
            </a:avLst>
          </a:prstGeom>
          <a:solidFill>
            <a:srgbClr val="FF6B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88"/>
          </a:p>
        </p:txBody>
      </p:sp>
    </p:spTree>
    <p:extLst>
      <p:ext uri="{BB962C8B-B14F-4D97-AF65-F5344CB8AC3E}">
        <p14:creationId xmlns:p14="http://schemas.microsoft.com/office/powerpoint/2010/main" val="4033089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9.xml><?xml version="1.0" encoding="utf-8"?>
<p:sldLayout xmlns:a="http://schemas.openxmlformats.org/drawingml/2006/main" xmlns:r="http://schemas.openxmlformats.org/officeDocument/2006/relationships" xmlns:p="http://schemas.openxmlformats.org/presentationml/2006/main" matchingName="Title and Content" preserve="1">
  <p:cSld name="Title and Content">
    <p:spTree>
      <p:nvGrpSpPr>
        <p:cNvPr id="1" name="Shape 1470"/>
        <p:cNvGrpSpPr/>
        <p:nvPr/>
      </p:nvGrpSpPr>
      <p:grpSpPr>
        <a:xfrm>
          <a:off x="0" y="0"/>
          <a:ext cx="0" cy="0"/>
          <a:chOff x="0" y="0"/>
          <a:chExt cx="0" cy="0"/>
        </a:xfrm>
      </p:grpSpPr>
      <p:sp>
        <p:nvSpPr>
          <p:cNvPr id="2" name="Round Single Corner Rectangle 1">
            <a:extLst>
              <a:ext uri="{FF2B5EF4-FFF2-40B4-BE49-F238E27FC236}">
                <a16:creationId xmlns:a16="http://schemas.microsoft.com/office/drawing/2014/main" id="{1A505211-2578-F746-9BA0-3FDBA7E4E24A}"/>
              </a:ext>
            </a:extLst>
          </p:cNvPr>
          <p:cNvSpPr/>
          <p:nvPr userDrawn="1"/>
        </p:nvSpPr>
        <p:spPr>
          <a:xfrm rot="5400000">
            <a:off x="-661830" y="661830"/>
            <a:ext cx="4834956" cy="3511296"/>
          </a:xfrm>
          <a:prstGeom prst="round1Rect">
            <a:avLst>
              <a:gd name="adj" fmla="val 46193"/>
            </a:avLst>
          </a:prstGeom>
          <a:solidFill>
            <a:srgbClr val="0B72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3" name="Picture 2">
            <a:extLst>
              <a:ext uri="{FF2B5EF4-FFF2-40B4-BE49-F238E27FC236}">
                <a16:creationId xmlns:a16="http://schemas.microsoft.com/office/drawing/2014/main" id="{3F2216D8-EB27-CF4C-9B8B-6864935D09F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18567" y="250362"/>
            <a:ext cx="939690" cy="815580"/>
          </a:xfrm>
          <a:prstGeom prst="rect">
            <a:avLst/>
          </a:prstGeom>
        </p:spPr>
      </p:pic>
    </p:spTree>
    <p:extLst>
      <p:ext uri="{BB962C8B-B14F-4D97-AF65-F5344CB8AC3E}">
        <p14:creationId xmlns:p14="http://schemas.microsoft.com/office/powerpoint/2010/main" val="1540407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779E4-9019-0A4D-AA33-AF48363A7194}"/>
              </a:ext>
            </a:extLst>
          </p:cNvPr>
          <p:cNvSpPr>
            <a:spLocks noGrp="1"/>
          </p:cNvSpPr>
          <p:nvPr>
            <p:ph type="ctrTitle"/>
          </p:nvPr>
        </p:nvSpPr>
        <p:spPr>
          <a:xfrm>
            <a:off x="1143000" y="841772"/>
            <a:ext cx="6858000" cy="1790700"/>
          </a:xfrm>
          <a:prstGeom prst="rect">
            <a:avLst/>
          </a:prstGeo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36295403-5749-7340-A6CC-4A81F10FE064}"/>
              </a:ext>
            </a:extLst>
          </p:cNvPr>
          <p:cNvSpPr>
            <a:spLocks noGrp="1"/>
          </p:cNvSpPr>
          <p:nvPr>
            <p:ph type="subTitle" idx="1"/>
          </p:nvPr>
        </p:nvSpPr>
        <p:spPr>
          <a:xfrm>
            <a:off x="1143000" y="2701528"/>
            <a:ext cx="6858000" cy="124182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D40913FF-08F9-CA47-A0BB-1095573DAFF3}"/>
              </a:ext>
            </a:extLst>
          </p:cNvPr>
          <p:cNvSpPr>
            <a:spLocks noGrp="1"/>
          </p:cNvSpPr>
          <p:nvPr>
            <p:ph type="dt" sz="half" idx="10"/>
          </p:nvPr>
        </p:nvSpPr>
        <p:spPr/>
        <p:txBody>
          <a:bodyPr/>
          <a:lstStyle/>
          <a:p>
            <a:fld id="{1B772D3B-3E3E-8046-B24F-D2CCD93FCD7B}" type="datetimeFigureOut">
              <a:rPr lang="en-US" smtClean="0"/>
              <a:t>12/21/2020</a:t>
            </a:fld>
            <a:endParaRPr lang="en-US"/>
          </a:p>
        </p:txBody>
      </p:sp>
      <p:sp>
        <p:nvSpPr>
          <p:cNvPr id="5" name="Footer Placeholder 4">
            <a:extLst>
              <a:ext uri="{FF2B5EF4-FFF2-40B4-BE49-F238E27FC236}">
                <a16:creationId xmlns:a16="http://schemas.microsoft.com/office/drawing/2014/main" id="{83A89D2F-9EBB-494C-BAD9-055AB29A21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BD8467-5067-BA41-A300-5A7C7F6EFF56}"/>
              </a:ext>
            </a:extLst>
          </p:cNvPr>
          <p:cNvSpPr>
            <a:spLocks noGrp="1"/>
          </p:cNvSpPr>
          <p:nvPr>
            <p:ph type="sldNum" sz="quarter" idx="12"/>
          </p:nvPr>
        </p:nvSpPr>
        <p:spPr/>
        <p:txBody>
          <a:bodyPr/>
          <a:lstStyle/>
          <a:p>
            <a:fld id="{E057A4C4-14E9-474B-8EE1-0975C43F5F62}" type="slidenum">
              <a:rPr lang="en-US" smtClean="0"/>
              <a:t>‹#›</a:t>
            </a:fld>
            <a:endParaRPr lang="en-US"/>
          </a:p>
        </p:txBody>
      </p:sp>
    </p:spTree>
    <p:extLst>
      <p:ext uri="{BB962C8B-B14F-4D97-AF65-F5344CB8AC3E}">
        <p14:creationId xmlns:p14="http://schemas.microsoft.com/office/powerpoint/2010/main" val="4063069987"/>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matchingName="Title and Content" preserve="1">
  <p:cSld name="1_Title and Content">
    <p:spTree>
      <p:nvGrpSpPr>
        <p:cNvPr id="1" name="Shape 1470"/>
        <p:cNvGrpSpPr/>
        <p:nvPr/>
      </p:nvGrpSpPr>
      <p:grpSpPr>
        <a:xfrm>
          <a:off x="0" y="0"/>
          <a:ext cx="0" cy="0"/>
          <a:chOff x="0" y="0"/>
          <a:chExt cx="0" cy="0"/>
        </a:xfrm>
      </p:grpSpPr>
      <p:sp>
        <p:nvSpPr>
          <p:cNvPr id="2" name="Round Single Corner Rectangle 1">
            <a:extLst>
              <a:ext uri="{FF2B5EF4-FFF2-40B4-BE49-F238E27FC236}">
                <a16:creationId xmlns:a16="http://schemas.microsoft.com/office/drawing/2014/main" id="{1A505211-2578-F746-9BA0-3FDBA7E4E24A}"/>
              </a:ext>
            </a:extLst>
          </p:cNvPr>
          <p:cNvSpPr/>
          <p:nvPr userDrawn="1"/>
        </p:nvSpPr>
        <p:spPr>
          <a:xfrm rot="5400000">
            <a:off x="-661830" y="661830"/>
            <a:ext cx="4834956" cy="3511296"/>
          </a:xfrm>
          <a:prstGeom prst="round1Rect">
            <a:avLst>
              <a:gd name="adj" fmla="val 46193"/>
            </a:avLst>
          </a:prstGeom>
          <a:solidFill>
            <a:srgbClr val="DA1D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Tree>
    <p:extLst>
      <p:ext uri="{BB962C8B-B14F-4D97-AF65-F5344CB8AC3E}">
        <p14:creationId xmlns:p14="http://schemas.microsoft.com/office/powerpoint/2010/main" val="612156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1.xml><?xml version="1.0" encoding="utf-8"?>
<p:sldLayout xmlns:a="http://schemas.openxmlformats.org/drawingml/2006/main" xmlns:r="http://schemas.openxmlformats.org/officeDocument/2006/relationships" xmlns:p="http://schemas.openxmlformats.org/presentationml/2006/main" matchingName="Title and Content" preserve="1">
  <p:cSld name="1_Title and Content">
    <p:spTree>
      <p:nvGrpSpPr>
        <p:cNvPr id="1" name="Shape 1470"/>
        <p:cNvGrpSpPr/>
        <p:nvPr/>
      </p:nvGrpSpPr>
      <p:grpSpPr>
        <a:xfrm>
          <a:off x="0" y="0"/>
          <a:ext cx="0" cy="0"/>
          <a:chOff x="0" y="0"/>
          <a:chExt cx="0" cy="0"/>
        </a:xfrm>
      </p:grpSpPr>
      <p:sp>
        <p:nvSpPr>
          <p:cNvPr id="2" name="Round Single Corner Rectangle 1">
            <a:extLst>
              <a:ext uri="{FF2B5EF4-FFF2-40B4-BE49-F238E27FC236}">
                <a16:creationId xmlns:a16="http://schemas.microsoft.com/office/drawing/2014/main" id="{1A505211-2578-F746-9BA0-3FDBA7E4E24A}"/>
              </a:ext>
            </a:extLst>
          </p:cNvPr>
          <p:cNvSpPr/>
          <p:nvPr userDrawn="1"/>
        </p:nvSpPr>
        <p:spPr>
          <a:xfrm rot="5400000">
            <a:off x="-661830" y="661830"/>
            <a:ext cx="4834956" cy="3511296"/>
          </a:xfrm>
          <a:prstGeom prst="round1Rect">
            <a:avLst>
              <a:gd name="adj" fmla="val 46193"/>
            </a:avLst>
          </a:prstGeom>
          <a:solidFill>
            <a:srgbClr val="B24A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3" name="Picture 2">
            <a:extLst>
              <a:ext uri="{FF2B5EF4-FFF2-40B4-BE49-F238E27FC236}">
                <a16:creationId xmlns:a16="http://schemas.microsoft.com/office/drawing/2014/main" id="{3F2216D8-EB27-CF4C-9B8B-6864935D09F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18567" y="250362"/>
            <a:ext cx="939690" cy="815580"/>
          </a:xfrm>
          <a:prstGeom prst="rect">
            <a:avLst/>
          </a:prstGeom>
        </p:spPr>
      </p:pic>
    </p:spTree>
    <p:extLst>
      <p:ext uri="{BB962C8B-B14F-4D97-AF65-F5344CB8AC3E}">
        <p14:creationId xmlns:p14="http://schemas.microsoft.com/office/powerpoint/2010/main" val="2371860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2.xml><?xml version="1.0" encoding="utf-8"?>
<p:sldLayout xmlns:a="http://schemas.openxmlformats.org/drawingml/2006/main" xmlns:r="http://schemas.openxmlformats.org/officeDocument/2006/relationships" xmlns:p="http://schemas.openxmlformats.org/presentationml/2006/main" userDrawn="1">
  <p:cSld name="6_Title Slide">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40C55C8-46B6-7645-9D77-6149EF6D3FA8}"/>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2" name="Title 1"/>
          <p:cNvSpPr>
            <a:spLocks noGrp="1"/>
          </p:cNvSpPr>
          <p:nvPr>
            <p:ph type="ctrTitle"/>
          </p:nvPr>
        </p:nvSpPr>
        <p:spPr>
          <a:xfrm>
            <a:off x="4495922" y="1521113"/>
            <a:ext cx="3789963" cy="1790700"/>
          </a:xfrm>
          <a:prstGeom prst="rect">
            <a:avLst/>
          </a:prstGeom>
        </p:spPr>
        <p:txBody>
          <a:bodyPr anchor="b"/>
          <a:lstStyle>
            <a:lvl1pPr algn="l">
              <a:defRPr sz="5400" b="1" i="0" baseline="0">
                <a:solidFill>
                  <a:schemeClr val="bg1"/>
                </a:solidFill>
                <a:latin typeface="Helvetica" charset="0"/>
                <a:ea typeface="Helvetica" charset="0"/>
                <a:cs typeface="Helvetica" charset="0"/>
              </a:defRPr>
            </a:lvl1pPr>
          </a:lstStyle>
          <a:p>
            <a:endParaRPr lang="en-US"/>
          </a:p>
        </p:txBody>
      </p:sp>
      <p:sp>
        <p:nvSpPr>
          <p:cNvPr id="8" name="Text Placeholder 7">
            <a:extLst>
              <a:ext uri="{FF2B5EF4-FFF2-40B4-BE49-F238E27FC236}">
                <a16:creationId xmlns:a16="http://schemas.microsoft.com/office/drawing/2014/main" id="{8539C606-6B78-E049-B1C5-BAD7DCBAAEA4}"/>
              </a:ext>
            </a:extLst>
          </p:cNvPr>
          <p:cNvSpPr>
            <a:spLocks noGrp="1"/>
          </p:cNvSpPr>
          <p:nvPr>
            <p:ph type="body" sz="quarter" idx="10" hasCustomPrompt="1"/>
          </p:nvPr>
        </p:nvSpPr>
        <p:spPr>
          <a:xfrm>
            <a:off x="4495715" y="3311813"/>
            <a:ext cx="3790950" cy="1296988"/>
          </a:xfrm>
          <a:prstGeom prst="rect">
            <a:avLst/>
          </a:prstGeom>
        </p:spPr>
        <p:txBody>
          <a:bodyPr/>
          <a:lstStyle>
            <a:lvl1pPr marL="0" indent="0">
              <a:buNone/>
              <a:defRPr sz="2400">
                <a:solidFill>
                  <a:schemeClr val="bg1"/>
                </a:solidFill>
                <a:latin typeface="Arial" panose="020B0604020202020204" pitchFamily="34" charset="0"/>
                <a:cs typeface="Arial" panose="020B0604020202020204" pitchFamily="34" charset="0"/>
              </a:defRPr>
            </a:lvl1pPr>
            <a:lvl2pPr marL="342892" indent="0">
              <a:buNone/>
              <a:defRPr>
                <a:latin typeface="Arial" panose="020B0604020202020204" pitchFamily="34" charset="0"/>
                <a:cs typeface="Arial" panose="020B0604020202020204" pitchFamily="34" charset="0"/>
              </a:defRPr>
            </a:lvl2pPr>
            <a:lvl3pPr marL="685783" indent="0">
              <a:buNone/>
              <a:defRPr>
                <a:latin typeface="Arial" panose="020B0604020202020204" pitchFamily="34" charset="0"/>
                <a:cs typeface="Arial" panose="020B0604020202020204" pitchFamily="34" charset="0"/>
              </a:defRPr>
            </a:lvl3pPr>
            <a:lvl4pPr marL="1028675" indent="0">
              <a:buNone/>
              <a:defRPr>
                <a:latin typeface="Arial" panose="020B0604020202020204" pitchFamily="34" charset="0"/>
                <a:cs typeface="Arial" panose="020B0604020202020204" pitchFamily="34" charset="0"/>
              </a:defRPr>
            </a:lvl4pPr>
            <a:lvl5pPr marL="1371566" indent="0">
              <a:buNone/>
              <a:defRPr>
                <a:latin typeface="Arial" panose="020B0604020202020204" pitchFamily="34" charset="0"/>
                <a:cs typeface="Arial" panose="020B0604020202020204" pitchFamily="34" charset="0"/>
              </a:defRPr>
            </a:lvl5pPr>
          </a:lstStyle>
          <a:p>
            <a:pPr lvl="0"/>
            <a:r>
              <a:rPr lang="en-US"/>
              <a:t>Sub-Title</a:t>
            </a:r>
          </a:p>
        </p:txBody>
      </p:sp>
      <p:sp>
        <p:nvSpPr>
          <p:cNvPr id="6" name="TextBox 5">
            <a:extLst>
              <a:ext uri="{FF2B5EF4-FFF2-40B4-BE49-F238E27FC236}">
                <a16:creationId xmlns:a16="http://schemas.microsoft.com/office/drawing/2014/main" id="{EC5ED822-3874-4C4B-A238-758B321637A2}"/>
              </a:ext>
            </a:extLst>
          </p:cNvPr>
          <p:cNvSpPr txBox="1"/>
          <p:nvPr userDrawn="1"/>
        </p:nvSpPr>
        <p:spPr>
          <a:xfrm>
            <a:off x="118007" y="4806109"/>
            <a:ext cx="2116285" cy="207749"/>
          </a:xfrm>
          <a:prstGeom prst="rect">
            <a:avLst/>
          </a:prstGeom>
          <a:noFill/>
        </p:spPr>
        <p:txBody>
          <a:bodyPr wrap="none" rtlCol="0">
            <a:spAutoFit/>
          </a:bodyPr>
          <a:lstStyle/>
          <a:p>
            <a:r>
              <a:rPr lang="en-US" sz="750">
                <a:solidFill>
                  <a:schemeClr val="tx1">
                    <a:alpha val="50000"/>
                  </a:schemeClr>
                </a:solidFill>
                <a:effectLst/>
                <a:latin typeface="Arial" panose="020B0604020202020204" pitchFamily="34" charset="0"/>
                <a:cs typeface="Arial" panose="020B0604020202020204" pitchFamily="34" charset="0"/>
              </a:rPr>
              <a:t>D2L Confidential   |   © 2020 D2L Corporation</a:t>
            </a:r>
          </a:p>
        </p:txBody>
      </p:sp>
    </p:spTree>
    <p:extLst>
      <p:ext uri="{BB962C8B-B14F-4D97-AF65-F5344CB8AC3E}">
        <p14:creationId xmlns:p14="http://schemas.microsoft.com/office/powerpoint/2010/main" val="4070864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3.xml><?xml version="1.0" encoding="utf-8"?>
<p:sldLayout xmlns:a="http://schemas.openxmlformats.org/drawingml/2006/main" xmlns:r="http://schemas.openxmlformats.org/officeDocument/2006/relationships" xmlns:p="http://schemas.openxmlformats.org/presentationml/2006/main" userDrawn="1">
  <p:cSld name="Blank bullet slide">
    <p:spTree>
      <p:nvGrpSpPr>
        <p:cNvPr id="1" name="Shape 84"/>
        <p:cNvGrpSpPr/>
        <p:nvPr/>
      </p:nvGrpSpPr>
      <p:grpSpPr>
        <a:xfrm>
          <a:off x="0" y="0"/>
          <a:ext cx="0" cy="0"/>
          <a:chOff x="0" y="0"/>
          <a:chExt cx="0" cy="0"/>
        </a:xfrm>
      </p:grpSpPr>
    </p:spTree>
    <p:extLst>
      <p:ext uri="{BB962C8B-B14F-4D97-AF65-F5344CB8AC3E}">
        <p14:creationId xmlns:p14="http://schemas.microsoft.com/office/powerpoint/2010/main" val="1071374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28"/>
        <p:cNvGrpSpPr/>
        <p:nvPr/>
      </p:nvGrpSpPr>
      <p:grpSpPr>
        <a:xfrm>
          <a:off x="0" y="0"/>
          <a:ext cx="0" cy="0"/>
          <a:chOff x="0" y="0"/>
          <a:chExt cx="0" cy="0"/>
        </a:xfrm>
      </p:grpSpPr>
      <p:sp>
        <p:nvSpPr>
          <p:cNvPr id="2" name="Rectangle 1">
            <a:extLst>
              <a:ext uri="{FF2B5EF4-FFF2-40B4-BE49-F238E27FC236}">
                <a16:creationId xmlns:a16="http://schemas.microsoft.com/office/drawing/2014/main" id="{AD89716B-D406-C045-8761-6012C58DDBC6}"/>
              </a:ext>
            </a:extLst>
          </p:cNvPr>
          <p:cNvSpPr/>
          <p:nvPr userDrawn="1"/>
        </p:nvSpPr>
        <p:spPr>
          <a:xfrm>
            <a:off x="0" y="0"/>
            <a:ext cx="9144000" cy="5143500"/>
          </a:xfrm>
          <a:prstGeom prst="rect">
            <a:avLst/>
          </a:prstGeom>
          <a:solidFill>
            <a:srgbClr val="8CCD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7" name="Picture 6">
            <a:extLst>
              <a:ext uri="{FF2B5EF4-FFF2-40B4-BE49-F238E27FC236}">
                <a16:creationId xmlns:a16="http://schemas.microsoft.com/office/drawing/2014/main" id="{49D5B56D-EBCD-B24A-A722-70DE6A7487E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8" name="TextBox 7">
            <a:extLst>
              <a:ext uri="{FF2B5EF4-FFF2-40B4-BE49-F238E27FC236}">
                <a16:creationId xmlns:a16="http://schemas.microsoft.com/office/drawing/2014/main" id="{CED333D3-9C7A-134E-B0D5-D13A62331D05}"/>
              </a:ext>
            </a:extLst>
          </p:cNvPr>
          <p:cNvSpPr txBox="1"/>
          <p:nvPr userDrawn="1"/>
        </p:nvSpPr>
        <p:spPr>
          <a:xfrm>
            <a:off x="118007" y="4806109"/>
            <a:ext cx="2116285" cy="207749"/>
          </a:xfrm>
          <a:prstGeom prst="rect">
            <a:avLst/>
          </a:prstGeom>
          <a:noFill/>
        </p:spPr>
        <p:txBody>
          <a:bodyPr wrap="none" rtlCol="0">
            <a:spAutoFit/>
          </a:bodyPr>
          <a:lstStyle/>
          <a:p>
            <a:r>
              <a:rPr lang="en-US" sz="750">
                <a:solidFill>
                  <a:schemeClr val="tx1">
                    <a:alpha val="50000"/>
                  </a:schemeClr>
                </a:solidFill>
                <a:effectLst/>
                <a:latin typeface="Arial" panose="020B0604020202020204" pitchFamily="34" charset="0"/>
                <a:cs typeface="Arial" panose="020B0604020202020204" pitchFamily="34" charset="0"/>
              </a:rPr>
              <a:t>D2L Confidential   |   © 2020 D2L Corporation</a:t>
            </a:r>
          </a:p>
        </p:txBody>
      </p:sp>
    </p:spTree>
    <p:extLst>
      <p:ext uri="{BB962C8B-B14F-4D97-AF65-F5344CB8AC3E}">
        <p14:creationId xmlns:p14="http://schemas.microsoft.com/office/powerpoint/2010/main" val="805433728"/>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matchingName="Content">
  <p:cSld name="Content">
    <p:spTree>
      <p:nvGrpSpPr>
        <p:cNvPr id="1" name="Shape 2125"/>
        <p:cNvGrpSpPr/>
        <p:nvPr/>
      </p:nvGrpSpPr>
      <p:grpSpPr>
        <a:xfrm>
          <a:off x="0" y="0"/>
          <a:ext cx="0" cy="0"/>
          <a:chOff x="0" y="0"/>
          <a:chExt cx="0" cy="0"/>
        </a:xfrm>
      </p:grpSpPr>
      <p:sp>
        <p:nvSpPr>
          <p:cNvPr id="2126" name="Google Shape;2126;p444"/>
          <p:cNvSpPr/>
          <p:nvPr/>
        </p:nvSpPr>
        <p:spPr>
          <a:xfrm rot="-5400000">
            <a:off x="4714624" y="714114"/>
            <a:ext cx="3850154" cy="5008609"/>
          </a:xfrm>
          <a:prstGeom prst="round1Rect">
            <a:avLst>
              <a:gd name="adj" fmla="val 25659"/>
            </a:avLst>
          </a:prstGeom>
          <a:solidFill>
            <a:schemeClr val="accent4"/>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1">
              <a:solidFill>
                <a:schemeClr val="lt1"/>
              </a:solidFill>
              <a:latin typeface="Calibri"/>
              <a:ea typeface="Calibri"/>
              <a:cs typeface="Calibri"/>
              <a:sym typeface="Calibri"/>
            </a:endParaRPr>
          </a:p>
        </p:txBody>
      </p:sp>
      <p:sp>
        <p:nvSpPr>
          <p:cNvPr id="2127" name="Google Shape;2127;p444"/>
          <p:cNvSpPr txBox="1">
            <a:spLocks noGrp="1"/>
          </p:cNvSpPr>
          <p:nvPr>
            <p:ph type="title"/>
          </p:nvPr>
        </p:nvSpPr>
        <p:spPr>
          <a:xfrm>
            <a:off x="362019" y="1586500"/>
            <a:ext cx="3265102" cy="1347200"/>
          </a:xfrm>
          <a:prstGeom prst="rect">
            <a:avLst/>
          </a:prstGeom>
          <a:noFill/>
          <a:ln>
            <a:noFill/>
          </a:ln>
        </p:spPr>
        <p:txBody>
          <a:bodyPr spcFirstLastPara="1" wrap="square" lIns="68575" tIns="34275" rIns="68575" bIns="34275" anchor="t" anchorCtr="0"/>
          <a:lstStyle>
            <a:lvl1pPr marR="0" lvl="0" algn="l" rtl="0">
              <a:lnSpc>
                <a:spcPct val="90000"/>
              </a:lnSpc>
              <a:spcBef>
                <a:spcPts val="0"/>
              </a:spcBef>
              <a:spcAft>
                <a:spcPts val="0"/>
              </a:spcAft>
              <a:buClr>
                <a:schemeClr val="lt1"/>
              </a:buClr>
              <a:buSzPts val="2300"/>
              <a:buFont typeface="Arial"/>
              <a:buNone/>
              <a:defRPr sz="2300" b="0" i="0" u="none" strike="noStrike" cap="none">
                <a:solidFill>
                  <a:schemeClr val="lt1"/>
                </a:solidFill>
                <a:latin typeface="Arial"/>
                <a:ea typeface="Arial"/>
                <a:cs typeface="Arial"/>
                <a:sym typeface="Arial"/>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pic>
        <p:nvPicPr>
          <p:cNvPr id="7" name="Google Shape;1758;p359">
            <a:extLst>
              <a:ext uri="{FF2B5EF4-FFF2-40B4-BE49-F238E27FC236}">
                <a16:creationId xmlns:a16="http://schemas.microsoft.com/office/drawing/2014/main" id="{5548BCAC-217F-0B4E-8268-971D8E95012E}"/>
              </a:ext>
            </a:extLst>
          </p:cNvPr>
          <p:cNvPicPr preferRelativeResize="0"/>
          <p:nvPr userDrawn="1"/>
        </p:nvPicPr>
        <p:blipFill rotWithShape="1">
          <a:blip r:embed="rId2" cstate="screen">
            <a:alphaModFix/>
            <a:extLst>
              <a:ext uri="{28A0092B-C50C-407E-A947-70E740481C1C}">
                <a14:useLocalDpi xmlns:a14="http://schemas.microsoft.com/office/drawing/2010/main"/>
              </a:ext>
            </a:extLst>
          </a:blip>
          <a:srcRect t="89690"/>
          <a:stretch/>
        </p:blipFill>
        <p:spPr>
          <a:xfrm>
            <a:off x="8215314" y="4613189"/>
            <a:ext cx="928688" cy="530311"/>
          </a:xfrm>
          <a:prstGeom prst="rect">
            <a:avLst/>
          </a:prstGeom>
          <a:noFill/>
          <a:ln>
            <a:noFill/>
          </a:ln>
        </p:spPr>
      </p:pic>
    </p:spTree>
    <p:extLst>
      <p:ext uri="{BB962C8B-B14F-4D97-AF65-F5344CB8AC3E}">
        <p14:creationId xmlns:p14="http://schemas.microsoft.com/office/powerpoint/2010/main" val="2579586726"/>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A798952-CC05-6842-A70E-ACD5E9394536}"/>
              </a:ext>
            </a:extLst>
          </p:cNvPr>
          <p:cNvSpPr/>
          <p:nvPr userDrawn="1"/>
        </p:nvSpPr>
        <p:spPr>
          <a:xfrm>
            <a:off x="0" y="0"/>
            <a:ext cx="9144000" cy="5143500"/>
          </a:xfrm>
          <a:prstGeom prst="rect">
            <a:avLst/>
          </a:prstGeom>
          <a:solidFill>
            <a:srgbClr val="8578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7" name="Picture 6">
            <a:extLst>
              <a:ext uri="{FF2B5EF4-FFF2-40B4-BE49-F238E27FC236}">
                <a16:creationId xmlns:a16="http://schemas.microsoft.com/office/drawing/2014/main" id="{D39F88FD-A4C2-C044-A422-20C0261E7D25}"/>
              </a:ext>
            </a:extLst>
          </p:cNvPr>
          <p:cNvPicPr>
            <a:picLocks noChangeAspect="1"/>
          </p:cNvPicPr>
          <p:nvPr userDrawn="1"/>
        </p:nvPicPr>
        <p:blipFill>
          <a:blip r:embed="rId2"/>
          <a:stretch>
            <a:fillRect/>
          </a:stretch>
        </p:blipFill>
        <p:spPr>
          <a:xfrm>
            <a:off x="-1" y="-10750"/>
            <a:ext cx="9144000" cy="5165000"/>
          </a:xfrm>
          <a:prstGeom prst="rect">
            <a:avLst/>
          </a:prstGeom>
        </p:spPr>
      </p:pic>
      <p:sp>
        <p:nvSpPr>
          <p:cNvPr id="8" name="Rectangle 7">
            <a:extLst>
              <a:ext uri="{FF2B5EF4-FFF2-40B4-BE49-F238E27FC236}">
                <a16:creationId xmlns:a16="http://schemas.microsoft.com/office/drawing/2014/main" id="{7B47F57B-2C71-3348-AA42-1A8055FCC972}"/>
              </a:ext>
            </a:extLst>
          </p:cNvPr>
          <p:cNvSpPr/>
          <p:nvPr userDrawn="1"/>
        </p:nvSpPr>
        <p:spPr>
          <a:xfrm>
            <a:off x="398721" y="231258"/>
            <a:ext cx="1172240" cy="1204137"/>
          </a:xfrm>
          <a:prstGeom prst="rect">
            <a:avLst/>
          </a:prstGeom>
          <a:solidFill>
            <a:srgbClr val="FFFF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9" name="Picture 8">
            <a:extLst>
              <a:ext uri="{FF2B5EF4-FFF2-40B4-BE49-F238E27FC236}">
                <a16:creationId xmlns:a16="http://schemas.microsoft.com/office/drawing/2014/main" id="{C9C6BBCB-B786-1D43-9E23-0BC4B6CC8829}"/>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215312" y="10750"/>
            <a:ext cx="928688" cy="5143500"/>
          </a:xfrm>
          <a:prstGeom prst="rect">
            <a:avLst/>
          </a:prstGeom>
        </p:spPr>
      </p:pic>
      <p:sp>
        <p:nvSpPr>
          <p:cNvPr id="6" name="TextBox 5">
            <a:extLst>
              <a:ext uri="{FF2B5EF4-FFF2-40B4-BE49-F238E27FC236}">
                <a16:creationId xmlns:a16="http://schemas.microsoft.com/office/drawing/2014/main" id="{9E3E0DFF-4741-5F47-8945-BC53C299EBB5}"/>
              </a:ext>
            </a:extLst>
          </p:cNvPr>
          <p:cNvSpPr txBox="1"/>
          <p:nvPr userDrawn="1"/>
        </p:nvSpPr>
        <p:spPr>
          <a:xfrm>
            <a:off x="8029989" y="4947293"/>
            <a:ext cx="920883" cy="346249"/>
          </a:xfrm>
          <a:prstGeom prst="rect">
            <a:avLst/>
          </a:prstGeom>
          <a:noFill/>
        </p:spPr>
        <p:txBody>
          <a:bodyPr wrap="square" rtlCol="0">
            <a:spAutoFit/>
          </a:bodyPr>
          <a:lstStyle/>
          <a:p>
            <a:pPr algn="r"/>
            <a:r>
              <a:rPr lang="en-US" sz="825">
                <a:solidFill>
                  <a:schemeClr val="tx1"/>
                </a:solidFill>
              </a:rPr>
              <a:t>D2L Confidential</a:t>
            </a:r>
          </a:p>
        </p:txBody>
      </p:sp>
    </p:spTree>
    <p:extLst>
      <p:ext uri="{BB962C8B-B14F-4D97-AF65-F5344CB8AC3E}">
        <p14:creationId xmlns:p14="http://schemas.microsoft.com/office/powerpoint/2010/main" val="2797560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18_Title Slide">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0CA5B70-3DB0-0B47-BB38-8F3694CB53E2}"/>
              </a:ext>
            </a:extLst>
          </p:cNvPr>
          <p:cNvPicPr>
            <a:picLocks noChangeAspect="1"/>
          </p:cNvPicPr>
          <p:nvPr userDrawn="1"/>
        </p:nvPicPr>
        <p:blipFill rotWithShape="1">
          <a:blip r:embed="rId2"/>
          <a:srcRect r="25430"/>
          <a:stretch/>
        </p:blipFill>
        <p:spPr>
          <a:xfrm flipH="1">
            <a:off x="-1" y="0"/>
            <a:ext cx="5859118" cy="5150324"/>
          </a:xfrm>
          <a:prstGeom prst="rect">
            <a:avLst/>
          </a:prstGeom>
        </p:spPr>
      </p:pic>
      <p:pic>
        <p:nvPicPr>
          <p:cNvPr id="8" name="Picture 7">
            <a:extLst>
              <a:ext uri="{FF2B5EF4-FFF2-40B4-BE49-F238E27FC236}">
                <a16:creationId xmlns:a16="http://schemas.microsoft.com/office/drawing/2014/main" id="{7BC81859-B192-A346-B351-2ABF40BBBEC0}"/>
              </a:ext>
            </a:extLst>
          </p:cNvPr>
          <p:cNvPicPr>
            <a:picLocks noChangeAspect="1"/>
          </p:cNvPicPr>
          <p:nvPr userDrawn="1"/>
        </p:nvPicPr>
        <p:blipFill>
          <a:blip r:embed="rId3"/>
          <a:stretch>
            <a:fillRect/>
          </a:stretch>
        </p:blipFill>
        <p:spPr>
          <a:xfrm>
            <a:off x="0" y="0"/>
            <a:ext cx="9144002" cy="5150324"/>
          </a:xfrm>
          <a:prstGeom prst="rect">
            <a:avLst/>
          </a:prstGeom>
        </p:spPr>
      </p:pic>
      <p:sp>
        <p:nvSpPr>
          <p:cNvPr id="9" name="Title 1">
            <a:extLst>
              <a:ext uri="{FF2B5EF4-FFF2-40B4-BE49-F238E27FC236}">
                <a16:creationId xmlns:a16="http://schemas.microsoft.com/office/drawing/2014/main" id="{F253667F-66D8-DB48-82CF-01323C5A10BB}"/>
              </a:ext>
            </a:extLst>
          </p:cNvPr>
          <p:cNvSpPr>
            <a:spLocks noGrp="1"/>
          </p:cNvSpPr>
          <p:nvPr>
            <p:ph type="ctrTitle" hasCustomPrompt="1"/>
          </p:nvPr>
        </p:nvSpPr>
        <p:spPr>
          <a:xfrm>
            <a:off x="4144986" y="1875091"/>
            <a:ext cx="4278397" cy="1343025"/>
          </a:xfrm>
          <a:prstGeom prst="rect">
            <a:avLst/>
          </a:prstGeom>
        </p:spPr>
        <p:txBody>
          <a:bodyPr anchor="b">
            <a:normAutofit/>
          </a:bodyPr>
          <a:lstStyle>
            <a:lvl1pPr algn="l">
              <a:defRPr sz="30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a:t>Implementation Services</a:t>
            </a:r>
          </a:p>
        </p:txBody>
      </p:sp>
      <p:sp>
        <p:nvSpPr>
          <p:cNvPr id="10" name="Subtitle 2">
            <a:extLst>
              <a:ext uri="{FF2B5EF4-FFF2-40B4-BE49-F238E27FC236}">
                <a16:creationId xmlns:a16="http://schemas.microsoft.com/office/drawing/2014/main" id="{27E776BD-662C-E242-8044-1552FC7D48B5}"/>
              </a:ext>
            </a:extLst>
          </p:cNvPr>
          <p:cNvSpPr>
            <a:spLocks noGrp="1"/>
          </p:cNvSpPr>
          <p:nvPr>
            <p:ph type="subTitle" idx="1" hasCustomPrompt="1"/>
          </p:nvPr>
        </p:nvSpPr>
        <p:spPr>
          <a:xfrm>
            <a:off x="4144986" y="3376831"/>
            <a:ext cx="4278397" cy="800315"/>
          </a:xfrm>
          <a:prstGeom prst="rect">
            <a:avLst/>
          </a:prstGeom>
        </p:spPr>
        <p:txBody>
          <a:bodyPr/>
          <a:lstStyle>
            <a:lvl1pPr marL="0" indent="0" algn="l">
              <a:lnSpc>
                <a:spcPct val="100000"/>
              </a:lnSpc>
              <a:spcBef>
                <a:spcPts val="0"/>
              </a:spcBef>
              <a:buNone/>
              <a:defRPr sz="1500" b="0" i="0">
                <a:solidFill>
                  <a:schemeClr val="bg2"/>
                </a:solidFill>
                <a:latin typeface="Arial" panose="020B0604020202020204" pitchFamily="34" charset="0"/>
                <a:ea typeface="Arial" panose="020B0604020202020204" pitchFamily="34" charset="0"/>
                <a:cs typeface="Arial" panose="020B0604020202020204" pitchFamily="34" charset="0"/>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Presenter Name</a:t>
            </a:r>
            <a:br>
              <a:rPr lang="en-US"/>
            </a:br>
            <a:r>
              <a:rPr lang="en-US"/>
              <a:t>Title</a:t>
            </a:r>
            <a:br>
              <a:rPr lang="en-US"/>
            </a:br>
            <a:r>
              <a:rPr lang="en-US"/>
              <a:t>Date</a:t>
            </a:r>
          </a:p>
        </p:txBody>
      </p:sp>
      <p:sp>
        <p:nvSpPr>
          <p:cNvPr id="6" name="TextBox 5">
            <a:extLst>
              <a:ext uri="{FF2B5EF4-FFF2-40B4-BE49-F238E27FC236}">
                <a16:creationId xmlns:a16="http://schemas.microsoft.com/office/drawing/2014/main" id="{8BA010C1-6596-A949-A2E2-C78E4572964E}"/>
              </a:ext>
            </a:extLst>
          </p:cNvPr>
          <p:cNvSpPr txBox="1"/>
          <p:nvPr userDrawn="1"/>
        </p:nvSpPr>
        <p:spPr>
          <a:xfrm>
            <a:off x="8029989" y="4947293"/>
            <a:ext cx="920883" cy="346249"/>
          </a:xfrm>
          <a:prstGeom prst="rect">
            <a:avLst/>
          </a:prstGeom>
          <a:noFill/>
        </p:spPr>
        <p:txBody>
          <a:bodyPr wrap="square" rtlCol="0">
            <a:spAutoFit/>
          </a:bodyPr>
          <a:lstStyle/>
          <a:p>
            <a:pPr algn="r"/>
            <a:r>
              <a:rPr lang="en-US" sz="825">
                <a:solidFill>
                  <a:srgbClr val="C8C7C9"/>
                </a:solidFill>
              </a:rPr>
              <a:t>D2L Confidential</a:t>
            </a:r>
          </a:p>
        </p:txBody>
      </p:sp>
    </p:spTree>
    <p:extLst>
      <p:ext uri="{BB962C8B-B14F-4D97-AF65-F5344CB8AC3E}">
        <p14:creationId xmlns:p14="http://schemas.microsoft.com/office/powerpoint/2010/main" val="1941422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19_Title Slide">
    <p:bg>
      <p:bgPr>
        <a:solidFill>
          <a:schemeClr val="bg1"/>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23EBF095-530D-694E-A9C5-7FF8021B3028}"/>
              </a:ext>
            </a:extLst>
          </p:cNvPr>
          <p:cNvPicPr>
            <a:picLocks noChangeAspect="1"/>
          </p:cNvPicPr>
          <p:nvPr userDrawn="1"/>
        </p:nvPicPr>
        <p:blipFill rotWithShape="1">
          <a:blip r:embed="rId2"/>
          <a:srcRect l="13747"/>
          <a:stretch/>
        </p:blipFill>
        <p:spPr>
          <a:xfrm>
            <a:off x="0" y="0"/>
            <a:ext cx="6665233" cy="5143500"/>
          </a:xfrm>
          <a:prstGeom prst="rect">
            <a:avLst/>
          </a:prstGeom>
        </p:spPr>
      </p:pic>
      <p:pic>
        <p:nvPicPr>
          <p:cNvPr id="11" name="Picture 10">
            <a:extLst>
              <a:ext uri="{FF2B5EF4-FFF2-40B4-BE49-F238E27FC236}">
                <a16:creationId xmlns:a16="http://schemas.microsoft.com/office/drawing/2014/main" id="{B9B0D252-D630-824A-82AB-491090F5BFB1}"/>
              </a:ext>
            </a:extLst>
          </p:cNvPr>
          <p:cNvPicPr>
            <a:picLocks noChangeAspect="1"/>
          </p:cNvPicPr>
          <p:nvPr userDrawn="1"/>
        </p:nvPicPr>
        <p:blipFill>
          <a:blip r:embed="rId3"/>
          <a:stretch>
            <a:fillRect/>
          </a:stretch>
        </p:blipFill>
        <p:spPr>
          <a:xfrm>
            <a:off x="0" y="0"/>
            <a:ext cx="9144000" cy="5143500"/>
          </a:xfrm>
          <a:prstGeom prst="rect">
            <a:avLst/>
          </a:prstGeom>
        </p:spPr>
      </p:pic>
      <p:sp>
        <p:nvSpPr>
          <p:cNvPr id="9" name="Title 1">
            <a:extLst>
              <a:ext uri="{FF2B5EF4-FFF2-40B4-BE49-F238E27FC236}">
                <a16:creationId xmlns:a16="http://schemas.microsoft.com/office/drawing/2014/main" id="{F253667F-66D8-DB48-82CF-01323C5A10BB}"/>
              </a:ext>
            </a:extLst>
          </p:cNvPr>
          <p:cNvSpPr>
            <a:spLocks noGrp="1"/>
          </p:cNvSpPr>
          <p:nvPr>
            <p:ph type="ctrTitle" hasCustomPrompt="1"/>
          </p:nvPr>
        </p:nvSpPr>
        <p:spPr>
          <a:xfrm>
            <a:off x="4144986" y="1875091"/>
            <a:ext cx="4278397" cy="1343025"/>
          </a:xfrm>
          <a:prstGeom prst="rect">
            <a:avLst/>
          </a:prstGeom>
        </p:spPr>
        <p:txBody>
          <a:bodyPr anchor="b">
            <a:normAutofit/>
          </a:bodyPr>
          <a:lstStyle>
            <a:lvl1pPr algn="l">
              <a:defRPr sz="30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a:t>Title</a:t>
            </a:r>
          </a:p>
        </p:txBody>
      </p:sp>
      <p:sp>
        <p:nvSpPr>
          <p:cNvPr id="10" name="Subtitle 2">
            <a:extLst>
              <a:ext uri="{FF2B5EF4-FFF2-40B4-BE49-F238E27FC236}">
                <a16:creationId xmlns:a16="http://schemas.microsoft.com/office/drawing/2014/main" id="{27E776BD-662C-E242-8044-1552FC7D48B5}"/>
              </a:ext>
            </a:extLst>
          </p:cNvPr>
          <p:cNvSpPr>
            <a:spLocks noGrp="1"/>
          </p:cNvSpPr>
          <p:nvPr>
            <p:ph type="subTitle" idx="1" hasCustomPrompt="1"/>
          </p:nvPr>
        </p:nvSpPr>
        <p:spPr>
          <a:xfrm>
            <a:off x="4144986" y="3376831"/>
            <a:ext cx="4278397" cy="800315"/>
          </a:xfrm>
          <a:prstGeom prst="rect">
            <a:avLst/>
          </a:prstGeom>
        </p:spPr>
        <p:txBody>
          <a:bodyPr/>
          <a:lstStyle>
            <a:lvl1pPr marL="0" indent="0" algn="l">
              <a:lnSpc>
                <a:spcPct val="100000"/>
              </a:lnSpc>
              <a:spcBef>
                <a:spcPts val="0"/>
              </a:spcBef>
              <a:buNone/>
              <a:defRPr sz="1500" b="0" i="0">
                <a:solidFill>
                  <a:schemeClr val="bg2"/>
                </a:solidFill>
                <a:latin typeface="Arial" panose="020B0604020202020204" pitchFamily="34" charset="0"/>
                <a:ea typeface="Arial" panose="020B0604020202020204" pitchFamily="34" charset="0"/>
                <a:cs typeface="Arial" panose="020B0604020202020204" pitchFamily="34" charset="0"/>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Presenter Name</a:t>
            </a:r>
            <a:br>
              <a:rPr lang="en-US"/>
            </a:br>
            <a:r>
              <a:rPr lang="en-US"/>
              <a:t>Title</a:t>
            </a:r>
            <a:br>
              <a:rPr lang="en-US"/>
            </a:br>
            <a:r>
              <a:rPr lang="en-US"/>
              <a:t>Date</a:t>
            </a:r>
          </a:p>
        </p:txBody>
      </p:sp>
      <p:sp>
        <p:nvSpPr>
          <p:cNvPr id="14" name="TextBox 13">
            <a:extLst>
              <a:ext uri="{FF2B5EF4-FFF2-40B4-BE49-F238E27FC236}">
                <a16:creationId xmlns:a16="http://schemas.microsoft.com/office/drawing/2014/main" id="{A49014CA-4EB6-C04A-88F8-6BB807C2F739}"/>
              </a:ext>
            </a:extLst>
          </p:cNvPr>
          <p:cNvSpPr txBox="1"/>
          <p:nvPr userDrawn="1"/>
        </p:nvSpPr>
        <p:spPr>
          <a:xfrm>
            <a:off x="8029989" y="4947293"/>
            <a:ext cx="920883" cy="346249"/>
          </a:xfrm>
          <a:prstGeom prst="rect">
            <a:avLst/>
          </a:prstGeom>
          <a:noFill/>
        </p:spPr>
        <p:txBody>
          <a:bodyPr wrap="square" rtlCol="0">
            <a:spAutoFit/>
          </a:bodyPr>
          <a:lstStyle/>
          <a:p>
            <a:pPr algn="r"/>
            <a:r>
              <a:rPr lang="en-US" sz="825">
                <a:solidFill>
                  <a:srgbClr val="C8C7C9"/>
                </a:solidFill>
              </a:rPr>
              <a:t>D2L Confidential</a:t>
            </a:r>
          </a:p>
        </p:txBody>
      </p:sp>
    </p:spTree>
    <p:extLst>
      <p:ext uri="{BB962C8B-B14F-4D97-AF65-F5344CB8AC3E}">
        <p14:creationId xmlns:p14="http://schemas.microsoft.com/office/powerpoint/2010/main" val="1709597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1_Orange Content">
    <p:bg>
      <p:bgPr>
        <a:solidFill>
          <a:schemeClr val="tx1"/>
        </a:solidFill>
        <a:effectLst/>
      </p:bgPr>
    </p:bg>
    <p:spTree>
      <p:nvGrpSpPr>
        <p:cNvPr id="1" name=""/>
        <p:cNvGrpSpPr/>
        <p:nvPr/>
      </p:nvGrpSpPr>
      <p:grpSpPr>
        <a:xfrm>
          <a:off x="0" y="0"/>
          <a:ext cx="0" cy="0"/>
          <a:chOff x="0" y="0"/>
          <a:chExt cx="0" cy="0"/>
        </a:xfrm>
      </p:grpSpPr>
      <p:sp>
        <p:nvSpPr>
          <p:cNvPr id="13" name="Text Placeholder 4"/>
          <p:cNvSpPr>
            <a:spLocks noGrp="1"/>
          </p:cNvSpPr>
          <p:nvPr>
            <p:ph type="body" sz="quarter" idx="10"/>
          </p:nvPr>
        </p:nvSpPr>
        <p:spPr>
          <a:xfrm>
            <a:off x="260748" y="1014609"/>
            <a:ext cx="8254603" cy="3627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8"/>
          <p:cNvSpPr>
            <a:spLocks noGrp="1"/>
          </p:cNvSpPr>
          <p:nvPr>
            <p:ph type="title"/>
          </p:nvPr>
        </p:nvSpPr>
        <p:spPr>
          <a:xfrm>
            <a:off x="260798" y="244867"/>
            <a:ext cx="8254553" cy="563063"/>
          </a:xfrm>
          <a:prstGeom prst="rect">
            <a:avLst/>
          </a:prstGeom>
        </p:spPr>
        <p:txBody>
          <a:bodyPr vert="horz" lIns="91440" tIns="45720" rIns="91440" bIns="45720" rtlCol="0" anchor="t">
            <a:normAutofit/>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966701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19DE2-49C6-9B4C-8C44-C86B66994EB4}"/>
              </a:ext>
            </a:extLst>
          </p:cNvPr>
          <p:cNvSpPr>
            <a:spLocks noGrp="1"/>
          </p:cNvSpPr>
          <p:nvPr>
            <p:ph type="title"/>
          </p:nvPr>
        </p:nvSpPr>
        <p:spPr>
          <a:xfrm>
            <a:off x="628650" y="273844"/>
            <a:ext cx="7886700" cy="994172"/>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0E4C324B-5185-8546-A33C-DB9D33167189}"/>
              </a:ext>
            </a:extLst>
          </p:cNvPr>
          <p:cNvSpPr>
            <a:spLocks noGrp="1"/>
          </p:cNvSpPr>
          <p:nvPr>
            <p:ph idx="1"/>
          </p:nvPr>
        </p:nvSpPr>
        <p:spPr>
          <a:xfrm>
            <a:off x="628650" y="1369219"/>
            <a:ext cx="7886700" cy="326350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B513AC-A4C6-D345-AF22-FF776591F78C}"/>
              </a:ext>
            </a:extLst>
          </p:cNvPr>
          <p:cNvSpPr>
            <a:spLocks noGrp="1"/>
          </p:cNvSpPr>
          <p:nvPr>
            <p:ph type="dt" sz="half" idx="10"/>
          </p:nvPr>
        </p:nvSpPr>
        <p:spPr/>
        <p:txBody>
          <a:bodyPr/>
          <a:lstStyle/>
          <a:p>
            <a:fld id="{1B772D3B-3E3E-8046-B24F-D2CCD93FCD7B}" type="datetimeFigureOut">
              <a:rPr lang="en-US" smtClean="0"/>
              <a:t>12/21/2020</a:t>
            </a:fld>
            <a:endParaRPr lang="en-US"/>
          </a:p>
        </p:txBody>
      </p:sp>
      <p:sp>
        <p:nvSpPr>
          <p:cNvPr id="5" name="Footer Placeholder 4">
            <a:extLst>
              <a:ext uri="{FF2B5EF4-FFF2-40B4-BE49-F238E27FC236}">
                <a16:creationId xmlns:a16="http://schemas.microsoft.com/office/drawing/2014/main" id="{50DD7202-339C-7945-9897-297CB464CC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E226D3-873B-B340-AB28-4AC745CE1DA0}"/>
              </a:ext>
            </a:extLst>
          </p:cNvPr>
          <p:cNvSpPr>
            <a:spLocks noGrp="1"/>
          </p:cNvSpPr>
          <p:nvPr>
            <p:ph type="sldNum" sz="quarter" idx="12"/>
          </p:nvPr>
        </p:nvSpPr>
        <p:spPr/>
        <p:txBody>
          <a:bodyPr/>
          <a:lstStyle/>
          <a:p>
            <a:fld id="{E057A4C4-14E9-474B-8EE1-0975C43F5F62}" type="slidenum">
              <a:rPr lang="en-US" smtClean="0"/>
              <a:t>‹#›</a:t>
            </a:fld>
            <a:endParaRPr lang="en-US"/>
          </a:p>
        </p:txBody>
      </p:sp>
    </p:spTree>
    <p:extLst>
      <p:ext uri="{BB962C8B-B14F-4D97-AF65-F5344CB8AC3E}">
        <p14:creationId xmlns:p14="http://schemas.microsoft.com/office/powerpoint/2010/main" val="2108823891"/>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4_Orange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le Placeholder 8"/>
          <p:cNvSpPr>
            <a:spLocks noGrp="1"/>
          </p:cNvSpPr>
          <p:nvPr>
            <p:ph type="title" hasCustomPrompt="1"/>
          </p:nvPr>
        </p:nvSpPr>
        <p:spPr>
          <a:xfrm>
            <a:off x="260798" y="244867"/>
            <a:ext cx="8254553" cy="563063"/>
          </a:xfrm>
          <a:prstGeom prst="rect">
            <a:avLst/>
          </a:prstGeom>
        </p:spPr>
        <p:txBody>
          <a:bodyPr vert="horz" lIns="91440" tIns="45720" rIns="91440" bIns="45720" rtlCol="0" anchor="t">
            <a:normAutofit/>
          </a:bodyPr>
          <a:lstStyle>
            <a:lvl1pPr>
              <a:defRPr>
                <a:solidFill>
                  <a:schemeClr val="bg1"/>
                </a:solidFill>
              </a:defRPr>
            </a:lvl1pPr>
          </a:lstStyle>
          <a:p>
            <a:r>
              <a:rPr lang="en-US"/>
              <a:t>Title Here</a:t>
            </a:r>
          </a:p>
        </p:txBody>
      </p:sp>
    </p:spTree>
    <p:extLst>
      <p:ext uri="{BB962C8B-B14F-4D97-AF65-F5344CB8AC3E}">
        <p14:creationId xmlns:p14="http://schemas.microsoft.com/office/powerpoint/2010/main" val="2420187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15_Title Slide">
    <p:bg>
      <p:bgPr>
        <a:solidFill>
          <a:schemeClr val="tx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7E67F98-B714-D041-A04C-4C2035C1560B}"/>
              </a:ext>
            </a:extLst>
          </p:cNvPr>
          <p:cNvSpPr/>
          <p:nvPr userDrawn="1"/>
        </p:nvSpPr>
        <p:spPr>
          <a:xfrm>
            <a:off x="957470" y="2458350"/>
            <a:ext cx="8186530" cy="1656449"/>
          </a:xfrm>
          <a:prstGeom prst="rect">
            <a:avLst/>
          </a:prstGeom>
          <a:solidFill>
            <a:srgbClr val="E151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tx1"/>
              </a:solidFill>
            </a:endParaRPr>
          </a:p>
        </p:txBody>
      </p:sp>
      <p:sp>
        <p:nvSpPr>
          <p:cNvPr id="8" name="Text Placeholder 6">
            <a:extLst>
              <a:ext uri="{FF2B5EF4-FFF2-40B4-BE49-F238E27FC236}">
                <a16:creationId xmlns:a16="http://schemas.microsoft.com/office/drawing/2014/main" id="{446CEFB1-B3B9-2A4D-8B9E-1DE933521454}"/>
              </a:ext>
            </a:extLst>
          </p:cNvPr>
          <p:cNvSpPr>
            <a:spLocks noGrp="1"/>
          </p:cNvSpPr>
          <p:nvPr>
            <p:ph type="body" sz="quarter" idx="11" hasCustomPrompt="1"/>
          </p:nvPr>
        </p:nvSpPr>
        <p:spPr>
          <a:xfrm>
            <a:off x="5366504" y="2433251"/>
            <a:ext cx="3056286" cy="969496"/>
          </a:xfrm>
          <a:prstGeom prst="rect">
            <a:avLst/>
          </a:prstGeom>
          <a:noFill/>
          <a:ln w="57150" cap="sq">
            <a:noFill/>
            <a:miter lim="800000"/>
          </a:ln>
        </p:spPr>
        <p:txBody>
          <a:bodyPr wrap="none" lIns="274320" tIns="274320" rIns="274320" bIns="274320" anchor="b">
            <a:spAutoFit/>
          </a:bodyPr>
          <a:lstStyle>
            <a:lvl1pPr marL="0" indent="0" algn="r">
              <a:buNone/>
              <a:defRPr sz="3000" b="1">
                <a:solidFill>
                  <a:schemeClr val="tx1"/>
                </a:solidFill>
                <a:latin typeface="Arial" panose="020B0604020202020204" pitchFamily="34" charset="0"/>
                <a:cs typeface="Arial" panose="020B0604020202020204" pitchFamily="34" charset="0"/>
              </a:defRPr>
            </a:lvl1pPr>
          </a:lstStyle>
          <a:p>
            <a:pPr lvl="0"/>
            <a:r>
              <a:rPr lang="en-US"/>
              <a:t>Main Heading</a:t>
            </a:r>
          </a:p>
        </p:txBody>
      </p:sp>
      <p:sp>
        <p:nvSpPr>
          <p:cNvPr id="9" name="Rectangle 8">
            <a:extLst>
              <a:ext uri="{FF2B5EF4-FFF2-40B4-BE49-F238E27FC236}">
                <a16:creationId xmlns:a16="http://schemas.microsoft.com/office/drawing/2014/main" id="{0D03F8AD-821E-9140-89B0-E4D56C91A66B}"/>
              </a:ext>
            </a:extLst>
          </p:cNvPr>
          <p:cNvSpPr/>
          <p:nvPr userDrawn="1"/>
        </p:nvSpPr>
        <p:spPr>
          <a:xfrm>
            <a:off x="6894576" y="3734278"/>
            <a:ext cx="1291955" cy="696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Arial" panose="020B0604020202020204" pitchFamily="34" charset="0"/>
              <a:cs typeface="Arial" panose="020B0604020202020204" pitchFamily="34" charset="0"/>
            </a:endParaRPr>
          </a:p>
        </p:txBody>
      </p:sp>
      <p:sp>
        <p:nvSpPr>
          <p:cNvPr id="5" name="Text Placeholder 6">
            <a:extLst>
              <a:ext uri="{FF2B5EF4-FFF2-40B4-BE49-F238E27FC236}">
                <a16:creationId xmlns:a16="http://schemas.microsoft.com/office/drawing/2014/main" id="{DDFFDA72-313A-E246-BD25-B61383E0BC04}"/>
              </a:ext>
            </a:extLst>
          </p:cNvPr>
          <p:cNvSpPr>
            <a:spLocks noGrp="1"/>
          </p:cNvSpPr>
          <p:nvPr>
            <p:ph type="body" sz="quarter" idx="12" hasCustomPrompt="1"/>
          </p:nvPr>
        </p:nvSpPr>
        <p:spPr>
          <a:xfrm>
            <a:off x="6535094" y="2955225"/>
            <a:ext cx="1887696" cy="803297"/>
          </a:xfrm>
          <a:prstGeom prst="rect">
            <a:avLst/>
          </a:prstGeom>
          <a:noFill/>
          <a:ln w="57150" cap="sq">
            <a:noFill/>
            <a:miter lim="800000"/>
          </a:ln>
        </p:spPr>
        <p:txBody>
          <a:bodyPr wrap="none" lIns="274320" tIns="274320" rIns="274320" bIns="274320" anchor="b">
            <a:spAutoFit/>
          </a:bodyPr>
          <a:lstStyle>
            <a:lvl1pPr marL="0" indent="0" algn="r">
              <a:buNone/>
              <a:defRPr sz="1800" b="0">
                <a:solidFill>
                  <a:schemeClr val="tx1"/>
                </a:solidFill>
                <a:latin typeface="Arial" panose="020B0604020202020204" pitchFamily="34" charset="0"/>
                <a:cs typeface="Arial" panose="020B0604020202020204" pitchFamily="34" charset="0"/>
              </a:defRPr>
            </a:lvl1pPr>
          </a:lstStyle>
          <a:p>
            <a:pPr lvl="0"/>
            <a:r>
              <a:rPr lang="en-US"/>
              <a:t>Sub Heading</a:t>
            </a:r>
          </a:p>
        </p:txBody>
      </p:sp>
    </p:spTree>
    <p:extLst>
      <p:ext uri="{BB962C8B-B14F-4D97-AF65-F5344CB8AC3E}">
        <p14:creationId xmlns:p14="http://schemas.microsoft.com/office/powerpoint/2010/main" val="2545038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16_Title Slide">
    <p:bg>
      <p:bgPr>
        <a:solidFill>
          <a:schemeClr val="tx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7E67F98-B714-D041-A04C-4C2035C1560B}"/>
              </a:ext>
            </a:extLst>
          </p:cNvPr>
          <p:cNvSpPr/>
          <p:nvPr userDrawn="1"/>
        </p:nvSpPr>
        <p:spPr>
          <a:xfrm>
            <a:off x="957470" y="2458350"/>
            <a:ext cx="8186530" cy="1656449"/>
          </a:xfrm>
          <a:prstGeom prst="rect">
            <a:avLst/>
          </a:prstGeom>
          <a:solidFill>
            <a:srgbClr val="8478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tx1"/>
              </a:solidFill>
            </a:endParaRPr>
          </a:p>
        </p:txBody>
      </p:sp>
      <p:sp>
        <p:nvSpPr>
          <p:cNvPr id="8" name="Text Placeholder 6">
            <a:extLst>
              <a:ext uri="{FF2B5EF4-FFF2-40B4-BE49-F238E27FC236}">
                <a16:creationId xmlns:a16="http://schemas.microsoft.com/office/drawing/2014/main" id="{446CEFB1-B3B9-2A4D-8B9E-1DE933521454}"/>
              </a:ext>
            </a:extLst>
          </p:cNvPr>
          <p:cNvSpPr>
            <a:spLocks noGrp="1"/>
          </p:cNvSpPr>
          <p:nvPr>
            <p:ph type="body" sz="quarter" idx="11" hasCustomPrompt="1"/>
          </p:nvPr>
        </p:nvSpPr>
        <p:spPr>
          <a:xfrm>
            <a:off x="5366504" y="2433251"/>
            <a:ext cx="3056286" cy="969496"/>
          </a:xfrm>
          <a:prstGeom prst="rect">
            <a:avLst/>
          </a:prstGeom>
          <a:noFill/>
          <a:ln w="57150" cap="sq">
            <a:noFill/>
            <a:miter lim="800000"/>
          </a:ln>
        </p:spPr>
        <p:txBody>
          <a:bodyPr wrap="none" lIns="274320" tIns="274320" rIns="274320" bIns="274320" anchor="b">
            <a:spAutoFit/>
          </a:bodyPr>
          <a:lstStyle>
            <a:lvl1pPr marL="0" indent="0" algn="r">
              <a:buNone/>
              <a:defRPr sz="3000" b="1">
                <a:solidFill>
                  <a:schemeClr val="tx1"/>
                </a:solidFill>
                <a:latin typeface="Arial" panose="020B0604020202020204" pitchFamily="34" charset="0"/>
                <a:cs typeface="Arial" panose="020B0604020202020204" pitchFamily="34" charset="0"/>
              </a:defRPr>
            </a:lvl1pPr>
          </a:lstStyle>
          <a:p>
            <a:pPr lvl="0"/>
            <a:r>
              <a:rPr lang="en-US"/>
              <a:t>Main Heading</a:t>
            </a:r>
          </a:p>
        </p:txBody>
      </p:sp>
      <p:sp>
        <p:nvSpPr>
          <p:cNvPr id="9" name="Rectangle 8">
            <a:extLst>
              <a:ext uri="{FF2B5EF4-FFF2-40B4-BE49-F238E27FC236}">
                <a16:creationId xmlns:a16="http://schemas.microsoft.com/office/drawing/2014/main" id="{0D03F8AD-821E-9140-89B0-E4D56C91A66B}"/>
              </a:ext>
            </a:extLst>
          </p:cNvPr>
          <p:cNvSpPr/>
          <p:nvPr userDrawn="1"/>
        </p:nvSpPr>
        <p:spPr>
          <a:xfrm>
            <a:off x="6894576" y="3734278"/>
            <a:ext cx="1291955" cy="696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Arial" panose="020B0604020202020204" pitchFamily="34" charset="0"/>
              <a:cs typeface="Arial" panose="020B0604020202020204" pitchFamily="34" charset="0"/>
            </a:endParaRPr>
          </a:p>
        </p:txBody>
      </p:sp>
      <p:sp>
        <p:nvSpPr>
          <p:cNvPr id="5" name="Text Placeholder 6">
            <a:extLst>
              <a:ext uri="{FF2B5EF4-FFF2-40B4-BE49-F238E27FC236}">
                <a16:creationId xmlns:a16="http://schemas.microsoft.com/office/drawing/2014/main" id="{DDFFDA72-313A-E246-BD25-B61383E0BC04}"/>
              </a:ext>
            </a:extLst>
          </p:cNvPr>
          <p:cNvSpPr>
            <a:spLocks noGrp="1"/>
          </p:cNvSpPr>
          <p:nvPr>
            <p:ph type="body" sz="quarter" idx="12" hasCustomPrompt="1"/>
          </p:nvPr>
        </p:nvSpPr>
        <p:spPr>
          <a:xfrm>
            <a:off x="6535094" y="2955225"/>
            <a:ext cx="1887696" cy="803297"/>
          </a:xfrm>
          <a:prstGeom prst="rect">
            <a:avLst/>
          </a:prstGeom>
          <a:noFill/>
          <a:ln w="57150" cap="sq">
            <a:noFill/>
            <a:miter lim="800000"/>
          </a:ln>
        </p:spPr>
        <p:txBody>
          <a:bodyPr wrap="none" lIns="274320" tIns="274320" rIns="274320" bIns="274320" anchor="b">
            <a:spAutoFit/>
          </a:bodyPr>
          <a:lstStyle>
            <a:lvl1pPr marL="0" indent="0" algn="r">
              <a:buNone/>
              <a:defRPr sz="1800" b="0">
                <a:solidFill>
                  <a:schemeClr val="tx1"/>
                </a:solidFill>
                <a:latin typeface="Arial" panose="020B0604020202020204" pitchFamily="34" charset="0"/>
                <a:cs typeface="Arial" panose="020B0604020202020204" pitchFamily="34" charset="0"/>
              </a:defRPr>
            </a:lvl1pPr>
          </a:lstStyle>
          <a:p>
            <a:pPr lvl="0"/>
            <a:r>
              <a:rPr lang="en-US"/>
              <a:t>Sub Heading</a:t>
            </a:r>
          </a:p>
        </p:txBody>
      </p:sp>
    </p:spTree>
    <p:extLst>
      <p:ext uri="{BB962C8B-B14F-4D97-AF65-F5344CB8AC3E}">
        <p14:creationId xmlns:p14="http://schemas.microsoft.com/office/powerpoint/2010/main" val="2047932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22_Title Slide">
    <p:bg>
      <p:bgPr>
        <a:solidFill>
          <a:schemeClr val="tx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7E67F98-B714-D041-A04C-4C2035C1560B}"/>
              </a:ext>
            </a:extLst>
          </p:cNvPr>
          <p:cNvSpPr/>
          <p:nvPr userDrawn="1"/>
        </p:nvSpPr>
        <p:spPr>
          <a:xfrm>
            <a:off x="957470" y="2458350"/>
            <a:ext cx="8186530" cy="1656449"/>
          </a:xfrm>
          <a:prstGeom prst="rect">
            <a:avLst/>
          </a:prstGeom>
          <a:solidFill>
            <a:srgbClr val="2AA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tx1"/>
              </a:solidFill>
            </a:endParaRPr>
          </a:p>
        </p:txBody>
      </p:sp>
      <p:sp>
        <p:nvSpPr>
          <p:cNvPr id="8" name="Text Placeholder 6">
            <a:extLst>
              <a:ext uri="{FF2B5EF4-FFF2-40B4-BE49-F238E27FC236}">
                <a16:creationId xmlns:a16="http://schemas.microsoft.com/office/drawing/2014/main" id="{446CEFB1-B3B9-2A4D-8B9E-1DE933521454}"/>
              </a:ext>
            </a:extLst>
          </p:cNvPr>
          <p:cNvSpPr>
            <a:spLocks noGrp="1"/>
          </p:cNvSpPr>
          <p:nvPr>
            <p:ph type="body" sz="quarter" idx="11" hasCustomPrompt="1"/>
          </p:nvPr>
        </p:nvSpPr>
        <p:spPr>
          <a:xfrm>
            <a:off x="5366504" y="2433251"/>
            <a:ext cx="3056286" cy="969496"/>
          </a:xfrm>
          <a:prstGeom prst="rect">
            <a:avLst/>
          </a:prstGeom>
          <a:noFill/>
          <a:ln w="57150" cap="sq">
            <a:noFill/>
            <a:miter lim="800000"/>
          </a:ln>
        </p:spPr>
        <p:txBody>
          <a:bodyPr wrap="none" lIns="274320" tIns="274320" rIns="274320" bIns="274320" anchor="b">
            <a:spAutoFit/>
          </a:bodyPr>
          <a:lstStyle>
            <a:lvl1pPr marL="0" indent="0" algn="r">
              <a:buNone/>
              <a:defRPr sz="3000" b="1">
                <a:solidFill>
                  <a:schemeClr val="tx1"/>
                </a:solidFill>
                <a:latin typeface="Arial" panose="020B0604020202020204" pitchFamily="34" charset="0"/>
                <a:cs typeface="Arial" panose="020B0604020202020204" pitchFamily="34" charset="0"/>
              </a:defRPr>
            </a:lvl1pPr>
          </a:lstStyle>
          <a:p>
            <a:pPr lvl="0"/>
            <a:r>
              <a:rPr lang="en-US"/>
              <a:t>Main Heading</a:t>
            </a:r>
          </a:p>
        </p:txBody>
      </p:sp>
      <p:sp>
        <p:nvSpPr>
          <p:cNvPr id="9" name="Rectangle 8">
            <a:extLst>
              <a:ext uri="{FF2B5EF4-FFF2-40B4-BE49-F238E27FC236}">
                <a16:creationId xmlns:a16="http://schemas.microsoft.com/office/drawing/2014/main" id="{0D03F8AD-821E-9140-89B0-E4D56C91A66B}"/>
              </a:ext>
            </a:extLst>
          </p:cNvPr>
          <p:cNvSpPr/>
          <p:nvPr userDrawn="1"/>
        </p:nvSpPr>
        <p:spPr>
          <a:xfrm>
            <a:off x="6894576" y="3734278"/>
            <a:ext cx="1291955" cy="696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Arial" panose="020B0604020202020204" pitchFamily="34" charset="0"/>
              <a:cs typeface="Arial" panose="020B0604020202020204" pitchFamily="34" charset="0"/>
            </a:endParaRPr>
          </a:p>
        </p:txBody>
      </p:sp>
      <p:sp>
        <p:nvSpPr>
          <p:cNvPr id="5" name="Text Placeholder 6">
            <a:extLst>
              <a:ext uri="{FF2B5EF4-FFF2-40B4-BE49-F238E27FC236}">
                <a16:creationId xmlns:a16="http://schemas.microsoft.com/office/drawing/2014/main" id="{DDFFDA72-313A-E246-BD25-B61383E0BC04}"/>
              </a:ext>
            </a:extLst>
          </p:cNvPr>
          <p:cNvSpPr>
            <a:spLocks noGrp="1"/>
          </p:cNvSpPr>
          <p:nvPr>
            <p:ph type="body" sz="quarter" idx="12" hasCustomPrompt="1"/>
          </p:nvPr>
        </p:nvSpPr>
        <p:spPr>
          <a:xfrm>
            <a:off x="6535094" y="2955225"/>
            <a:ext cx="1887696" cy="803297"/>
          </a:xfrm>
          <a:prstGeom prst="rect">
            <a:avLst/>
          </a:prstGeom>
          <a:noFill/>
          <a:ln w="57150" cap="sq">
            <a:noFill/>
            <a:miter lim="800000"/>
          </a:ln>
        </p:spPr>
        <p:txBody>
          <a:bodyPr wrap="none" lIns="274320" tIns="274320" rIns="274320" bIns="274320" anchor="b">
            <a:spAutoFit/>
          </a:bodyPr>
          <a:lstStyle>
            <a:lvl1pPr marL="0" indent="0" algn="r">
              <a:buNone/>
              <a:defRPr sz="1800" b="0">
                <a:solidFill>
                  <a:schemeClr val="tx1"/>
                </a:solidFill>
                <a:latin typeface="Arial" panose="020B0604020202020204" pitchFamily="34" charset="0"/>
                <a:cs typeface="Arial" panose="020B0604020202020204" pitchFamily="34" charset="0"/>
              </a:defRPr>
            </a:lvl1pPr>
          </a:lstStyle>
          <a:p>
            <a:pPr lvl="0"/>
            <a:r>
              <a:rPr lang="en-US"/>
              <a:t>Sub Heading</a:t>
            </a:r>
          </a:p>
        </p:txBody>
      </p:sp>
    </p:spTree>
    <p:extLst>
      <p:ext uri="{BB962C8B-B14F-4D97-AF65-F5344CB8AC3E}">
        <p14:creationId xmlns:p14="http://schemas.microsoft.com/office/powerpoint/2010/main" val="2872963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17_Title Slide">
    <p:bg>
      <p:bgPr>
        <a:solidFill>
          <a:schemeClr val="tx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7E67F98-B714-D041-A04C-4C2035C1560B}"/>
              </a:ext>
            </a:extLst>
          </p:cNvPr>
          <p:cNvSpPr/>
          <p:nvPr userDrawn="1"/>
        </p:nvSpPr>
        <p:spPr>
          <a:xfrm>
            <a:off x="957470" y="2458350"/>
            <a:ext cx="8186530" cy="1656449"/>
          </a:xfrm>
          <a:prstGeom prst="rect">
            <a:avLst/>
          </a:prstGeom>
          <a:solidFill>
            <a:srgbClr val="3AB8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tx1"/>
              </a:solidFill>
            </a:endParaRPr>
          </a:p>
        </p:txBody>
      </p:sp>
      <p:sp>
        <p:nvSpPr>
          <p:cNvPr id="8" name="Text Placeholder 6">
            <a:extLst>
              <a:ext uri="{FF2B5EF4-FFF2-40B4-BE49-F238E27FC236}">
                <a16:creationId xmlns:a16="http://schemas.microsoft.com/office/drawing/2014/main" id="{446CEFB1-B3B9-2A4D-8B9E-1DE933521454}"/>
              </a:ext>
            </a:extLst>
          </p:cNvPr>
          <p:cNvSpPr>
            <a:spLocks noGrp="1"/>
          </p:cNvSpPr>
          <p:nvPr>
            <p:ph type="body" sz="quarter" idx="11" hasCustomPrompt="1"/>
          </p:nvPr>
        </p:nvSpPr>
        <p:spPr>
          <a:xfrm>
            <a:off x="5366504" y="2433251"/>
            <a:ext cx="3056286" cy="969496"/>
          </a:xfrm>
          <a:prstGeom prst="rect">
            <a:avLst/>
          </a:prstGeom>
          <a:noFill/>
          <a:ln w="57150" cap="sq">
            <a:noFill/>
            <a:miter lim="800000"/>
          </a:ln>
        </p:spPr>
        <p:txBody>
          <a:bodyPr wrap="none" lIns="274320" tIns="274320" rIns="274320" bIns="274320" anchor="b">
            <a:spAutoFit/>
          </a:bodyPr>
          <a:lstStyle>
            <a:lvl1pPr marL="0" indent="0" algn="r">
              <a:buNone/>
              <a:defRPr sz="3000" b="1">
                <a:solidFill>
                  <a:schemeClr val="tx1"/>
                </a:solidFill>
                <a:latin typeface="Arial" panose="020B0604020202020204" pitchFamily="34" charset="0"/>
                <a:cs typeface="Arial" panose="020B0604020202020204" pitchFamily="34" charset="0"/>
              </a:defRPr>
            </a:lvl1pPr>
          </a:lstStyle>
          <a:p>
            <a:pPr lvl="0"/>
            <a:r>
              <a:rPr lang="en-US"/>
              <a:t>Main Heading</a:t>
            </a:r>
          </a:p>
        </p:txBody>
      </p:sp>
      <p:sp>
        <p:nvSpPr>
          <p:cNvPr id="9" name="Rectangle 8">
            <a:extLst>
              <a:ext uri="{FF2B5EF4-FFF2-40B4-BE49-F238E27FC236}">
                <a16:creationId xmlns:a16="http://schemas.microsoft.com/office/drawing/2014/main" id="{0D03F8AD-821E-9140-89B0-E4D56C91A66B}"/>
              </a:ext>
            </a:extLst>
          </p:cNvPr>
          <p:cNvSpPr/>
          <p:nvPr userDrawn="1"/>
        </p:nvSpPr>
        <p:spPr>
          <a:xfrm>
            <a:off x="6894576" y="3734278"/>
            <a:ext cx="1291955" cy="696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Arial" panose="020B0604020202020204" pitchFamily="34" charset="0"/>
              <a:cs typeface="Arial" panose="020B0604020202020204" pitchFamily="34" charset="0"/>
            </a:endParaRPr>
          </a:p>
        </p:txBody>
      </p:sp>
      <p:sp>
        <p:nvSpPr>
          <p:cNvPr id="5" name="Text Placeholder 6">
            <a:extLst>
              <a:ext uri="{FF2B5EF4-FFF2-40B4-BE49-F238E27FC236}">
                <a16:creationId xmlns:a16="http://schemas.microsoft.com/office/drawing/2014/main" id="{DDFFDA72-313A-E246-BD25-B61383E0BC04}"/>
              </a:ext>
            </a:extLst>
          </p:cNvPr>
          <p:cNvSpPr>
            <a:spLocks noGrp="1"/>
          </p:cNvSpPr>
          <p:nvPr>
            <p:ph type="body" sz="quarter" idx="12" hasCustomPrompt="1"/>
          </p:nvPr>
        </p:nvSpPr>
        <p:spPr>
          <a:xfrm>
            <a:off x="6535094" y="2955225"/>
            <a:ext cx="1887696" cy="803297"/>
          </a:xfrm>
          <a:prstGeom prst="rect">
            <a:avLst/>
          </a:prstGeom>
          <a:noFill/>
          <a:ln w="57150" cap="sq">
            <a:noFill/>
            <a:miter lim="800000"/>
          </a:ln>
        </p:spPr>
        <p:txBody>
          <a:bodyPr wrap="none" lIns="274320" tIns="274320" rIns="274320" bIns="274320" anchor="b">
            <a:spAutoFit/>
          </a:bodyPr>
          <a:lstStyle>
            <a:lvl1pPr marL="0" indent="0" algn="r">
              <a:buNone/>
              <a:defRPr sz="1800" b="0">
                <a:solidFill>
                  <a:schemeClr val="tx1"/>
                </a:solidFill>
                <a:latin typeface="Arial" panose="020B0604020202020204" pitchFamily="34" charset="0"/>
                <a:cs typeface="Arial" panose="020B0604020202020204" pitchFamily="34" charset="0"/>
              </a:defRPr>
            </a:lvl1pPr>
          </a:lstStyle>
          <a:p>
            <a:pPr lvl="0"/>
            <a:r>
              <a:rPr lang="en-US"/>
              <a:t>Sub Heading</a:t>
            </a:r>
          </a:p>
        </p:txBody>
      </p:sp>
    </p:spTree>
    <p:extLst>
      <p:ext uri="{BB962C8B-B14F-4D97-AF65-F5344CB8AC3E}">
        <p14:creationId xmlns:p14="http://schemas.microsoft.com/office/powerpoint/2010/main" val="1807354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0DDF520-BD82-314B-B66C-655B4F924AE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30436"/>
          <a:stretch/>
        </p:blipFill>
        <p:spPr>
          <a:xfrm>
            <a:off x="2125981" y="-13189"/>
            <a:ext cx="7018019" cy="5156689"/>
          </a:xfrm>
          <a:prstGeom prst="rect">
            <a:avLst/>
          </a:prstGeom>
        </p:spPr>
      </p:pic>
      <p:pic>
        <p:nvPicPr>
          <p:cNvPr id="3" name="Picture 2">
            <a:extLst>
              <a:ext uri="{FF2B5EF4-FFF2-40B4-BE49-F238E27FC236}">
                <a16:creationId xmlns:a16="http://schemas.microsoft.com/office/drawing/2014/main" id="{B3A9BDFE-8421-8344-9221-7BEFE5EB6D54}"/>
              </a:ext>
            </a:extLst>
          </p:cNvPr>
          <p:cNvPicPr>
            <a:picLocks noChangeAspect="1"/>
          </p:cNvPicPr>
          <p:nvPr userDrawn="1"/>
        </p:nvPicPr>
        <p:blipFill rotWithShape="1">
          <a:blip r:embed="rId3"/>
          <a:srcRect r="17105"/>
          <a:stretch/>
        </p:blipFill>
        <p:spPr>
          <a:xfrm>
            <a:off x="2738956" y="-17921"/>
            <a:ext cx="6405044" cy="5156688"/>
          </a:xfrm>
          <a:prstGeom prst="rect">
            <a:avLst/>
          </a:prstGeom>
        </p:spPr>
      </p:pic>
      <p:sp>
        <p:nvSpPr>
          <p:cNvPr id="5" name="Freeform 4">
            <a:extLst>
              <a:ext uri="{FF2B5EF4-FFF2-40B4-BE49-F238E27FC236}">
                <a16:creationId xmlns:a16="http://schemas.microsoft.com/office/drawing/2014/main" id="{87EE6D4C-F8E6-0942-B247-8F8AF7A902D8}"/>
              </a:ext>
            </a:extLst>
          </p:cNvPr>
          <p:cNvSpPr/>
          <p:nvPr userDrawn="1"/>
        </p:nvSpPr>
        <p:spPr>
          <a:xfrm flipH="1">
            <a:off x="0" y="-22304"/>
            <a:ext cx="6126480" cy="5165804"/>
          </a:xfrm>
          <a:custGeom>
            <a:avLst/>
            <a:gdLst>
              <a:gd name="connsiteX0" fmla="*/ 2684207 w 8288594"/>
              <a:gd name="connsiteY0" fmla="*/ 0 h 6902245"/>
              <a:gd name="connsiteX1" fmla="*/ 8288594 w 8288594"/>
              <a:gd name="connsiteY1" fmla="*/ 0 h 6902245"/>
              <a:gd name="connsiteX2" fmla="*/ 8273845 w 8288594"/>
              <a:gd name="connsiteY2" fmla="*/ 6902245 h 6902245"/>
              <a:gd name="connsiteX3" fmla="*/ 1312607 w 8288594"/>
              <a:gd name="connsiteY3" fmla="*/ 6902245 h 6902245"/>
              <a:gd name="connsiteX4" fmla="*/ 0 w 8288594"/>
              <a:gd name="connsiteY4" fmla="*/ 4572000 h 6902245"/>
              <a:gd name="connsiteX5" fmla="*/ 2684207 w 8288594"/>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88594" h="6902245">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6" name="Picture 5">
            <a:extLst>
              <a:ext uri="{FF2B5EF4-FFF2-40B4-BE49-F238E27FC236}">
                <a16:creationId xmlns:a16="http://schemas.microsoft.com/office/drawing/2014/main" id="{DF60F390-3205-2A4F-B6B0-64ECA81ED78D}"/>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
        <p:nvSpPr>
          <p:cNvPr id="8" name="Title Placeholder 8">
            <a:extLst>
              <a:ext uri="{FF2B5EF4-FFF2-40B4-BE49-F238E27FC236}">
                <a16:creationId xmlns:a16="http://schemas.microsoft.com/office/drawing/2014/main" id="{6B968572-3E79-0B49-9254-702D0C15F7EA}"/>
              </a:ext>
            </a:extLst>
          </p:cNvPr>
          <p:cNvSpPr>
            <a:spLocks noGrp="1"/>
          </p:cNvSpPr>
          <p:nvPr>
            <p:ph type="title" hasCustomPrompt="1"/>
          </p:nvPr>
        </p:nvSpPr>
        <p:spPr>
          <a:xfrm>
            <a:off x="260799" y="244867"/>
            <a:ext cx="1994722" cy="563063"/>
          </a:xfrm>
          <a:prstGeom prst="rect">
            <a:avLst/>
          </a:prstGeom>
        </p:spPr>
        <p:txBody>
          <a:bodyPr vert="horz" lIns="91440" tIns="45720" rIns="91440" bIns="45720" rtlCol="0" anchor="t">
            <a:normAutofit/>
          </a:bodyPr>
          <a:lstStyle>
            <a:lvl1pPr>
              <a:defRPr>
                <a:solidFill>
                  <a:schemeClr val="bg1"/>
                </a:solidFill>
              </a:defRPr>
            </a:lvl1pPr>
          </a:lstStyle>
          <a:p>
            <a:r>
              <a:rPr lang="en-US"/>
              <a:t>Title Here</a:t>
            </a:r>
          </a:p>
        </p:txBody>
      </p:sp>
      <p:sp>
        <p:nvSpPr>
          <p:cNvPr id="7" name="TextBox 6">
            <a:extLst>
              <a:ext uri="{FF2B5EF4-FFF2-40B4-BE49-F238E27FC236}">
                <a16:creationId xmlns:a16="http://schemas.microsoft.com/office/drawing/2014/main" id="{A018DBE6-3131-9C49-AECA-9E9EC71D14C7}"/>
              </a:ext>
            </a:extLst>
          </p:cNvPr>
          <p:cNvSpPr txBox="1"/>
          <p:nvPr userDrawn="1"/>
        </p:nvSpPr>
        <p:spPr>
          <a:xfrm>
            <a:off x="8029989" y="4947293"/>
            <a:ext cx="920883" cy="346249"/>
          </a:xfrm>
          <a:prstGeom prst="rect">
            <a:avLst/>
          </a:prstGeom>
          <a:noFill/>
        </p:spPr>
        <p:txBody>
          <a:bodyPr wrap="square" rtlCol="0">
            <a:spAutoFit/>
          </a:bodyPr>
          <a:lstStyle/>
          <a:p>
            <a:pPr algn="r"/>
            <a:r>
              <a:rPr lang="en-US" sz="825">
                <a:solidFill>
                  <a:schemeClr val="tx1"/>
                </a:solidFill>
              </a:rPr>
              <a:t>D2L Confidential</a:t>
            </a:r>
          </a:p>
        </p:txBody>
      </p:sp>
    </p:spTree>
    <p:extLst>
      <p:ext uri="{BB962C8B-B14F-4D97-AF65-F5344CB8AC3E}">
        <p14:creationId xmlns:p14="http://schemas.microsoft.com/office/powerpoint/2010/main" val="3635911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p:cSld name="Orange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Text Placeholder 4"/>
          <p:cNvSpPr>
            <a:spLocks noGrp="1"/>
          </p:cNvSpPr>
          <p:nvPr>
            <p:ph type="body" sz="quarter" idx="10"/>
          </p:nvPr>
        </p:nvSpPr>
        <p:spPr>
          <a:xfrm>
            <a:off x="260748" y="1014609"/>
            <a:ext cx="8254603" cy="3627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8"/>
          <p:cNvSpPr>
            <a:spLocks noGrp="1"/>
          </p:cNvSpPr>
          <p:nvPr>
            <p:ph type="title"/>
          </p:nvPr>
        </p:nvSpPr>
        <p:spPr>
          <a:xfrm>
            <a:off x="260798" y="244867"/>
            <a:ext cx="8254553" cy="563063"/>
          </a:xfrm>
          <a:prstGeom prst="rect">
            <a:avLst/>
          </a:prstGeom>
        </p:spPr>
        <p:txBody>
          <a:bodyPr vert="horz" lIns="91440" tIns="45720" rIns="91440" bIns="45720" rtlCol="0" anchor="t">
            <a:normAutofit/>
          </a:bodyPr>
          <a:lstStyle/>
          <a:p>
            <a:r>
              <a:rPr lang="en-US"/>
              <a:t>Click to edit Master title style</a:t>
            </a:r>
          </a:p>
        </p:txBody>
      </p:sp>
    </p:spTree>
    <p:extLst>
      <p:ext uri="{BB962C8B-B14F-4D97-AF65-F5344CB8AC3E}">
        <p14:creationId xmlns:p14="http://schemas.microsoft.com/office/powerpoint/2010/main" val="1177533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Pure White">
    <p:bg>
      <p:bgPr>
        <a:solidFill>
          <a:schemeClr val="tx1"/>
        </a:solidFill>
        <a:effectLst/>
      </p:bgPr>
    </p:bg>
    <p:spTree>
      <p:nvGrpSpPr>
        <p:cNvPr id="1" name=""/>
        <p:cNvGrpSpPr/>
        <p:nvPr/>
      </p:nvGrpSpPr>
      <p:grpSpPr>
        <a:xfrm>
          <a:off x="0" y="0"/>
          <a:ext cx="0" cy="0"/>
          <a:chOff x="0" y="0"/>
          <a:chExt cx="0" cy="0"/>
        </a:xfrm>
      </p:grpSpPr>
      <p:sp>
        <p:nvSpPr>
          <p:cNvPr id="4" name="Text Placeholder 4"/>
          <p:cNvSpPr>
            <a:spLocks noGrp="1"/>
          </p:cNvSpPr>
          <p:nvPr>
            <p:ph type="body" sz="quarter" idx="10"/>
          </p:nvPr>
        </p:nvSpPr>
        <p:spPr>
          <a:xfrm>
            <a:off x="260748" y="1014609"/>
            <a:ext cx="8254603" cy="3627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Placeholder 8"/>
          <p:cNvSpPr>
            <a:spLocks noGrp="1"/>
          </p:cNvSpPr>
          <p:nvPr>
            <p:ph type="title"/>
          </p:nvPr>
        </p:nvSpPr>
        <p:spPr>
          <a:xfrm>
            <a:off x="260798" y="244867"/>
            <a:ext cx="8254553" cy="563063"/>
          </a:xfrm>
          <a:prstGeom prst="rect">
            <a:avLst/>
          </a:prstGeom>
        </p:spPr>
        <p:txBody>
          <a:bodyPr vert="horz" lIns="91440" tIns="45720" rIns="91440" bIns="45720" rtlCol="0" anchor="t">
            <a:normAutofit/>
          </a:bodyPr>
          <a:lstStyle>
            <a:lvl1pPr>
              <a:defRPr>
                <a:solidFill>
                  <a:schemeClr val="accent5"/>
                </a:solidFill>
              </a:defRPr>
            </a:lvl1pPr>
          </a:lstStyle>
          <a:p>
            <a:r>
              <a:rPr lang="en-US"/>
              <a:t>Click to edit Master title style</a:t>
            </a:r>
          </a:p>
        </p:txBody>
      </p:sp>
    </p:spTree>
    <p:extLst>
      <p:ext uri="{BB962C8B-B14F-4D97-AF65-F5344CB8AC3E}">
        <p14:creationId xmlns:p14="http://schemas.microsoft.com/office/powerpoint/2010/main" val="1087149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94_Custom Layout">
    <p:spTree>
      <p:nvGrpSpPr>
        <p:cNvPr id="1" name=""/>
        <p:cNvGrpSpPr/>
        <p:nvPr/>
      </p:nvGrpSpPr>
      <p:grpSpPr>
        <a:xfrm>
          <a:off x="0" y="0"/>
          <a:ext cx="0" cy="0"/>
          <a:chOff x="0" y="0"/>
          <a:chExt cx="0" cy="0"/>
        </a:xfrm>
      </p:grpSpPr>
      <p:sp>
        <p:nvSpPr>
          <p:cNvPr id="9" name="Picture Placeholder 8"/>
          <p:cNvSpPr>
            <a:spLocks noGrp="1"/>
          </p:cNvSpPr>
          <p:nvPr userDrawn="1">
            <p:ph type="pic" sz="quarter" idx="11"/>
          </p:nvPr>
        </p:nvSpPr>
        <p:spPr>
          <a:xfrm>
            <a:off x="2252244" y="-25992"/>
            <a:ext cx="3239854" cy="1619927"/>
          </a:xfrm>
          <a:custGeom>
            <a:avLst/>
            <a:gdLst>
              <a:gd name="connsiteX0" fmla="*/ 1 w 4319805"/>
              <a:gd name="connsiteY0" fmla="*/ 0 h 2159903"/>
              <a:gd name="connsiteX1" fmla="*/ 4319804 w 4319805"/>
              <a:gd name="connsiteY1" fmla="*/ 0 h 2159903"/>
              <a:gd name="connsiteX2" fmla="*/ 4319805 w 4319805"/>
              <a:gd name="connsiteY2" fmla="*/ 1 h 2159903"/>
              <a:gd name="connsiteX3" fmla="*/ 2159902 w 4319805"/>
              <a:gd name="connsiteY3" fmla="*/ 2159903 h 2159903"/>
              <a:gd name="connsiteX4" fmla="*/ 0 w 4319805"/>
              <a:gd name="connsiteY4" fmla="*/ 1 h 2159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19805" h="2159903">
                <a:moveTo>
                  <a:pt x="1" y="0"/>
                </a:moveTo>
                <a:lnTo>
                  <a:pt x="4319804" y="0"/>
                </a:lnTo>
                <a:lnTo>
                  <a:pt x="4319805" y="1"/>
                </a:lnTo>
                <a:lnTo>
                  <a:pt x="2159902" y="2159903"/>
                </a:lnTo>
                <a:lnTo>
                  <a:pt x="0" y="1"/>
                </a:lnTo>
                <a:close/>
              </a:path>
            </a:pathLst>
          </a:custGeom>
        </p:spPr>
        <p:txBody>
          <a:bodyPr wrap="square">
            <a:noAutofit/>
          </a:bodyPr>
          <a:lstStyle>
            <a:lvl1pPr>
              <a:defRPr sz="1013">
                <a:solidFill>
                  <a:srgbClr val="00B0F0"/>
                </a:solidFill>
              </a:defRPr>
            </a:lvl1pPr>
          </a:lstStyle>
          <a:p>
            <a:r>
              <a:rPr lang="en-US"/>
              <a:t>Click icon to add picture</a:t>
            </a:r>
            <a:endParaRPr lang="id-ID"/>
          </a:p>
        </p:txBody>
      </p:sp>
      <p:sp>
        <p:nvSpPr>
          <p:cNvPr id="11" name="Picture Placeholder 10"/>
          <p:cNvSpPr>
            <a:spLocks noGrp="1"/>
          </p:cNvSpPr>
          <p:nvPr>
            <p:ph type="pic" sz="quarter" idx="12"/>
          </p:nvPr>
        </p:nvSpPr>
        <p:spPr>
          <a:xfrm>
            <a:off x="4009520" y="128865"/>
            <a:ext cx="3239854" cy="3239854"/>
          </a:xfrm>
          <a:custGeom>
            <a:avLst/>
            <a:gdLst>
              <a:gd name="connsiteX0" fmla="*/ 2159902 w 4319805"/>
              <a:gd name="connsiteY0" fmla="*/ 0 h 4319805"/>
              <a:gd name="connsiteX1" fmla="*/ 4319805 w 4319805"/>
              <a:gd name="connsiteY1" fmla="*/ 2159903 h 4319805"/>
              <a:gd name="connsiteX2" fmla="*/ 2159902 w 4319805"/>
              <a:gd name="connsiteY2" fmla="*/ 4319805 h 4319805"/>
              <a:gd name="connsiteX3" fmla="*/ 0 w 4319805"/>
              <a:gd name="connsiteY3" fmla="*/ 2159903 h 4319805"/>
            </a:gdLst>
            <a:ahLst/>
            <a:cxnLst>
              <a:cxn ang="0">
                <a:pos x="connsiteX0" y="connsiteY0"/>
              </a:cxn>
              <a:cxn ang="0">
                <a:pos x="connsiteX1" y="connsiteY1"/>
              </a:cxn>
              <a:cxn ang="0">
                <a:pos x="connsiteX2" y="connsiteY2"/>
              </a:cxn>
              <a:cxn ang="0">
                <a:pos x="connsiteX3" y="connsiteY3"/>
              </a:cxn>
            </a:cxnLst>
            <a:rect l="l" t="t" r="r" b="b"/>
            <a:pathLst>
              <a:path w="4319805" h="4319805">
                <a:moveTo>
                  <a:pt x="2159902" y="0"/>
                </a:moveTo>
                <a:lnTo>
                  <a:pt x="4319805" y="2159903"/>
                </a:lnTo>
                <a:lnTo>
                  <a:pt x="2159902" y="4319805"/>
                </a:lnTo>
                <a:lnTo>
                  <a:pt x="0" y="2159903"/>
                </a:lnTo>
                <a:close/>
              </a:path>
            </a:pathLst>
          </a:custGeom>
        </p:spPr>
        <p:txBody>
          <a:bodyPr wrap="square">
            <a:noAutofit/>
          </a:bodyPr>
          <a:lstStyle>
            <a:lvl1pPr>
              <a:defRPr sz="1013">
                <a:solidFill>
                  <a:srgbClr val="00B0F0"/>
                </a:solidFill>
              </a:defRPr>
            </a:lvl1pPr>
          </a:lstStyle>
          <a:p>
            <a:r>
              <a:rPr lang="en-US"/>
              <a:t>Click icon to add picture</a:t>
            </a:r>
            <a:endParaRPr lang="id-ID"/>
          </a:p>
        </p:txBody>
      </p:sp>
      <p:sp>
        <p:nvSpPr>
          <p:cNvPr id="13" name="Picture Placeholder 12"/>
          <p:cNvSpPr>
            <a:spLocks noGrp="1"/>
          </p:cNvSpPr>
          <p:nvPr>
            <p:ph type="pic" sz="quarter" idx="13"/>
          </p:nvPr>
        </p:nvSpPr>
        <p:spPr>
          <a:xfrm>
            <a:off x="5766796" y="1903647"/>
            <a:ext cx="3239854" cy="3239854"/>
          </a:xfrm>
          <a:custGeom>
            <a:avLst/>
            <a:gdLst>
              <a:gd name="connsiteX0" fmla="*/ 2159902 w 4319805"/>
              <a:gd name="connsiteY0" fmla="*/ 0 h 4319805"/>
              <a:gd name="connsiteX1" fmla="*/ 4319805 w 4319805"/>
              <a:gd name="connsiteY1" fmla="*/ 2159903 h 4319805"/>
              <a:gd name="connsiteX2" fmla="*/ 2159902 w 4319805"/>
              <a:gd name="connsiteY2" fmla="*/ 4319805 h 4319805"/>
              <a:gd name="connsiteX3" fmla="*/ 0 w 4319805"/>
              <a:gd name="connsiteY3" fmla="*/ 2159903 h 4319805"/>
            </a:gdLst>
            <a:ahLst/>
            <a:cxnLst>
              <a:cxn ang="0">
                <a:pos x="connsiteX0" y="connsiteY0"/>
              </a:cxn>
              <a:cxn ang="0">
                <a:pos x="connsiteX1" y="connsiteY1"/>
              </a:cxn>
              <a:cxn ang="0">
                <a:pos x="connsiteX2" y="connsiteY2"/>
              </a:cxn>
              <a:cxn ang="0">
                <a:pos x="connsiteX3" y="connsiteY3"/>
              </a:cxn>
            </a:cxnLst>
            <a:rect l="l" t="t" r="r" b="b"/>
            <a:pathLst>
              <a:path w="4319805" h="4319805">
                <a:moveTo>
                  <a:pt x="2159902" y="0"/>
                </a:moveTo>
                <a:lnTo>
                  <a:pt x="4319805" y="2159903"/>
                </a:lnTo>
                <a:lnTo>
                  <a:pt x="2159902" y="4319805"/>
                </a:lnTo>
                <a:lnTo>
                  <a:pt x="0" y="2159903"/>
                </a:lnTo>
                <a:close/>
              </a:path>
            </a:pathLst>
          </a:custGeom>
        </p:spPr>
        <p:txBody>
          <a:bodyPr wrap="square">
            <a:noAutofit/>
          </a:bodyPr>
          <a:lstStyle>
            <a:lvl1pPr>
              <a:defRPr sz="1013">
                <a:solidFill>
                  <a:srgbClr val="00B0F0"/>
                </a:solidFill>
              </a:defRPr>
            </a:lvl1pPr>
          </a:lstStyle>
          <a:p>
            <a:r>
              <a:rPr lang="en-US"/>
              <a:t>Click icon to add picture</a:t>
            </a:r>
            <a:endParaRPr lang="id-ID"/>
          </a:p>
        </p:txBody>
      </p:sp>
      <p:sp>
        <p:nvSpPr>
          <p:cNvPr id="15" name="Picture Placeholder 14"/>
          <p:cNvSpPr>
            <a:spLocks noGrp="1"/>
          </p:cNvSpPr>
          <p:nvPr>
            <p:ph type="pic" sz="quarter" idx="14"/>
          </p:nvPr>
        </p:nvSpPr>
        <p:spPr>
          <a:xfrm>
            <a:off x="5766798" y="-25992"/>
            <a:ext cx="3239854" cy="1619927"/>
          </a:xfrm>
          <a:custGeom>
            <a:avLst/>
            <a:gdLst>
              <a:gd name="connsiteX0" fmla="*/ 1 w 4319805"/>
              <a:gd name="connsiteY0" fmla="*/ 0 h 2159903"/>
              <a:gd name="connsiteX1" fmla="*/ 4319804 w 4319805"/>
              <a:gd name="connsiteY1" fmla="*/ 0 h 2159903"/>
              <a:gd name="connsiteX2" fmla="*/ 4319805 w 4319805"/>
              <a:gd name="connsiteY2" fmla="*/ 1 h 2159903"/>
              <a:gd name="connsiteX3" fmla="*/ 2159902 w 4319805"/>
              <a:gd name="connsiteY3" fmla="*/ 2159903 h 2159903"/>
              <a:gd name="connsiteX4" fmla="*/ 0 w 4319805"/>
              <a:gd name="connsiteY4" fmla="*/ 1 h 2159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19805" h="2159903">
                <a:moveTo>
                  <a:pt x="1" y="0"/>
                </a:moveTo>
                <a:lnTo>
                  <a:pt x="4319804" y="0"/>
                </a:lnTo>
                <a:lnTo>
                  <a:pt x="4319805" y="1"/>
                </a:lnTo>
                <a:lnTo>
                  <a:pt x="2159902" y="2159903"/>
                </a:lnTo>
                <a:lnTo>
                  <a:pt x="0" y="1"/>
                </a:lnTo>
                <a:close/>
              </a:path>
            </a:pathLst>
          </a:custGeom>
        </p:spPr>
        <p:txBody>
          <a:bodyPr wrap="square">
            <a:noAutofit/>
          </a:bodyPr>
          <a:lstStyle>
            <a:lvl1pPr>
              <a:defRPr sz="1013">
                <a:solidFill>
                  <a:srgbClr val="00B0F0"/>
                </a:solidFill>
              </a:defRPr>
            </a:lvl1pPr>
          </a:lstStyle>
          <a:p>
            <a:r>
              <a:rPr lang="en-US"/>
              <a:t>Click icon to add picture</a:t>
            </a:r>
            <a:endParaRPr lang="id-ID"/>
          </a:p>
        </p:txBody>
      </p:sp>
      <p:sp>
        <p:nvSpPr>
          <p:cNvPr id="21" name="Picture Placeholder 20"/>
          <p:cNvSpPr>
            <a:spLocks noGrp="1"/>
          </p:cNvSpPr>
          <p:nvPr>
            <p:ph type="pic" sz="quarter" idx="15"/>
          </p:nvPr>
        </p:nvSpPr>
        <p:spPr>
          <a:xfrm>
            <a:off x="7524074" y="128864"/>
            <a:ext cx="1619927" cy="3239854"/>
          </a:xfrm>
          <a:custGeom>
            <a:avLst/>
            <a:gdLst>
              <a:gd name="connsiteX0" fmla="*/ 2159902 w 2159903"/>
              <a:gd name="connsiteY0" fmla="*/ 0 h 4319805"/>
              <a:gd name="connsiteX1" fmla="*/ 2159903 w 2159903"/>
              <a:gd name="connsiteY1" fmla="*/ 1 h 4319805"/>
              <a:gd name="connsiteX2" fmla="*/ 2159903 w 2159903"/>
              <a:gd name="connsiteY2" fmla="*/ 4319804 h 4319805"/>
              <a:gd name="connsiteX3" fmla="*/ 2159902 w 2159903"/>
              <a:gd name="connsiteY3" fmla="*/ 4319805 h 4319805"/>
              <a:gd name="connsiteX4" fmla="*/ 0 w 2159903"/>
              <a:gd name="connsiteY4" fmla="*/ 2159902 h 4319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9903" h="4319805">
                <a:moveTo>
                  <a:pt x="2159902" y="0"/>
                </a:moveTo>
                <a:lnTo>
                  <a:pt x="2159903" y="1"/>
                </a:lnTo>
                <a:lnTo>
                  <a:pt x="2159903" y="4319804"/>
                </a:lnTo>
                <a:lnTo>
                  <a:pt x="2159902" y="4319805"/>
                </a:lnTo>
                <a:lnTo>
                  <a:pt x="0" y="2159902"/>
                </a:lnTo>
                <a:close/>
              </a:path>
            </a:pathLst>
          </a:custGeom>
        </p:spPr>
        <p:txBody>
          <a:bodyPr wrap="square">
            <a:noAutofit/>
          </a:bodyPr>
          <a:lstStyle>
            <a:lvl1pPr>
              <a:defRPr sz="1013">
                <a:solidFill>
                  <a:srgbClr val="00B0F0"/>
                </a:solidFill>
              </a:defRPr>
            </a:lvl1pPr>
          </a:lstStyle>
          <a:p>
            <a:r>
              <a:rPr lang="en-US"/>
              <a:t>Click icon to add picture</a:t>
            </a:r>
            <a:endParaRPr lang="id-ID"/>
          </a:p>
        </p:txBody>
      </p:sp>
    </p:spTree>
    <p:extLst>
      <p:ext uri="{BB962C8B-B14F-4D97-AF65-F5344CB8AC3E}">
        <p14:creationId xmlns:p14="http://schemas.microsoft.com/office/powerpoint/2010/main" val="3080446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matchingName="Blank" type="blank" preserve="1">
  <p:cSld name="Blank">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Shape 328"/>
        <p:cNvGrpSpPr/>
        <p:nvPr/>
      </p:nvGrpSpPr>
      <p:grpSpPr>
        <a:xfrm>
          <a:off x="0" y="0"/>
          <a:ext cx="0" cy="0"/>
          <a:chOff x="0" y="0"/>
          <a:chExt cx="0" cy="0"/>
        </a:xfrm>
      </p:grpSpPr>
      <p:sp>
        <p:nvSpPr>
          <p:cNvPr id="2" name="TextBox 1">
            <a:extLst>
              <a:ext uri="{FF2B5EF4-FFF2-40B4-BE49-F238E27FC236}">
                <a16:creationId xmlns:a16="http://schemas.microsoft.com/office/drawing/2014/main" id="{333ACA81-744E-0649-AA97-04A6BE2E691E}"/>
              </a:ext>
            </a:extLst>
          </p:cNvPr>
          <p:cNvSpPr txBox="1"/>
          <p:nvPr userDrawn="1"/>
        </p:nvSpPr>
        <p:spPr>
          <a:xfrm>
            <a:off x="299811" y="4687576"/>
            <a:ext cx="2116285" cy="207749"/>
          </a:xfrm>
          <a:prstGeom prst="rect">
            <a:avLst/>
          </a:prstGeom>
          <a:noFill/>
        </p:spPr>
        <p:txBody>
          <a:bodyPr wrap="none" rtlCol="0">
            <a:spAutoFit/>
          </a:bodyPr>
          <a:lstStyle/>
          <a:p>
            <a:r>
              <a:rPr lang="en-US" sz="750">
                <a:solidFill>
                  <a:schemeClr val="bg1">
                    <a:lumMod val="50000"/>
                    <a:alpha val="50000"/>
                  </a:schemeClr>
                </a:solidFill>
                <a:effectLst/>
                <a:latin typeface="Arial" panose="020B0604020202020204" pitchFamily="34" charset="0"/>
                <a:cs typeface="Arial" panose="020B0604020202020204" pitchFamily="34" charset="0"/>
              </a:rPr>
              <a:t>D2L Confidential   |   © 2019 D2L Corporation</a:t>
            </a:r>
          </a:p>
        </p:txBody>
      </p:sp>
    </p:spTree>
    <p:extLst>
      <p:ext uri="{BB962C8B-B14F-4D97-AF65-F5344CB8AC3E}">
        <p14:creationId xmlns:p14="http://schemas.microsoft.com/office/powerpoint/2010/main" val="12178209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86335-78D9-AC4A-B542-70AA65A14D0A}"/>
              </a:ext>
            </a:extLst>
          </p:cNvPr>
          <p:cNvSpPr>
            <a:spLocks noGrp="1"/>
          </p:cNvSpPr>
          <p:nvPr>
            <p:ph type="title"/>
          </p:nvPr>
        </p:nvSpPr>
        <p:spPr>
          <a:xfrm>
            <a:off x="623888" y="1282304"/>
            <a:ext cx="7886700" cy="2139553"/>
          </a:xfrm>
          <a:prstGeom prst="rect">
            <a:avLst/>
          </a:prstGeo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D81F8869-9F8D-D64C-BF92-E0B431A3CB23}"/>
              </a:ext>
            </a:extLst>
          </p:cNvPr>
          <p:cNvSpPr>
            <a:spLocks noGrp="1"/>
          </p:cNvSpPr>
          <p:nvPr>
            <p:ph type="body" idx="1"/>
          </p:nvPr>
        </p:nvSpPr>
        <p:spPr>
          <a:xfrm>
            <a:off x="623888" y="3442098"/>
            <a:ext cx="7886700" cy="1125140"/>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1993610-62B8-E448-A24D-8EEB647C388F}"/>
              </a:ext>
            </a:extLst>
          </p:cNvPr>
          <p:cNvSpPr>
            <a:spLocks noGrp="1"/>
          </p:cNvSpPr>
          <p:nvPr>
            <p:ph type="dt" sz="half" idx="10"/>
          </p:nvPr>
        </p:nvSpPr>
        <p:spPr/>
        <p:txBody>
          <a:bodyPr/>
          <a:lstStyle/>
          <a:p>
            <a:fld id="{1B772D3B-3E3E-8046-B24F-D2CCD93FCD7B}" type="datetimeFigureOut">
              <a:rPr lang="en-US" smtClean="0"/>
              <a:t>12/21/2020</a:t>
            </a:fld>
            <a:endParaRPr lang="en-US"/>
          </a:p>
        </p:txBody>
      </p:sp>
      <p:sp>
        <p:nvSpPr>
          <p:cNvPr id="5" name="Footer Placeholder 4">
            <a:extLst>
              <a:ext uri="{FF2B5EF4-FFF2-40B4-BE49-F238E27FC236}">
                <a16:creationId xmlns:a16="http://schemas.microsoft.com/office/drawing/2014/main" id="{2D7F00FD-BD06-0C46-9D5A-D7D17FF2D5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977688-53D9-C049-A4AA-E9B2CE72B92B}"/>
              </a:ext>
            </a:extLst>
          </p:cNvPr>
          <p:cNvSpPr>
            <a:spLocks noGrp="1"/>
          </p:cNvSpPr>
          <p:nvPr>
            <p:ph type="sldNum" sz="quarter" idx="12"/>
          </p:nvPr>
        </p:nvSpPr>
        <p:spPr/>
        <p:txBody>
          <a:bodyPr/>
          <a:lstStyle/>
          <a:p>
            <a:fld id="{E057A4C4-14E9-474B-8EE1-0975C43F5F62}" type="slidenum">
              <a:rPr lang="en-US" smtClean="0"/>
              <a:t>‹#›</a:t>
            </a:fld>
            <a:endParaRPr lang="en-US"/>
          </a:p>
        </p:txBody>
      </p:sp>
    </p:spTree>
    <p:extLst>
      <p:ext uri="{BB962C8B-B14F-4D97-AF65-F5344CB8AC3E}">
        <p14:creationId xmlns:p14="http://schemas.microsoft.com/office/powerpoint/2010/main" val="2955284018"/>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Plain">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C78B903-E2E1-884F-94FD-0498ABE69C77}"/>
              </a:ext>
            </a:extLst>
          </p:cNvPr>
          <p:cNvSpPr>
            <a:spLocks noGrp="1"/>
          </p:cNvSpPr>
          <p:nvPr>
            <p:ph type="title" hasCustomPrompt="1"/>
          </p:nvPr>
        </p:nvSpPr>
        <p:spPr>
          <a:xfrm>
            <a:off x="244602" y="209836"/>
            <a:ext cx="7646670" cy="539972"/>
          </a:xfrm>
          <a:prstGeom prst="rect">
            <a:avLst/>
          </a:prstGeom>
        </p:spPr>
        <p:txBody>
          <a:bodyPr/>
          <a:lstStyle>
            <a:lvl1pPr>
              <a:defRPr sz="3000">
                <a:solidFill>
                  <a:schemeClr val="tx1">
                    <a:lumMod val="65000"/>
                    <a:lumOff val="35000"/>
                  </a:schemeClr>
                </a:solidFill>
              </a:defRPr>
            </a:lvl1pPr>
          </a:lstStyle>
          <a:p>
            <a:r>
              <a:rPr lang="en-US"/>
              <a:t>Header</a:t>
            </a:r>
            <a:endParaRPr lang="en-CA"/>
          </a:p>
        </p:txBody>
      </p:sp>
    </p:spTree>
    <p:extLst>
      <p:ext uri="{BB962C8B-B14F-4D97-AF65-F5344CB8AC3E}">
        <p14:creationId xmlns:p14="http://schemas.microsoft.com/office/powerpoint/2010/main" val="97375119"/>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5 Topics - V2">
    <p:spTree>
      <p:nvGrpSpPr>
        <p:cNvPr id="1" name=""/>
        <p:cNvGrpSpPr/>
        <p:nvPr/>
      </p:nvGrpSpPr>
      <p:grpSpPr>
        <a:xfrm>
          <a:off x="0" y="0"/>
          <a:ext cx="0" cy="0"/>
          <a:chOff x="0" y="0"/>
          <a:chExt cx="0" cy="0"/>
        </a:xfrm>
      </p:grpSpPr>
      <p:sp>
        <p:nvSpPr>
          <p:cNvPr id="7" name="Google Shape;2615;p504">
            <a:extLst>
              <a:ext uri="{FF2B5EF4-FFF2-40B4-BE49-F238E27FC236}">
                <a16:creationId xmlns:a16="http://schemas.microsoft.com/office/drawing/2014/main" id="{80F147BC-F1DB-1749-95E3-027342420CC1}"/>
              </a:ext>
            </a:extLst>
          </p:cNvPr>
          <p:cNvSpPr/>
          <p:nvPr userDrawn="1"/>
        </p:nvSpPr>
        <p:spPr>
          <a:xfrm rot="5653296">
            <a:off x="-522112" y="81198"/>
            <a:ext cx="5745470" cy="5044145"/>
          </a:xfrm>
          <a:prstGeom prst="blockArc">
            <a:avLst>
              <a:gd name="adj1" fmla="val 11521304"/>
              <a:gd name="adj2" fmla="val 20844257"/>
              <a:gd name="adj3" fmla="val 791"/>
            </a:avLst>
          </a:prstGeom>
          <a:solidFill>
            <a:srgbClr val="D8D8D8"/>
          </a:solidFill>
          <a:ln w="12700" cap="flat" cmpd="sng">
            <a:solidFill>
              <a:srgbClr val="D8D8D8"/>
            </a:solidFill>
            <a:prstDash val="solid"/>
            <a:miter lim="800000"/>
            <a:headEnd type="none" w="sm" len="sm"/>
            <a:tailEnd type="none" w="sm" len="sm"/>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FFFFFF"/>
              </a:solidFill>
              <a:latin typeface="Arial"/>
              <a:ea typeface="Arial"/>
              <a:cs typeface="Arial"/>
              <a:sym typeface="Arial"/>
            </a:endParaRPr>
          </a:p>
        </p:txBody>
      </p:sp>
      <p:sp>
        <p:nvSpPr>
          <p:cNvPr id="28" name="Text Placeholder 29">
            <a:extLst>
              <a:ext uri="{FF2B5EF4-FFF2-40B4-BE49-F238E27FC236}">
                <a16:creationId xmlns:a16="http://schemas.microsoft.com/office/drawing/2014/main" id="{72E1A37A-DE97-4F4C-8EF0-5740DFE12FB9}"/>
              </a:ext>
            </a:extLst>
          </p:cNvPr>
          <p:cNvSpPr>
            <a:spLocks noGrp="1"/>
          </p:cNvSpPr>
          <p:nvPr>
            <p:ph type="body" sz="quarter" idx="11" hasCustomPrompt="1"/>
          </p:nvPr>
        </p:nvSpPr>
        <p:spPr>
          <a:xfrm>
            <a:off x="4661137" y="363899"/>
            <a:ext cx="2981885" cy="324072"/>
          </a:xfrm>
          <a:prstGeom prst="rect">
            <a:avLst/>
          </a:prstGeom>
        </p:spPr>
        <p:txBody>
          <a:bodyPr anchor="ctr"/>
          <a:lstStyle>
            <a:lvl1pPr marL="0" indent="0" algn="l">
              <a:lnSpc>
                <a:spcPct val="100000"/>
              </a:lnSpc>
              <a:buNone/>
              <a:defRPr sz="1650">
                <a:solidFill>
                  <a:schemeClr val="tx1">
                    <a:lumMod val="65000"/>
                    <a:lumOff val="35000"/>
                  </a:schemeClr>
                </a:solidFill>
              </a:defRPr>
            </a:lvl1pPr>
          </a:lstStyle>
          <a:p>
            <a:pPr lvl="0"/>
            <a:r>
              <a:rPr lang="en-CA"/>
              <a:t>Point One</a:t>
            </a:r>
          </a:p>
        </p:txBody>
      </p:sp>
      <p:cxnSp>
        <p:nvCxnSpPr>
          <p:cNvPr id="29" name="Straight Connector 28">
            <a:extLst>
              <a:ext uri="{FF2B5EF4-FFF2-40B4-BE49-F238E27FC236}">
                <a16:creationId xmlns:a16="http://schemas.microsoft.com/office/drawing/2014/main" id="{F9F80AE3-3BB8-BD4E-90E9-D68E345F9616}"/>
              </a:ext>
            </a:extLst>
          </p:cNvPr>
          <p:cNvCxnSpPr>
            <a:cxnSpLocks/>
          </p:cNvCxnSpPr>
          <p:nvPr userDrawn="1"/>
        </p:nvCxnSpPr>
        <p:spPr>
          <a:xfrm>
            <a:off x="4717158" y="738397"/>
            <a:ext cx="537281" cy="0"/>
          </a:xfrm>
          <a:prstGeom prst="line">
            <a:avLst/>
          </a:prstGeom>
          <a:ln w="63500">
            <a:solidFill>
              <a:srgbClr val="FF6B70"/>
            </a:solidFill>
          </a:ln>
        </p:spPr>
        <p:style>
          <a:lnRef idx="1">
            <a:schemeClr val="accent1"/>
          </a:lnRef>
          <a:fillRef idx="0">
            <a:schemeClr val="accent1"/>
          </a:fillRef>
          <a:effectRef idx="0">
            <a:schemeClr val="accent1"/>
          </a:effectRef>
          <a:fontRef idx="minor">
            <a:schemeClr val="tx1"/>
          </a:fontRef>
        </p:style>
      </p:cxnSp>
      <p:sp>
        <p:nvSpPr>
          <p:cNvPr id="31" name="Text Placeholder 29">
            <a:extLst>
              <a:ext uri="{FF2B5EF4-FFF2-40B4-BE49-F238E27FC236}">
                <a16:creationId xmlns:a16="http://schemas.microsoft.com/office/drawing/2014/main" id="{0B23940D-5375-8348-AFA7-470885203FDA}"/>
              </a:ext>
            </a:extLst>
          </p:cNvPr>
          <p:cNvSpPr>
            <a:spLocks noGrp="1"/>
          </p:cNvSpPr>
          <p:nvPr>
            <p:ph type="body" sz="quarter" idx="12" hasCustomPrompt="1"/>
          </p:nvPr>
        </p:nvSpPr>
        <p:spPr>
          <a:xfrm>
            <a:off x="4661137" y="4280579"/>
            <a:ext cx="2981885" cy="324072"/>
          </a:xfrm>
          <a:prstGeom prst="rect">
            <a:avLst/>
          </a:prstGeom>
        </p:spPr>
        <p:txBody>
          <a:bodyPr anchor="ctr"/>
          <a:lstStyle>
            <a:lvl1pPr marL="0" indent="0" algn="l">
              <a:lnSpc>
                <a:spcPct val="100000"/>
              </a:lnSpc>
              <a:buNone/>
              <a:defRPr sz="1650">
                <a:solidFill>
                  <a:schemeClr val="tx1">
                    <a:lumMod val="65000"/>
                    <a:lumOff val="35000"/>
                  </a:schemeClr>
                </a:solidFill>
              </a:defRPr>
            </a:lvl1pPr>
          </a:lstStyle>
          <a:p>
            <a:pPr lvl="0"/>
            <a:r>
              <a:rPr lang="en-CA"/>
              <a:t>Point Five</a:t>
            </a:r>
          </a:p>
        </p:txBody>
      </p:sp>
      <p:cxnSp>
        <p:nvCxnSpPr>
          <p:cNvPr id="32" name="Straight Connector 31">
            <a:extLst>
              <a:ext uri="{FF2B5EF4-FFF2-40B4-BE49-F238E27FC236}">
                <a16:creationId xmlns:a16="http://schemas.microsoft.com/office/drawing/2014/main" id="{861CD650-FF56-1C41-8A5F-08251D8D36FD}"/>
              </a:ext>
            </a:extLst>
          </p:cNvPr>
          <p:cNvCxnSpPr>
            <a:cxnSpLocks/>
          </p:cNvCxnSpPr>
          <p:nvPr userDrawn="1"/>
        </p:nvCxnSpPr>
        <p:spPr>
          <a:xfrm>
            <a:off x="4717158" y="4655077"/>
            <a:ext cx="537281" cy="0"/>
          </a:xfrm>
          <a:prstGeom prst="line">
            <a:avLst/>
          </a:prstGeom>
          <a:ln w="635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Text Placeholder 29">
            <a:extLst>
              <a:ext uri="{FF2B5EF4-FFF2-40B4-BE49-F238E27FC236}">
                <a16:creationId xmlns:a16="http://schemas.microsoft.com/office/drawing/2014/main" id="{86FDE5D4-2944-7C4F-8362-992E6DF7ABD6}"/>
              </a:ext>
            </a:extLst>
          </p:cNvPr>
          <p:cNvSpPr>
            <a:spLocks noGrp="1"/>
          </p:cNvSpPr>
          <p:nvPr>
            <p:ph type="body" sz="quarter" idx="13" hasCustomPrompt="1"/>
          </p:nvPr>
        </p:nvSpPr>
        <p:spPr>
          <a:xfrm>
            <a:off x="5212310" y="3381419"/>
            <a:ext cx="2981885" cy="324072"/>
          </a:xfrm>
          <a:prstGeom prst="rect">
            <a:avLst/>
          </a:prstGeom>
        </p:spPr>
        <p:txBody>
          <a:bodyPr anchor="ctr"/>
          <a:lstStyle>
            <a:lvl1pPr marL="0" marR="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sz="1650">
                <a:solidFill>
                  <a:schemeClr val="tx1">
                    <a:lumMod val="65000"/>
                    <a:lumOff val="35000"/>
                  </a:schemeClr>
                </a:solidFill>
              </a:defRPr>
            </a:lvl1pPr>
          </a:lstStyle>
          <a:p>
            <a:pPr lvl="0"/>
            <a:r>
              <a:rPr lang="en-CA"/>
              <a:t>Point Four</a:t>
            </a:r>
          </a:p>
        </p:txBody>
      </p:sp>
      <p:cxnSp>
        <p:nvCxnSpPr>
          <p:cNvPr id="34" name="Straight Connector 33">
            <a:extLst>
              <a:ext uri="{FF2B5EF4-FFF2-40B4-BE49-F238E27FC236}">
                <a16:creationId xmlns:a16="http://schemas.microsoft.com/office/drawing/2014/main" id="{C628D333-CC69-4E44-B943-39C379AB7006}"/>
              </a:ext>
            </a:extLst>
          </p:cNvPr>
          <p:cNvCxnSpPr>
            <a:cxnSpLocks/>
          </p:cNvCxnSpPr>
          <p:nvPr userDrawn="1"/>
        </p:nvCxnSpPr>
        <p:spPr>
          <a:xfrm>
            <a:off x="5268331" y="3755917"/>
            <a:ext cx="537281" cy="0"/>
          </a:xfrm>
          <a:prstGeom prst="line">
            <a:avLst/>
          </a:prstGeom>
          <a:ln w="63500">
            <a:solidFill>
              <a:srgbClr val="FFBA59"/>
            </a:solidFill>
          </a:ln>
        </p:spPr>
        <p:style>
          <a:lnRef idx="1">
            <a:schemeClr val="accent1"/>
          </a:lnRef>
          <a:fillRef idx="0">
            <a:schemeClr val="accent1"/>
          </a:fillRef>
          <a:effectRef idx="0">
            <a:schemeClr val="accent1"/>
          </a:effectRef>
          <a:fontRef idx="minor">
            <a:schemeClr val="tx1"/>
          </a:fontRef>
        </p:style>
      </p:cxnSp>
      <p:sp>
        <p:nvSpPr>
          <p:cNvPr id="35" name="Text Placeholder 29">
            <a:extLst>
              <a:ext uri="{FF2B5EF4-FFF2-40B4-BE49-F238E27FC236}">
                <a16:creationId xmlns:a16="http://schemas.microsoft.com/office/drawing/2014/main" id="{8D053276-E470-8642-A319-29714BBEC016}"/>
              </a:ext>
            </a:extLst>
          </p:cNvPr>
          <p:cNvSpPr>
            <a:spLocks noGrp="1"/>
          </p:cNvSpPr>
          <p:nvPr>
            <p:ph type="body" sz="quarter" idx="14" hasCustomPrompt="1"/>
          </p:nvPr>
        </p:nvSpPr>
        <p:spPr>
          <a:xfrm>
            <a:off x="5212310" y="1270679"/>
            <a:ext cx="2981885" cy="324072"/>
          </a:xfrm>
          <a:prstGeom prst="rect">
            <a:avLst/>
          </a:prstGeom>
        </p:spPr>
        <p:txBody>
          <a:bodyPr anchor="ctr"/>
          <a:lstStyle>
            <a:lvl1pPr marL="0" indent="0" algn="l">
              <a:lnSpc>
                <a:spcPct val="100000"/>
              </a:lnSpc>
              <a:buNone/>
              <a:defRPr sz="1650">
                <a:solidFill>
                  <a:schemeClr val="tx1">
                    <a:lumMod val="65000"/>
                    <a:lumOff val="35000"/>
                  </a:schemeClr>
                </a:solidFill>
              </a:defRPr>
            </a:lvl1pPr>
          </a:lstStyle>
          <a:p>
            <a:pPr lvl="0"/>
            <a:r>
              <a:rPr lang="en-CA"/>
              <a:t>Point Two</a:t>
            </a:r>
          </a:p>
        </p:txBody>
      </p:sp>
      <p:cxnSp>
        <p:nvCxnSpPr>
          <p:cNvPr id="36" name="Straight Connector 35">
            <a:extLst>
              <a:ext uri="{FF2B5EF4-FFF2-40B4-BE49-F238E27FC236}">
                <a16:creationId xmlns:a16="http://schemas.microsoft.com/office/drawing/2014/main" id="{36E02496-6EEF-3942-AC9D-A55F0CF59CCA}"/>
              </a:ext>
            </a:extLst>
          </p:cNvPr>
          <p:cNvCxnSpPr>
            <a:cxnSpLocks/>
          </p:cNvCxnSpPr>
          <p:nvPr userDrawn="1"/>
        </p:nvCxnSpPr>
        <p:spPr>
          <a:xfrm>
            <a:off x="5268331" y="1645177"/>
            <a:ext cx="537281" cy="0"/>
          </a:xfrm>
          <a:prstGeom prst="line">
            <a:avLst/>
          </a:prstGeom>
          <a:ln w="63500">
            <a:solidFill>
              <a:srgbClr val="AFA1FF"/>
            </a:solidFill>
          </a:ln>
        </p:spPr>
        <p:style>
          <a:lnRef idx="1">
            <a:schemeClr val="accent1"/>
          </a:lnRef>
          <a:fillRef idx="0">
            <a:schemeClr val="accent1"/>
          </a:fillRef>
          <a:effectRef idx="0">
            <a:schemeClr val="accent1"/>
          </a:effectRef>
          <a:fontRef idx="minor">
            <a:schemeClr val="tx1"/>
          </a:fontRef>
        </p:style>
      </p:cxnSp>
      <p:sp>
        <p:nvSpPr>
          <p:cNvPr id="37" name="Text Placeholder 29">
            <a:extLst>
              <a:ext uri="{FF2B5EF4-FFF2-40B4-BE49-F238E27FC236}">
                <a16:creationId xmlns:a16="http://schemas.microsoft.com/office/drawing/2014/main" id="{3A5A3EC7-9A72-344F-A6C4-842269B6165B}"/>
              </a:ext>
            </a:extLst>
          </p:cNvPr>
          <p:cNvSpPr>
            <a:spLocks noGrp="1"/>
          </p:cNvSpPr>
          <p:nvPr>
            <p:ph type="body" sz="quarter" idx="15" hasCustomPrompt="1"/>
          </p:nvPr>
        </p:nvSpPr>
        <p:spPr>
          <a:xfrm>
            <a:off x="5402043" y="2329859"/>
            <a:ext cx="2981885" cy="324072"/>
          </a:xfrm>
          <a:prstGeom prst="rect">
            <a:avLst/>
          </a:prstGeom>
        </p:spPr>
        <p:txBody>
          <a:bodyPr anchor="ctr"/>
          <a:lstStyle>
            <a:lvl1pPr marL="0" indent="0" algn="l">
              <a:lnSpc>
                <a:spcPct val="100000"/>
              </a:lnSpc>
              <a:buNone/>
              <a:defRPr sz="1650">
                <a:solidFill>
                  <a:schemeClr val="tx1">
                    <a:lumMod val="65000"/>
                    <a:lumOff val="35000"/>
                  </a:schemeClr>
                </a:solidFill>
              </a:defRPr>
            </a:lvl1pPr>
          </a:lstStyle>
          <a:p>
            <a:pPr lvl="0"/>
            <a:r>
              <a:rPr lang="en-CA"/>
              <a:t>Point Three</a:t>
            </a:r>
          </a:p>
        </p:txBody>
      </p:sp>
      <p:cxnSp>
        <p:nvCxnSpPr>
          <p:cNvPr id="38" name="Straight Connector 37">
            <a:extLst>
              <a:ext uri="{FF2B5EF4-FFF2-40B4-BE49-F238E27FC236}">
                <a16:creationId xmlns:a16="http://schemas.microsoft.com/office/drawing/2014/main" id="{BB57B557-4AD3-7E48-87E9-C32495056967}"/>
              </a:ext>
            </a:extLst>
          </p:cNvPr>
          <p:cNvCxnSpPr>
            <a:cxnSpLocks/>
          </p:cNvCxnSpPr>
          <p:nvPr userDrawn="1"/>
        </p:nvCxnSpPr>
        <p:spPr>
          <a:xfrm>
            <a:off x="5458063" y="2704357"/>
            <a:ext cx="537281" cy="0"/>
          </a:xfrm>
          <a:prstGeom prst="line">
            <a:avLst/>
          </a:prstGeom>
          <a:ln w="63500">
            <a:solidFill>
              <a:srgbClr val="8CCD5A"/>
            </a:solidFill>
          </a:ln>
        </p:spPr>
        <p:style>
          <a:lnRef idx="1">
            <a:schemeClr val="accent1"/>
          </a:lnRef>
          <a:fillRef idx="0">
            <a:schemeClr val="accent1"/>
          </a:fillRef>
          <a:effectRef idx="0">
            <a:schemeClr val="accent1"/>
          </a:effectRef>
          <a:fontRef idx="minor">
            <a:schemeClr val="tx1"/>
          </a:fontRef>
        </p:style>
      </p:cxnSp>
      <p:sp>
        <p:nvSpPr>
          <p:cNvPr id="39" name="Title 1">
            <a:extLst>
              <a:ext uri="{FF2B5EF4-FFF2-40B4-BE49-F238E27FC236}">
                <a16:creationId xmlns:a16="http://schemas.microsoft.com/office/drawing/2014/main" id="{3E5BE97B-DDEF-6E48-9C48-9101000E909B}"/>
              </a:ext>
            </a:extLst>
          </p:cNvPr>
          <p:cNvSpPr>
            <a:spLocks noGrp="1"/>
          </p:cNvSpPr>
          <p:nvPr>
            <p:ph type="title" hasCustomPrompt="1"/>
          </p:nvPr>
        </p:nvSpPr>
        <p:spPr>
          <a:xfrm>
            <a:off x="985823" y="2016133"/>
            <a:ext cx="2241425" cy="880109"/>
          </a:xfrm>
          <a:prstGeom prst="rect">
            <a:avLst/>
          </a:prstGeom>
        </p:spPr>
        <p:txBody>
          <a:bodyPr/>
          <a:lstStyle>
            <a:lvl1pPr>
              <a:defRPr sz="3000">
                <a:solidFill>
                  <a:schemeClr val="tx1">
                    <a:lumMod val="65000"/>
                    <a:lumOff val="35000"/>
                  </a:schemeClr>
                </a:solidFill>
              </a:defRPr>
            </a:lvl1pPr>
          </a:lstStyle>
          <a:p>
            <a:r>
              <a:rPr lang="en-US"/>
              <a:t>Header Goes Here</a:t>
            </a:r>
            <a:endParaRPr lang="en-CA"/>
          </a:p>
        </p:txBody>
      </p:sp>
    </p:spTree>
    <p:extLst>
      <p:ext uri="{BB962C8B-B14F-4D97-AF65-F5344CB8AC3E}">
        <p14:creationId xmlns:p14="http://schemas.microsoft.com/office/powerpoint/2010/main" val="455150439"/>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6 Topics - V2">
    <p:spTree>
      <p:nvGrpSpPr>
        <p:cNvPr id="1" name=""/>
        <p:cNvGrpSpPr/>
        <p:nvPr/>
      </p:nvGrpSpPr>
      <p:grpSpPr>
        <a:xfrm>
          <a:off x="0" y="0"/>
          <a:ext cx="0" cy="0"/>
          <a:chOff x="0" y="0"/>
          <a:chExt cx="0" cy="0"/>
        </a:xfrm>
      </p:grpSpPr>
      <p:sp>
        <p:nvSpPr>
          <p:cNvPr id="7" name="Google Shape;2615;p504">
            <a:extLst>
              <a:ext uri="{FF2B5EF4-FFF2-40B4-BE49-F238E27FC236}">
                <a16:creationId xmlns:a16="http://schemas.microsoft.com/office/drawing/2014/main" id="{80F147BC-F1DB-1749-95E3-027342420CC1}"/>
              </a:ext>
            </a:extLst>
          </p:cNvPr>
          <p:cNvSpPr/>
          <p:nvPr userDrawn="1"/>
        </p:nvSpPr>
        <p:spPr>
          <a:xfrm rot="5653296">
            <a:off x="-522112" y="81198"/>
            <a:ext cx="5745470" cy="5044145"/>
          </a:xfrm>
          <a:prstGeom prst="blockArc">
            <a:avLst>
              <a:gd name="adj1" fmla="val 11521304"/>
              <a:gd name="adj2" fmla="val 20844257"/>
              <a:gd name="adj3" fmla="val 791"/>
            </a:avLst>
          </a:prstGeom>
          <a:solidFill>
            <a:srgbClr val="D8D8D8"/>
          </a:solidFill>
          <a:ln w="12700" cap="flat" cmpd="sng">
            <a:solidFill>
              <a:srgbClr val="D8D8D8"/>
            </a:solidFill>
            <a:prstDash val="solid"/>
            <a:miter lim="800000"/>
            <a:headEnd type="none" w="sm" len="sm"/>
            <a:tailEnd type="none" w="sm" len="sm"/>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FFFFFF"/>
              </a:solidFill>
              <a:latin typeface="Arial"/>
              <a:ea typeface="Arial"/>
              <a:cs typeface="Arial"/>
              <a:sym typeface="Arial"/>
            </a:endParaRPr>
          </a:p>
        </p:txBody>
      </p:sp>
      <p:sp>
        <p:nvSpPr>
          <p:cNvPr id="28" name="Text Placeholder 29">
            <a:extLst>
              <a:ext uri="{FF2B5EF4-FFF2-40B4-BE49-F238E27FC236}">
                <a16:creationId xmlns:a16="http://schemas.microsoft.com/office/drawing/2014/main" id="{72E1A37A-DE97-4F4C-8EF0-5740DFE12FB9}"/>
              </a:ext>
            </a:extLst>
          </p:cNvPr>
          <p:cNvSpPr>
            <a:spLocks noGrp="1"/>
          </p:cNvSpPr>
          <p:nvPr>
            <p:ph type="body" sz="quarter" idx="11" hasCustomPrompt="1"/>
          </p:nvPr>
        </p:nvSpPr>
        <p:spPr>
          <a:xfrm>
            <a:off x="4508790" y="244918"/>
            <a:ext cx="2981885" cy="324072"/>
          </a:xfrm>
          <a:prstGeom prst="rect">
            <a:avLst/>
          </a:prstGeom>
        </p:spPr>
        <p:txBody>
          <a:bodyPr anchor="ctr"/>
          <a:lstStyle>
            <a:lvl1pPr marL="0" indent="0" algn="l">
              <a:lnSpc>
                <a:spcPct val="100000"/>
              </a:lnSpc>
              <a:buNone/>
              <a:defRPr sz="1650">
                <a:solidFill>
                  <a:schemeClr val="tx1">
                    <a:lumMod val="65000"/>
                    <a:lumOff val="35000"/>
                  </a:schemeClr>
                </a:solidFill>
              </a:defRPr>
            </a:lvl1pPr>
          </a:lstStyle>
          <a:p>
            <a:pPr lvl="0"/>
            <a:r>
              <a:rPr lang="en-CA"/>
              <a:t>Point One</a:t>
            </a:r>
          </a:p>
        </p:txBody>
      </p:sp>
      <p:cxnSp>
        <p:nvCxnSpPr>
          <p:cNvPr id="29" name="Straight Connector 28">
            <a:extLst>
              <a:ext uri="{FF2B5EF4-FFF2-40B4-BE49-F238E27FC236}">
                <a16:creationId xmlns:a16="http://schemas.microsoft.com/office/drawing/2014/main" id="{F9F80AE3-3BB8-BD4E-90E9-D68E345F9616}"/>
              </a:ext>
            </a:extLst>
          </p:cNvPr>
          <p:cNvCxnSpPr>
            <a:cxnSpLocks/>
          </p:cNvCxnSpPr>
          <p:nvPr userDrawn="1"/>
        </p:nvCxnSpPr>
        <p:spPr>
          <a:xfrm>
            <a:off x="4564810" y="619416"/>
            <a:ext cx="537281" cy="0"/>
          </a:xfrm>
          <a:prstGeom prst="line">
            <a:avLst/>
          </a:prstGeom>
          <a:ln w="63500">
            <a:solidFill>
              <a:srgbClr val="FF6B70"/>
            </a:solidFill>
          </a:ln>
        </p:spPr>
        <p:style>
          <a:lnRef idx="1">
            <a:schemeClr val="accent1"/>
          </a:lnRef>
          <a:fillRef idx="0">
            <a:schemeClr val="accent1"/>
          </a:fillRef>
          <a:effectRef idx="0">
            <a:schemeClr val="accent1"/>
          </a:effectRef>
          <a:fontRef idx="minor">
            <a:schemeClr val="tx1"/>
          </a:fontRef>
        </p:style>
      </p:cxnSp>
      <p:sp>
        <p:nvSpPr>
          <p:cNvPr id="39" name="Title 1">
            <a:extLst>
              <a:ext uri="{FF2B5EF4-FFF2-40B4-BE49-F238E27FC236}">
                <a16:creationId xmlns:a16="http://schemas.microsoft.com/office/drawing/2014/main" id="{3E5BE97B-DDEF-6E48-9C48-9101000E909B}"/>
              </a:ext>
            </a:extLst>
          </p:cNvPr>
          <p:cNvSpPr>
            <a:spLocks noGrp="1"/>
          </p:cNvSpPr>
          <p:nvPr>
            <p:ph type="title" hasCustomPrompt="1"/>
          </p:nvPr>
        </p:nvSpPr>
        <p:spPr>
          <a:xfrm>
            <a:off x="985823" y="2016133"/>
            <a:ext cx="2241425" cy="880109"/>
          </a:xfrm>
          <a:prstGeom prst="rect">
            <a:avLst/>
          </a:prstGeom>
        </p:spPr>
        <p:txBody>
          <a:bodyPr/>
          <a:lstStyle>
            <a:lvl1pPr>
              <a:defRPr sz="3000">
                <a:solidFill>
                  <a:schemeClr val="tx1">
                    <a:lumMod val="65000"/>
                    <a:lumOff val="35000"/>
                  </a:schemeClr>
                </a:solidFill>
              </a:defRPr>
            </a:lvl1pPr>
          </a:lstStyle>
          <a:p>
            <a:r>
              <a:rPr lang="en-US"/>
              <a:t>Header Goes Here</a:t>
            </a:r>
            <a:endParaRPr lang="en-CA"/>
          </a:p>
        </p:txBody>
      </p:sp>
      <p:sp>
        <p:nvSpPr>
          <p:cNvPr id="20" name="Text Placeholder 29">
            <a:extLst>
              <a:ext uri="{FF2B5EF4-FFF2-40B4-BE49-F238E27FC236}">
                <a16:creationId xmlns:a16="http://schemas.microsoft.com/office/drawing/2014/main" id="{C1CB19B2-3E43-C54D-B909-272F3355FE05}"/>
              </a:ext>
            </a:extLst>
          </p:cNvPr>
          <p:cNvSpPr>
            <a:spLocks noGrp="1"/>
          </p:cNvSpPr>
          <p:nvPr>
            <p:ph type="body" sz="quarter" idx="12" hasCustomPrompt="1"/>
          </p:nvPr>
        </p:nvSpPr>
        <p:spPr>
          <a:xfrm>
            <a:off x="4508790" y="4389974"/>
            <a:ext cx="2981885" cy="324072"/>
          </a:xfrm>
          <a:prstGeom prst="rect">
            <a:avLst/>
          </a:prstGeom>
        </p:spPr>
        <p:txBody>
          <a:bodyPr anchor="ctr"/>
          <a:lstStyle>
            <a:lvl1pPr marL="0" indent="0" algn="l">
              <a:lnSpc>
                <a:spcPct val="100000"/>
              </a:lnSpc>
              <a:buNone/>
              <a:defRPr sz="1650">
                <a:solidFill>
                  <a:schemeClr val="tx1">
                    <a:lumMod val="65000"/>
                    <a:lumOff val="35000"/>
                  </a:schemeClr>
                </a:solidFill>
              </a:defRPr>
            </a:lvl1pPr>
          </a:lstStyle>
          <a:p>
            <a:pPr lvl="0"/>
            <a:r>
              <a:rPr lang="en-CA"/>
              <a:t>Point Six</a:t>
            </a:r>
          </a:p>
        </p:txBody>
      </p:sp>
      <p:cxnSp>
        <p:nvCxnSpPr>
          <p:cNvPr id="21" name="Straight Connector 20">
            <a:extLst>
              <a:ext uri="{FF2B5EF4-FFF2-40B4-BE49-F238E27FC236}">
                <a16:creationId xmlns:a16="http://schemas.microsoft.com/office/drawing/2014/main" id="{82D3DB7D-CD18-CE41-8137-9B2A132DADAB}"/>
              </a:ext>
            </a:extLst>
          </p:cNvPr>
          <p:cNvCxnSpPr>
            <a:cxnSpLocks/>
          </p:cNvCxnSpPr>
          <p:nvPr userDrawn="1"/>
        </p:nvCxnSpPr>
        <p:spPr>
          <a:xfrm>
            <a:off x="4564810" y="4764472"/>
            <a:ext cx="537281" cy="0"/>
          </a:xfrm>
          <a:prstGeom prst="line">
            <a:avLst/>
          </a:prstGeom>
          <a:ln w="63500">
            <a:solidFill>
              <a:srgbClr val="29A6FF"/>
            </a:solidFill>
          </a:ln>
        </p:spPr>
        <p:style>
          <a:lnRef idx="1">
            <a:schemeClr val="accent1"/>
          </a:lnRef>
          <a:fillRef idx="0">
            <a:schemeClr val="accent1"/>
          </a:fillRef>
          <a:effectRef idx="0">
            <a:schemeClr val="accent1"/>
          </a:effectRef>
          <a:fontRef idx="minor">
            <a:schemeClr val="tx1"/>
          </a:fontRef>
        </p:style>
      </p:cxnSp>
      <p:sp>
        <p:nvSpPr>
          <p:cNvPr id="22" name="Text Placeholder 29">
            <a:extLst>
              <a:ext uri="{FF2B5EF4-FFF2-40B4-BE49-F238E27FC236}">
                <a16:creationId xmlns:a16="http://schemas.microsoft.com/office/drawing/2014/main" id="{BFBCD86F-1710-584D-AC8F-B0EA60868CB8}"/>
              </a:ext>
            </a:extLst>
          </p:cNvPr>
          <p:cNvSpPr>
            <a:spLocks noGrp="1"/>
          </p:cNvSpPr>
          <p:nvPr>
            <p:ph type="body" sz="quarter" idx="13" hasCustomPrompt="1"/>
          </p:nvPr>
        </p:nvSpPr>
        <p:spPr>
          <a:xfrm>
            <a:off x="5018886" y="3663833"/>
            <a:ext cx="2981885" cy="324072"/>
          </a:xfrm>
          <a:prstGeom prst="rect">
            <a:avLst/>
          </a:prstGeom>
        </p:spPr>
        <p:txBody>
          <a:bodyPr anchor="ctr"/>
          <a:lstStyle>
            <a:lvl1pPr marL="0" indent="0" algn="l">
              <a:lnSpc>
                <a:spcPct val="100000"/>
              </a:lnSpc>
              <a:buNone/>
              <a:defRPr sz="1650">
                <a:solidFill>
                  <a:schemeClr val="tx1">
                    <a:lumMod val="65000"/>
                    <a:lumOff val="35000"/>
                  </a:schemeClr>
                </a:solidFill>
              </a:defRPr>
            </a:lvl1pPr>
          </a:lstStyle>
          <a:p>
            <a:pPr lvl="0"/>
            <a:r>
              <a:rPr lang="en-CA"/>
              <a:t>Point Five</a:t>
            </a:r>
          </a:p>
        </p:txBody>
      </p:sp>
      <p:cxnSp>
        <p:nvCxnSpPr>
          <p:cNvPr id="23" name="Straight Connector 22">
            <a:extLst>
              <a:ext uri="{FF2B5EF4-FFF2-40B4-BE49-F238E27FC236}">
                <a16:creationId xmlns:a16="http://schemas.microsoft.com/office/drawing/2014/main" id="{A2DC0079-39D7-8E4F-9FA6-95C1C143B43B}"/>
              </a:ext>
            </a:extLst>
          </p:cNvPr>
          <p:cNvCxnSpPr>
            <a:cxnSpLocks/>
          </p:cNvCxnSpPr>
          <p:nvPr userDrawn="1"/>
        </p:nvCxnSpPr>
        <p:spPr>
          <a:xfrm>
            <a:off x="5074906" y="4038331"/>
            <a:ext cx="537281" cy="0"/>
          </a:xfrm>
          <a:prstGeom prst="line">
            <a:avLst/>
          </a:prstGeom>
          <a:ln w="63500">
            <a:solidFill>
              <a:srgbClr val="FFBA59"/>
            </a:solidFill>
          </a:ln>
        </p:spPr>
        <p:style>
          <a:lnRef idx="1">
            <a:schemeClr val="accent1"/>
          </a:lnRef>
          <a:fillRef idx="0">
            <a:schemeClr val="accent1"/>
          </a:fillRef>
          <a:effectRef idx="0">
            <a:schemeClr val="accent1"/>
          </a:effectRef>
          <a:fontRef idx="minor">
            <a:schemeClr val="tx1"/>
          </a:fontRef>
        </p:style>
      </p:cxnSp>
      <p:sp>
        <p:nvSpPr>
          <p:cNvPr id="24" name="Text Placeholder 29">
            <a:extLst>
              <a:ext uri="{FF2B5EF4-FFF2-40B4-BE49-F238E27FC236}">
                <a16:creationId xmlns:a16="http://schemas.microsoft.com/office/drawing/2014/main" id="{F4E3EA69-10F3-CC46-9DDC-2EB86171FD17}"/>
              </a:ext>
            </a:extLst>
          </p:cNvPr>
          <p:cNvSpPr>
            <a:spLocks noGrp="1"/>
          </p:cNvSpPr>
          <p:nvPr>
            <p:ph type="body" sz="quarter" idx="14" hasCustomPrompt="1"/>
          </p:nvPr>
        </p:nvSpPr>
        <p:spPr>
          <a:xfrm>
            <a:off x="5018886" y="981145"/>
            <a:ext cx="2981885" cy="324072"/>
          </a:xfrm>
          <a:prstGeom prst="rect">
            <a:avLst/>
          </a:prstGeom>
        </p:spPr>
        <p:txBody>
          <a:bodyPr anchor="ctr"/>
          <a:lstStyle>
            <a:lvl1pPr marL="0" indent="0" algn="l">
              <a:lnSpc>
                <a:spcPct val="100000"/>
              </a:lnSpc>
              <a:buNone/>
              <a:defRPr sz="1650">
                <a:solidFill>
                  <a:schemeClr val="tx1">
                    <a:lumMod val="65000"/>
                    <a:lumOff val="35000"/>
                  </a:schemeClr>
                </a:solidFill>
              </a:defRPr>
            </a:lvl1pPr>
          </a:lstStyle>
          <a:p>
            <a:pPr lvl="0"/>
            <a:r>
              <a:rPr lang="en-CA"/>
              <a:t>Point Two</a:t>
            </a:r>
          </a:p>
        </p:txBody>
      </p:sp>
      <p:cxnSp>
        <p:nvCxnSpPr>
          <p:cNvPr id="25" name="Straight Connector 24">
            <a:extLst>
              <a:ext uri="{FF2B5EF4-FFF2-40B4-BE49-F238E27FC236}">
                <a16:creationId xmlns:a16="http://schemas.microsoft.com/office/drawing/2014/main" id="{B773A0F1-0E66-124B-9A2A-A4D252B7183A}"/>
              </a:ext>
            </a:extLst>
          </p:cNvPr>
          <p:cNvCxnSpPr>
            <a:cxnSpLocks/>
          </p:cNvCxnSpPr>
          <p:nvPr userDrawn="1"/>
        </p:nvCxnSpPr>
        <p:spPr>
          <a:xfrm>
            <a:off x="5074906" y="1355643"/>
            <a:ext cx="537281" cy="0"/>
          </a:xfrm>
          <a:prstGeom prst="line">
            <a:avLst/>
          </a:prstGeom>
          <a:ln w="63500">
            <a:solidFill>
              <a:srgbClr val="AFA1FF"/>
            </a:solidFill>
          </a:ln>
        </p:spPr>
        <p:style>
          <a:lnRef idx="1">
            <a:schemeClr val="accent1"/>
          </a:lnRef>
          <a:fillRef idx="0">
            <a:schemeClr val="accent1"/>
          </a:fillRef>
          <a:effectRef idx="0">
            <a:schemeClr val="accent1"/>
          </a:effectRef>
          <a:fontRef idx="minor">
            <a:schemeClr val="tx1"/>
          </a:fontRef>
        </p:style>
      </p:cxnSp>
      <p:sp>
        <p:nvSpPr>
          <p:cNvPr id="26" name="Text Placeholder 29">
            <a:extLst>
              <a:ext uri="{FF2B5EF4-FFF2-40B4-BE49-F238E27FC236}">
                <a16:creationId xmlns:a16="http://schemas.microsoft.com/office/drawing/2014/main" id="{0D6F06BF-53F7-2E43-B55A-4B843DF16679}"/>
              </a:ext>
            </a:extLst>
          </p:cNvPr>
          <p:cNvSpPr>
            <a:spLocks noGrp="1"/>
          </p:cNvSpPr>
          <p:nvPr>
            <p:ph type="body" sz="quarter" idx="15" hasCustomPrompt="1"/>
          </p:nvPr>
        </p:nvSpPr>
        <p:spPr>
          <a:xfrm>
            <a:off x="5277441" y="2756156"/>
            <a:ext cx="2981885" cy="324072"/>
          </a:xfrm>
          <a:prstGeom prst="rect">
            <a:avLst/>
          </a:prstGeom>
        </p:spPr>
        <p:txBody>
          <a:bodyPr anchor="ctr"/>
          <a:lstStyle>
            <a:lvl1pPr marL="0" indent="0" algn="l">
              <a:lnSpc>
                <a:spcPct val="100000"/>
              </a:lnSpc>
              <a:buNone/>
              <a:defRPr sz="1650">
                <a:solidFill>
                  <a:schemeClr val="tx1">
                    <a:lumMod val="65000"/>
                    <a:lumOff val="35000"/>
                  </a:schemeClr>
                </a:solidFill>
              </a:defRPr>
            </a:lvl1pPr>
          </a:lstStyle>
          <a:p>
            <a:pPr lvl="0"/>
            <a:r>
              <a:rPr lang="en-CA"/>
              <a:t>Point Four</a:t>
            </a:r>
          </a:p>
        </p:txBody>
      </p:sp>
      <p:cxnSp>
        <p:nvCxnSpPr>
          <p:cNvPr id="27" name="Straight Connector 26">
            <a:extLst>
              <a:ext uri="{FF2B5EF4-FFF2-40B4-BE49-F238E27FC236}">
                <a16:creationId xmlns:a16="http://schemas.microsoft.com/office/drawing/2014/main" id="{A121F22E-4BE8-0647-8D17-EFCCDDF0F662}"/>
              </a:ext>
            </a:extLst>
          </p:cNvPr>
          <p:cNvCxnSpPr>
            <a:cxnSpLocks/>
          </p:cNvCxnSpPr>
          <p:nvPr userDrawn="1"/>
        </p:nvCxnSpPr>
        <p:spPr>
          <a:xfrm>
            <a:off x="5333461" y="3130655"/>
            <a:ext cx="537281" cy="0"/>
          </a:xfrm>
          <a:prstGeom prst="line">
            <a:avLst/>
          </a:prstGeom>
          <a:ln w="63500">
            <a:solidFill>
              <a:srgbClr val="EA82FF"/>
            </a:solidFill>
          </a:ln>
        </p:spPr>
        <p:style>
          <a:lnRef idx="1">
            <a:schemeClr val="accent1"/>
          </a:lnRef>
          <a:fillRef idx="0">
            <a:schemeClr val="accent1"/>
          </a:fillRef>
          <a:effectRef idx="0">
            <a:schemeClr val="accent1"/>
          </a:effectRef>
          <a:fontRef idx="minor">
            <a:schemeClr val="tx1"/>
          </a:fontRef>
        </p:style>
      </p:cxnSp>
      <p:sp>
        <p:nvSpPr>
          <p:cNvPr id="30" name="Text Placeholder 29">
            <a:extLst>
              <a:ext uri="{FF2B5EF4-FFF2-40B4-BE49-F238E27FC236}">
                <a16:creationId xmlns:a16="http://schemas.microsoft.com/office/drawing/2014/main" id="{DFF334C8-EAF2-DE4C-88D1-AC86522345F6}"/>
              </a:ext>
            </a:extLst>
          </p:cNvPr>
          <p:cNvSpPr>
            <a:spLocks noGrp="1"/>
          </p:cNvSpPr>
          <p:nvPr>
            <p:ph type="body" sz="quarter" idx="16" hasCustomPrompt="1"/>
          </p:nvPr>
        </p:nvSpPr>
        <p:spPr>
          <a:xfrm>
            <a:off x="5277441" y="1858565"/>
            <a:ext cx="2981885" cy="324072"/>
          </a:xfrm>
          <a:prstGeom prst="rect">
            <a:avLst/>
          </a:prstGeom>
        </p:spPr>
        <p:txBody>
          <a:bodyPr anchor="ctr"/>
          <a:lstStyle>
            <a:lvl1pPr marL="0" indent="0" algn="l">
              <a:lnSpc>
                <a:spcPct val="100000"/>
              </a:lnSpc>
              <a:buNone/>
              <a:defRPr sz="1650">
                <a:solidFill>
                  <a:schemeClr val="tx1">
                    <a:lumMod val="65000"/>
                    <a:lumOff val="35000"/>
                  </a:schemeClr>
                </a:solidFill>
              </a:defRPr>
            </a:lvl1pPr>
          </a:lstStyle>
          <a:p>
            <a:pPr lvl="0"/>
            <a:r>
              <a:rPr lang="en-CA"/>
              <a:t>Point Three</a:t>
            </a:r>
          </a:p>
        </p:txBody>
      </p:sp>
      <p:cxnSp>
        <p:nvCxnSpPr>
          <p:cNvPr id="40" name="Straight Connector 39">
            <a:extLst>
              <a:ext uri="{FF2B5EF4-FFF2-40B4-BE49-F238E27FC236}">
                <a16:creationId xmlns:a16="http://schemas.microsoft.com/office/drawing/2014/main" id="{0CFAB36E-E0E8-A34B-8C68-F81000EDC0C5}"/>
              </a:ext>
            </a:extLst>
          </p:cNvPr>
          <p:cNvCxnSpPr>
            <a:cxnSpLocks/>
          </p:cNvCxnSpPr>
          <p:nvPr userDrawn="1"/>
        </p:nvCxnSpPr>
        <p:spPr>
          <a:xfrm>
            <a:off x="5333461" y="2233064"/>
            <a:ext cx="537281" cy="0"/>
          </a:xfrm>
          <a:prstGeom prst="line">
            <a:avLst/>
          </a:prstGeom>
          <a:ln w="63500">
            <a:solidFill>
              <a:srgbClr val="8CCD5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8896399"/>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3A9BDFE-8421-8344-9221-7BEFE5EB6D5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738956" y="0"/>
            <a:ext cx="6405044" cy="5156688"/>
          </a:xfrm>
          <a:prstGeom prst="rect">
            <a:avLst/>
          </a:prstGeom>
        </p:spPr>
      </p:pic>
      <p:sp>
        <p:nvSpPr>
          <p:cNvPr id="5" name="Freeform 4">
            <a:extLst>
              <a:ext uri="{FF2B5EF4-FFF2-40B4-BE49-F238E27FC236}">
                <a16:creationId xmlns:a16="http://schemas.microsoft.com/office/drawing/2014/main" id="{87EE6D4C-F8E6-0942-B247-8F8AF7A902D8}"/>
              </a:ext>
            </a:extLst>
          </p:cNvPr>
          <p:cNvSpPr/>
          <p:nvPr userDrawn="1"/>
        </p:nvSpPr>
        <p:spPr>
          <a:xfrm flipH="1">
            <a:off x="0" y="0"/>
            <a:ext cx="6069039" cy="5156688"/>
          </a:xfrm>
          <a:custGeom>
            <a:avLst/>
            <a:gdLst>
              <a:gd name="connsiteX0" fmla="*/ 2684207 w 8288594"/>
              <a:gd name="connsiteY0" fmla="*/ 0 h 6902245"/>
              <a:gd name="connsiteX1" fmla="*/ 8288594 w 8288594"/>
              <a:gd name="connsiteY1" fmla="*/ 0 h 6902245"/>
              <a:gd name="connsiteX2" fmla="*/ 8273845 w 8288594"/>
              <a:gd name="connsiteY2" fmla="*/ 6902245 h 6902245"/>
              <a:gd name="connsiteX3" fmla="*/ 1312607 w 8288594"/>
              <a:gd name="connsiteY3" fmla="*/ 6902245 h 6902245"/>
              <a:gd name="connsiteX4" fmla="*/ 0 w 8288594"/>
              <a:gd name="connsiteY4" fmla="*/ 4572000 h 6902245"/>
              <a:gd name="connsiteX5" fmla="*/ 2684207 w 8288594"/>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88594" h="6902245">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6" name="Picture 5">
            <a:extLst>
              <a:ext uri="{FF2B5EF4-FFF2-40B4-BE49-F238E27FC236}">
                <a16:creationId xmlns:a16="http://schemas.microsoft.com/office/drawing/2014/main" id="{DF60F390-3205-2A4F-B6B0-64ECA81ED78D}"/>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
        <p:nvSpPr>
          <p:cNvPr id="2" name="Title 1">
            <a:extLst>
              <a:ext uri="{FF2B5EF4-FFF2-40B4-BE49-F238E27FC236}">
                <a16:creationId xmlns:a16="http://schemas.microsoft.com/office/drawing/2014/main" id="{DDAC195C-E7AF-E843-BCF0-F4EA4C6E88CE}"/>
              </a:ext>
            </a:extLst>
          </p:cNvPr>
          <p:cNvSpPr>
            <a:spLocks noGrp="1"/>
          </p:cNvSpPr>
          <p:nvPr>
            <p:ph type="title" hasCustomPrompt="1"/>
          </p:nvPr>
        </p:nvSpPr>
        <p:spPr>
          <a:xfrm>
            <a:off x="958392" y="2650524"/>
            <a:ext cx="3856853" cy="694460"/>
          </a:xfrm>
          <a:prstGeom prst="rect">
            <a:avLst/>
          </a:prstGeom>
        </p:spPr>
        <p:txBody>
          <a:bodyPr anchor="b">
            <a:normAutofit/>
          </a:bodyPr>
          <a:lstStyle>
            <a:lvl1pPr>
              <a:defRPr sz="3000">
                <a:solidFill>
                  <a:srgbClr val="565A5C"/>
                </a:solidFill>
                <a:latin typeface="Arial" panose="020B0604020202020204" pitchFamily="34" charset="0"/>
                <a:cs typeface="Arial" panose="020B0604020202020204" pitchFamily="34" charset="0"/>
              </a:defRPr>
            </a:lvl1pPr>
          </a:lstStyle>
          <a:p>
            <a:r>
              <a:rPr lang="en-US"/>
              <a:t>Heading</a:t>
            </a:r>
            <a:endParaRPr lang="en-CA"/>
          </a:p>
        </p:txBody>
      </p:sp>
      <p:sp>
        <p:nvSpPr>
          <p:cNvPr id="13" name="Text Placeholder 12">
            <a:extLst>
              <a:ext uri="{FF2B5EF4-FFF2-40B4-BE49-F238E27FC236}">
                <a16:creationId xmlns:a16="http://schemas.microsoft.com/office/drawing/2014/main" id="{13EB381C-6406-3E43-8C81-4707C374C6B4}"/>
              </a:ext>
            </a:extLst>
          </p:cNvPr>
          <p:cNvSpPr>
            <a:spLocks noGrp="1"/>
          </p:cNvSpPr>
          <p:nvPr>
            <p:ph type="body" sz="quarter" idx="10" hasCustomPrompt="1"/>
          </p:nvPr>
        </p:nvSpPr>
        <p:spPr>
          <a:xfrm>
            <a:off x="958392" y="3524394"/>
            <a:ext cx="4653863" cy="822095"/>
          </a:xfrm>
          <a:prstGeom prst="rect">
            <a:avLst/>
          </a:prstGeom>
        </p:spPr>
        <p:txBody>
          <a:bodyPr/>
          <a:lstStyle>
            <a:lvl1pPr marL="0" indent="0">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Sub Head</a:t>
            </a:r>
            <a:endParaRPr lang="en-CA"/>
          </a:p>
        </p:txBody>
      </p:sp>
      <p:cxnSp>
        <p:nvCxnSpPr>
          <p:cNvPr id="15" name="Straight Connector 14">
            <a:extLst>
              <a:ext uri="{FF2B5EF4-FFF2-40B4-BE49-F238E27FC236}">
                <a16:creationId xmlns:a16="http://schemas.microsoft.com/office/drawing/2014/main" id="{F1EB6120-8BC2-6849-A7EE-EA4CC1A695A9}"/>
              </a:ext>
            </a:extLst>
          </p:cNvPr>
          <p:cNvCxnSpPr/>
          <p:nvPr userDrawn="1"/>
        </p:nvCxnSpPr>
        <p:spPr>
          <a:xfrm>
            <a:off x="1024810" y="3398477"/>
            <a:ext cx="676532" cy="0"/>
          </a:xfrm>
          <a:prstGeom prst="line">
            <a:avLst/>
          </a:prstGeom>
          <a:ln w="63500">
            <a:solidFill>
              <a:srgbClr val="00B0F0"/>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951FA0F-5089-5344-AEAD-858D2FD4E483}"/>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lumMod val="50000"/>
                    <a:alpha val="50000"/>
                  </a:schemeClr>
                </a:solidFill>
                <a:effectLst/>
                <a:latin typeface="Arial" panose="020B0604020202020204" pitchFamily="34" charset="0"/>
                <a:cs typeface="Arial" panose="020B0604020202020204" pitchFamily="34" charset="0"/>
              </a:rPr>
              <a:t>D2L Confidential   |   © 2019 D2L Corporation</a:t>
            </a:r>
          </a:p>
        </p:txBody>
      </p:sp>
    </p:spTree>
    <p:extLst>
      <p:ext uri="{BB962C8B-B14F-4D97-AF65-F5344CB8AC3E}">
        <p14:creationId xmlns:p14="http://schemas.microsoft.com/office/powerpoint/2010/main" val="108668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4.xml><?xml version="1.0" encoding="utf-8"?>
<p:sldLayout xmlns:a="http://schemas.openxmlformats.org/drawingml/2006/main" xmlns:r="http://schemas.openxmlformats.org/officeDocument/2006/relationships" xmlns:p="http://schemas.openxmlformats.org/presentationml/2006/main" showMasterSp="0" preserve="1" userDrawn="1">
  <p:cSld name="Team Member Introductio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5B226D7-D85A-3648-9FEE-A2E20EAEF7C4}"/>
              </a:ext>
            </a:extLst>
          </p:cNvPr>
          <p:cNvPicPr>
            <a:picLocks noChangeAspect="1"/>
          </p:cNvPicPr>
          <p:nvPr userDrawn="1"/>
        </p:nvPicPr>
        <p:blipFill>
          <a:blip r:embed="rId2"/>
          <a:stretch>
            <a:fillRect/>
          </a:stretch>
        </p:blipFill>
        <p:spPr>
          <a:xfrm>
            <a:off x="1402238" y="0"/>
            <a:ext cx="7739063" cy="5143500"/>
          </a:xfrm>
          <a:prstGeom prst="rect">
            <a:avLst/>
          </a:prstGeom>
        </p:spPr>
      </p:pic>
      <p:sp>
        <p:nvSpPr>
          <p:cNvPr id="5" name="Freeform 4">
            <a:extLst>
              <a:ext uri="{FF2B5EF4-FFF2-40B4-BE49-F238E27FC236}">
                <a16:creationId xmlns:a16="http://schemas.microsoft.com/office/drawing/2014/main" id="{87EE6D4C-F8E6-0942-B247-8F8AF7A902D8}"/>
              </a:ext>
            </a:extLst>
          </p:cNvPr>
          <p:cNvSpPr/>
          <p:nvPr userDrawn="1"/>
        </p:nvSpPr>
        <p:spPr>
          <a:xfrm flipH="1">
            <a:off x="0" y="0"/>
            <a:ext cx="6069039" cy="5156688"/>
          </a:xfrm>
          <a:custGeom>
            <a:avLst/>
            <a:gdLst>
              <a:gd name="connsiteX0" fmla="*/ 2684207 w 8288594"/>
              <a:gd name="connsiteY0" fmla="*/ 0 h 6902245"/>
              <a:gd name="connsiteX1" fmla="*/ 8288594 w 8288594"/>
              <a:gd name="connsiteY1" fmla="*/ 0 h 6902245"/>
              <a:gd name="connsiteX2" fmla="*/ 8273845 w 8288594"/>
              <a:gd name="connsiteY2" fmla="*/ 6902245 h 6902245"/>
              <a:gd name="connsiteX3" fmla="*/ 1312607 w 8288594"/>
              <a:gd name="connsiteY3" fmla="*/ 6902245 h 6902245"/>
              <a:gd name="connsiteX4" fmla="*/ 0 w 8288594"/>
              <a:gd name="connsiteY4" fmla="*/ 4572000 h 6902245"/>
              <a:gd name="connsiteX5" fmla="*/ 2684207 w 8288594"/>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88594" h="6902245">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6" name="Picture 5">
            <a:extLst>
              <a:ext uri="{FF2B5EF4-FFF2-40B4-BE49-F238E27FC236}">
                <a16:creationId xmlns:a16="http://schemas.microsoft.com/office/drawing/2014/main" id="{DF60F390-3205-2A4F-B6B0-64ECA81ED78D}"/>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
        <p:nvSpPr>
          <p:cNvPr id="13" name="Text Placeholder 12">
            <a:extLst>
              <a:ext uri="{FF2B5EF4-FFF2-40B4-BE49-F238E27FC236}">
                <a16:creationId xmlns:a16="http://schemas.microsoft.com/office/drawing/2014/main" id="{13EB381C-6406-3E43-8C81-4707C374C6B4}"/>
              </a:ext>
            </a:extLst>
          </p:cNvPr>
          <p:cNvSpPr>
            <a:spLocks noGrp="1"/>
          </p:cNvSpPr>
          <p:nvPr>
            <p:ph type="body" sz="quarter" idx="10" hasCustomPrompt="1"/>
          </p:nvPr>
        </p:nvSpPr>
        <p:spPr>
          <a:xfrm>
            <a:off x="1084734" y="1437763"/>
            <a:ext cx="3487266" cy="276738"/>
          </a:xfrm>
          <a:prstGeom prst="rect">
            <a:avLst/>
          </a:prstGeom>
        </p:spPr>
        <p:txBody>
          <a:bodyPr/>
          <a:lstStyle>
            <a:lvl1pPr marL="0" indent="0">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Name</a:t>
            </a:r>
          </a:p>
        </p:txBody>
      </p:sp>
      <p:sp>
        <p:nvSpPr>
          <p:cNvPr id="16" name="TextBox 15">
            <a:extLst>
              <a:ext uri="{FF2B5EF4-FFF2-40B4-BE49-F238E27FC236}">
                <a16:creationId xmlns:a16="http://schemas.microsoft.com/office/drawing/2014/main" id="{8951FA0F-5089-5344-AEAD-858D2FD4E483}"/>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lumMod val="50000"/>
                    <a:alpha val="50000"/>
                  </a:schemeClr>
                </a:solidFill>
                <a:effectLst/>
                <a:latin typeface="Arial" panose="020B0604020202020204" pitchFamily="34" charset="0"/>
                <a:cs typeface="Arial" panose="020B0604020202020204" pitchFamily="34" charset="0"/>
              </a:rPr>
              <a:t>D2L Confidential   |   © 2019 D2L Corporation</a:t>
            </a:r>
          </a:p>
        </p:txBody>
      </p:sp>
      <p:sp>
        <p:nvSpPr>
          <p:cNvPr id="10" name="Title 1">
            <a:extLst>
              <a:ext uri="{FF2B5EF4-FFF2-40B4-BE49-F238E27FC236}">
                <a16:creationId xmlns:a16="http://schemas.microsoft.com/office/drawing/2014/main" id="{5D08AA47-899E-7D4A-914D-C843B34A99F7}"/>
              </a:ext>
            </a:extLst>
          </p:cNvPr>
          <p:cNvSpPr>
            <a:spLocks noGrp="1"/>
          </p:cNvSpPr>
          <p:nvPr>
            <p:ph type="title" hasCustomPrompt="1"/>
          </p:nvPr>
        </p:nvSpPr>
        <p:spPr>
          <a:xfrm>
            <a:off x="244602" y="209836"/>
            <a:ext cx="3688663" cy="539972"/>
          </a:xfrm>
          <a:prstGeom prst="rect">
            <a:avLst/>
          </a:prstGeom>
        </p:spPr>
        <p:txBody>
          <a:bodyPr/>
          <a:lstStyle>
            <a:lvl1pPr>
              <a:defRPr sz="3000">
                <a:solidFill>
                  <a:schemeClr val="tx1">
                    <a:lumMod val="65000"/>
                    <a:lumOff val="35000"/>
                  </a:schemeClr>
                </a:solidFill>
              </a:defRPr>
            </a:lvl1pPr>
          </a:lstStyle>
          <a:p>
            <a:r>
              <a:rPr lang="en-US"/>
              <a:t>Header</a:t>
            </a:r>
            <a:endParaRPr lang="en-CA"/>
          </a:p>
        </p:txBody>
      </p:sp>
      <p:cxnSp>
        <p:nvCxnSpPr>
          <p:cNvPr id="11" name="Straight Connector 10">
            <a:extLst>
              <a:ext uri="{FF2B5EF4-FFF2-40B4-BE49-F238E27FC236}">
                <a16:creationId xmlns:a16="http://schemas.microsoft.com/office/drawing/2014/main" id="{861691D2-69C7-7647-894A-402C4A857F6D}"/>
              </a:ext>
            </a:extLst>
          </p:cNvPr>
          <p:cNvCxnSpPr/>
          <p:nvPr userDrawn="1"/>
        </p:nvCxnSpPr>
        <p:spPr>
          <a:xfrm>
            <a:off x="316150" y="747069"/>
            <a:ext cx="676532" cy="0"/>
          </a:xfrm>
          <a:prstGeom prst="line">
            <a:avLst/>
          </a:prstGeom>
          <a:ln w="63500">
            <a:solidFill>
              <a:srgbClr val="00B0F0"/>
            </a:solidFill>
          </a:ln>
        </p:spPr>
        <p:style>
          <a:lnRef idx="1">
            <a:schemeClr val="accent1"/>
          </a:lnRef>
          <a:fillRef idx="0">
            <a:schemeClr val="accent1"/>
          </a:fillRef>
          <a:effectRef idx="0">
            <a:schemeClr val="accent1"/>
          </a:effectRef>
          <a:fontRef idx="minor">
            <a:schemeClr val="tx1"/>
          </a:fontRef>
        </p:style>
      </p:cxnSp>
      <p:sp>
        <p:nvSpPr>
          <p:cNvPr id="27" name="Text Placeholder 12">
            <a:extLst>
              <a:ext uri="{FF2B5EF4-FFF2-40B4-BE49-F238E27FC236}">
                <a16:creationId xmlns:a16="http://schemas.microsoft.com/office/drawing/2014/main" id="{D2843B2A-7CAA-0644-AB57-4A043483FDFD}"/>
              </a:ext>
            </a:extLst>
          </p:cNvPr>
          <p:cNvSpPr>
            <a:spLocks noGrp="1"/>
          </p:cNvSpPr>
          <p:nvPr>
            <p:ph type="body" sz="quarter" idx="11" hasCustomPrompt="1"/>
          </p:nvPr>
        </p:nvSpPr>
        <p:spPr>
          <a:xfrm>
            <a:off x="1084734" y="1740322"/>
            <a:ext cx="3487266" cy="276738"/>
          </a:xfrm>
          <a:prstGeom prst="rect">
            <a:avLst/>
          </a:prstGeom>
        </p:spPr>
        <p:txBody>
          <a:bodyPr/>
          <a:lstStyle>
            <a:lvl1pPr marL="0" indent="0">
              <a:buNone/>
              <a:defRPr sz="135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Title</a:t>
            </a:r>
          </a:p>
        </p:txBody>
      </p:sp>
      <p:sp>
        <p:nvSpPr>
          <p:cNvPr id="28" name="Text Placeholder 12">
            <a:extLst>
              <a:ext uri="{FF2B5EF4-FFF2-40B4-BE49-F238E27FC236}">
                <a16:creationId xmlns:a16="http://schemas.microsoft.com/office/drawing/2014/main" id="{A5DECA43-1AFA-5A47-8C8E-9ED4EE883CF1}"/>
              </a:ext>
            </a:extLst>
          </p:cNvPr>
          <p:cNvSpPr>
            <a:spLocks noGrp="1"/>
          </p:cNvSpPr>
          <p:nvPr>
            <p:ph type="body" sz="quarter" idx="12" hasCustomPrompt="1"/>
          </p:nvPr>
        </p:nvSpPr>
        <p:spPr>
          <a:xfrm>
            <a:off x="1084734" y="2567316"/>
            <a:ext cx="3487266" cy="276738"/>
          </a:xfrm>
          <a:prstGeom prst="rect">
            <a:avLst/>
          </a:prstGeom>
        </p:spPr>
        <p:txBody>
          <a:bodyPr/>
          <a:lstStyle>
            <a:lvl1pPr marL="0" indent="0">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Name</a:t>
            </a:r>
          </a:p>
        </p:txBody>
      </p:sp>
      <p:sp>
        <p:nvSpPr>
          <p:cNvPr id="30" name="Text Placeholder 12">
            <a:extLst>
              <a:ext uri="{FF2B5EF4-FFF2-40B4-BE49-F238E27FC236}">
                <a16:creationId xmlns:a16="http://schemas.microsoft.com/office/drawing/2014/main" id="{6918F89A-1821-DF49-8AFD-5C91B651DD3D}"/>
              </a:ext>
            </a:extLst>
          </p:cNvPr>
          <p:cNvSpPr>
            <a:spLocks noGrp="1"/>
          </p:cNvSpPr>
          <p:nvPr>
            <p:ph type="body" sz="quarter" idx="13" hasCustomPrompt="1"/>
          </p:nvPr>
        </p:nvSpPr>
        <p:spPr>
          <a:xfrm>
            <a:off x="1084734" y="2869875"/>
            <a:ext cx="3487266" cy="276738"/>
          </a:xfrm>
          <a:prstGeom prst="rect">
            <a:avLst/>
          </a:prstGeom>
        </p:spPr>
        <p:txBody>
          <a:bodyPr/>
          <a:lstStyle>
            <a:lvl1pPr marL="0" indent="0">
              <a:buNone/>
              <a:defRPr sz="135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Title</a:t>
            </a:r>
          </a:p>
        </p:txBody>
      </p:sp>
      <p:sp>
        <p:nvSpPr>
          <p:cNvPr id="31" name="Text Placeholder 12">
            <a:extLst>
              <a:ext uri="{FF2B5EF4-FFF2-40B4-BE49-F238E27FC236}">
                <a16:creationId xmlns:a16="http://schemas.microsoft.com/office/drawing/2014/main" id="{91459DED-E6B6-8F4B-A861-486128531A40}"/>
              </a:ext>
            </a:extLst>
          </p:cNvPr>
          <p:cNvSpPr>
            <a:spLocks noGrp="1"/>
          </p:cNvSpPr>
          <p:nvPr>
            <p:ph type="body" sz="quarter" idx="14" hasCustomPrompt="1"/>
          </p:nvPr>
        </p:nvSpPr>
        <p:spPr>
          <a:xfrm>
            <a:off x="1084734" y="3696869"/>
            <a:ext cx="3487266" cy="276738"/>
          </a:xfrm>
          <a:prstGeom prst="rect">
            <a:avLst/>
          </a:prstGeom>
        </p:spPr>
        <p:txBody>
          <a:bodyPr/>
          <a:lstStyle>
            <a:lvl1pPr marL="0" indent="0">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Name</a:t>
            </a:r>
          </a:p>
        </p:txBody>
      </p:sp>
      <p:sp>
        <p:nvSpPr>
          <p:cNvPr id="33" name="Text Placeholder 12">
            <a:extLst>
              <a:ext uri="{FF2B5EF4-FFF2-40B4-BE49-F238E27FC236}">
                <a16:creationId xmlns:a16="http://schemas.microsoft.com/office/drawing/2014/main" id="{091C9B81-BCBD-E749-9EA1-C93646503E26}"/>
              </a:ext>
            </a:extLst>
          </p:cNvPr>
          <p:cNvSpPr>
            <a:spLocks noGrp="1"/>
          </p:cNvSpPr>
          <p:nvPr>
            <p:ph type="body" sz="quarter" idx="15" hasCustomPrompt="1"/>
          </p:nvPr>
        </p:nvSpPr>
        <p:spPr>
          <a:xfrm>
            <a:off x="1084734" y="3999428"/>
            <a:ext cx="3487266" cy="276738"/>
          </a:xfrm>
          <a:prstGeom prst="rect">
            <a:avLst/>
          </a:prstGeom>
        </p:spPr>
        <p:txBody>
          <a:bodyPr/>
          <a:lstStyle>
            <a:lvl1pPr marL="0" indent="0">
              <a:buNone/>
              <a:defRPr sz="135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Title</a:t>
            </a:r>
          </a:p>
        </p:txBody>
      </p:sp>
    </p:spTree>
    <p:extLst>
      <p:ext uri="{BB962C8B-B14F-4D97-AF65-F5344CB8AC3E}">
        <p14:creationId xmlns:p14="http://schemas.microsoft.com/office/powerpoint/2010/main" val="4090818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5.xml><?xml version="1.0" encoding="utf-8"?>
<p:sldLayout xmlns:a="http://schemas.openxmlformats.org/drawingml/2006/main" xmlns:r="http://schemas.openxmlformats.org/officeDocument/2006/relationships" xmlns:p="http://schemas.openxmlformats.org/presentationml/2006/main" matchingName="Agenda" preserve="1" userDrawn="1">
  <p:cSld name="Agenda">
    <p:spTree>
      <p:nvGrpSpPr>
        <p:cNvPr id="1" name="Shape 2129"/>
        <p:cNvGrpSpPr/>
        <p:nvPr/>
      </p:nvGrpSpPr>
      <p:grpSpPr>
        <a:xfrm>
          <a:off x="0" y="0"/>
          <a:ext cx="0" cy="0"/>
          <a:chOff x="0" y="0"/>
          <a:chExt cx="0" cy="0"/>
        </a:xfrm>
      </p:grpSpPr>
      <p:pic>
        <p:nvPicPr>
          <p:cNvPr id="3" name="Google Shape;2131;p446">
            <a:extLst>
              <a:ext uri="{FF2B5EF4-FFF2-40B4-BE49-F238E27FC236}">
                <a16:creationId xmlns:a16="http://schemas.microsoft.com/office/drawing/2014/main" id="{23D74B05-1ECD-4206-9698-595BC1118C76}"/>
              </a:ext>
            </a:extLst>
          </p:cNvPr>
          <p:cNvPicPr preferRelativeResize="0"/>
          <p:nvPr userDrawn="1"/>
        </p:nvPicPr>
        <p:blipFill rotWithShape="1">
          <a:blip r:embed="rId2" cstate="screen">
            <a:alphaModFix/>
            <a:extLst>
              <a:ext uri="{28A0092B-C50C-407E-A947-70E740481C1C}">
                <a14:useLocalDpi xmlns:a14="http://schemas.microsoft.com/office/drawing/2010/main"/>
              </a:ext>
            </a:extLst>
          </a:blip>
          <a:srcRect/>
          <a:stretch/>
        </p:blipFill>
        <p:spPr>
          <a:xfrm>
            <a:off x="2" y="1"/>
            <a:ext cx="4498041" cy="4639520"/>
          </a:xfrm>
          <a:prstGeom prst="rect">
            <a:avLst/>
          </a:prstGeom>
          <a:noFill/>
          <a:ln>
            <a:noFill/>
          </a:ln>
        </p:spPr>
      </p:pic>
      <p:sp>
        <p:nvSpPr>
          <p:cNvPr id="6" name="Title 1">
            <a:extLst>
              <a:ext uri="{FF2B5EF4-FFF2-40B4-BE49-F238E27FC236}">
                <a16:creationId xmlns:a16="http://schemas.microsoft.com/office/drawing/2014/main" id="{F850A40B-C7B6-B545-96EA-2705A0FBB79B}"/>
              </a:ext>
            </a:extLst>
          </p:cNvPr>
          <p:cNvSpPr>
            <a:spLocks noGrp="1"/>
          </p:cNvSpPr>
          <p:nvPr>
            <p:ph type="title" hasCustomPrompt="1"/>
          </p:nvPr>
        </p:nvSpPr>
        <p:spPr>
          <a:xfrm>
            <a:off x="5187491" y="1023947"/>
            <a:ext cx="3856853" cy="694460"/>
          </a:xfrm>
          <a:prstGeom prst="rect">
            <a:avLst/>
          </a:prstGeom>
        </p:spPr>
        <p:txBody>
          <a:bodyPr anchor="b">
            <a:normAutofit/>
          </a:bodyPr>
          <a:lstStyle>
            <a:lvl1pPr>
              <a:defRPr sz="2250">
                <a:solidFill>
                  <a:srgbClr val="565A5C"/>
                </a:solidFill>
                <a:latin typeface="Arial" panose="020B0604020202020204" pitchFamily="34" charset="0"/>
                <a:cs typeface="Arial" panose="020B0604020202020204" pitchFamily="34" charset="0"/>
              </a:defRPr>
            </a:lvl1pPr>
          </a:lstStyle>
          <a:p>
            <a:r>
              <a:rPr lang="en-US"/>
              <a:t>Agenda</a:t>
            </a:r>
            <a:endParaRPr lang="en-CA"/>
          </a:p>
        </p:txBody>
      </p:sp>
      <p:sp>
        <p:nvSpPr>
          <p:cNvPr id="7" name="Text Placeholder 12">
            <a:extLst>
              <a:ext uri="{FF2B5EF4-FFF2-40B4-BE49-F238E27FC236}">
                <a16:creationId xmlns:a16="http://schemas.microsoft.com/office/drawing/2014/main" id="{19929D14-7789-6143-9F20-CB022E99A736}"/>
              </a:ext>
            </a:extLst>
          </p:cNvPr>
          <p:cNvSpPr>
            <a:spLocks noGrp="1"/>
          </p:cNvSpPr>
          <p:nvPr>
            <p:ph type="body" sz="quarter" idx="10" hasCustomPrompt="1"/>
          </p:nvPr>
        </p:nvSpPr>
        <p:spPr>
          <a:xfrm>
            <a:off x="5187491" y="1897816"/>
            <a:ext cx="3856853" cy="1685534"/>
          </a:xfrm>
          <a:prstGeom prst="rect">
            <a:avLst/>
          </a:prstGeom>
        </p:spPr>
        <p:txBody>
          <a:bodyPr/>
          <a:lstStyle>
            <a:lvl1pPr marL="0" indent="-257175">
              <a:lnSpc>
                <a:spcPct val="100000"/>
              </a:lnSpc>
              <a:spcBef>
                <a:spcPts val="0"/>
              </a:spcBef>
              <a:buFont typeface="Arial" panose="020B0604020202020204" pitchFamily="34" charset="0"/>
              <a:buChar char="•"/>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First</a:t>
            </a:r>
          </a:p>
          <a:p>
            <a:pPr lvl="0"/>
            <a:r>
              <a:rPr lang="en-US"/>
              <a:t>Second</a:t>
            </a:r>
          </a:p>
          <a:p>
            <a:pPr lvl="0"/>
            <a:r>
              <a:rPr lang="en-US"/>
              <a:t>Third</a:t>
            </a:r>
          </a:p>
          <a:p>
            <a:pPr lvl="0"/>
            <a:r>
              <a:rPr lang="en-US"/>
              <a:t>fourth</a:t>
            </a:r>
            <a:endParaRPr lang="en-CA"/>
          </a:p>
        </p:txBody>
      </p:sp>
      <p:cxnSp>
        <p:nvCxnSpPr>
          <p:cNvPr id="8" name="Straight Connector 7">
            <a:extLst>
              <a:ext uri="{FF2B5EF4-FFF2-40B4-BE49-F238E27FC236}">
                <a16:creationId xmlns:a16="http://schemas.microsoft.com/office/drawing/2014/main" id="{EB40348E-74F8-B74C-B98C-048C21B0CD0B}"/>
              </a:ext>
            </a:extLst>
          </p:cNvPr>
          <p:cNvCxnSpPr/>
          <p:nvPr userDrawn="1"/>
        </p:nvCxnSpPr>
        <p:spPr>
          <a:xfrm>
            <a:off x="5253910" y="1789485"/>
            <a:ext cx="676532" cy="0"/>
          </a:xfrm>
          <a:prstGeom prst="line">
            <a:avLst/>
          </a:prstGeom>
          <a:ln w="63500">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3360844"/>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0805F71-79F8-064C-B19D-9782E60295D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5619233" cy="5143500"/>
          </a:xfrm>
          <a:prstGeom prst="rect">
            <a:avLst/>
          </a:prstGeom>
        </p:spPr>
      </p:pic>
      <p:sp>
        <p:nvSpPr>
          <p:cNvPr id="11" name="Freeform 10">
            <a:extLst>
              <a:ext uri="{FF2B5EF4-FFF2-40B4-BE49-F238E27FC236}">
                <a16:creationId xmlns:a16="http://schemas.microsoft.com/office/drawing/2014/main" id="{FC39A212-FC66-504B-ABA6-7F22E3E5BF6F}"/>
              </a:ext>
            </a:extLst>
          </p:cNvPr>
          <p:cNvSpPr/>
          <p:nvPr userDrawn="1"/>
        </p:nvSpPr>
        <p:spPr>
          <a:xfrm>
            <a:off x="3074961" y="0"/>
            <a:ext cx="6069039" cy="5156688"/>
          </a:xfrm>
          <a:custGeom>
            <a:avLst/>
            <a:gdLst>
              <a:gd name="connsiteX0" fmla="*/ 2684207 w 8288594"/>
              <a:gd name="connsiteY0" fmla="*/ 0 h 6902245"/>
              <a:gd name="connsiteX1" fmla="*/ 8288594 w 8288594"/>
              <a:gd name="connsiteY1" fmla="*/ 0 h 6902245"/>
              <a:gd name="connsiteX2" fmla="*/ 8273845 w 8288594"/>
              <a:gd name="connsiteY2" fmla="*/ 6902245 h 6902245"/>
              <a:gd name="connsiteX3" fmla="*/ 1312607 w 8288594"/>
              <a:gd name="connsiteY3" fmla="*/ 6902245 h 6902245"/>
              <a:gd name="connsiteX4" fmla="*/ 0 w 8288594"/>
              <a:gd name="connsiteY4" fmla="*/ 4572000 h 6902245"/>
              <a:gd name="connsiteX5" fmla="*/ 2684207 w 8288594"/>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88594" h="6902245">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 name="Title 1">
            <a:extLst>
              <a:ext uri="{FF2B5EF4-FFF2-40B4-BE49-F238E27FC236}">
                <a16:creationId xmlns:a16="http://schemas.microsoft.com/office/drawing/2014/main" id="{DDAC195C-E7AF-E843-BCF0-F4EA4C6E88CE}"/>
              </a:ext>
            </a:extLst>
          </p:cNvPr>
          <p:cNvSpPr>
            <a:spLocks noGrp="1"/>
          </p:cNvSpPr>
          <p:nvPr>
            <p:ph type="title" hasCustomPrompt="1"/>
          </p:nvPr>
        </p:nvSpPr>
        <p:spPr>
          <a:xfrm>
            <a:off x="4148159" y="2682421"/>
            <a:ext cx="3856853" cy="694460"/>
          </a:xfrm>
          <a:prstGeom prst="rect">
            <a:avLst/>
          </a:prstGeom>
        </p:spPr>
        <p:txBody>
          <a:bodyPr anchor="b">
            <a:normAutofit/>
          </a:bodyPr>
          <a:lstStyle>
            <a:lvl1pPr>
              <a:defRPr sz="3000">
                <a:solidFill>
                  <a:srgbClr val="565A5C"/>
                </a:solidFill>
                <a:latin typeface="Arial" panose="020B0604020202020204" pitchFamily="34" charset="0"/>
                <a:cs typeface="Arial" panose="020B0604020202020204" pitchFamily="34" charset="0"/>
              </a:defRPr>
            </a:lvl1pPr>
          </a:lstStyle>
          <a:p>
            <a:r>
              <a:rPr lang="en-US"/>
              <a:t>Thank you</a:t>
            </a:r>
            <a:endParaRPr lang="en-CA"/>
          </a:p>
        </p:txBody>
      </p:sp>
      <p:sp>
        <p:nvSpPr>
          <p:cNvPr id="13" name="Text Placeholder 12">
            <a:extLst>
              <a:ext uri="{FF2B5EF4-FFF2-40B4-BE49-F238E27FC236}">
                <a16:creationId xmlns:a16="http://schemas.microsoft.com/office/drawing/2014/main" id="{13EB381C-6406-3E43-8C81-4707C374C6B4}"/>
              </a:ext>
            </a:extLst>
          </p:cNvPr>
          <p:cNvSpPr>
            <a:spLocks noGrp="1"/>
          </p:cNvSpPr>
          <p:nvPr>
            <p:ph type="body" sz="quarter" idx="10" hasCustomPrompt="1"/>
          </p:nvPr>
        </p:nvSpPr>
        <p:spPr>
          <a:xfrm>
            <a:off x="4148159" y="3556291"/>
            <a:ext cx="4653863" cy="822095"/>
          </a:xfrm>
          <a:prstGeom prst="rect">
            <a:avLst/>
          </a:prstGeom>
        </p:spPr>
        <p:txBody>
          <a:bodyPr/>
          <a:lstStyle>
            <a:lvl1pPr marL="0" indent="0">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Sub head if needed</a:t>
            </a:r>
            <a:endParaRPr lang="en-CA"/>
          </a:p>
        </p:txBody>
      </p:sp>
      <p:cxnSp>
        <p:nvCxnSpPr>
          <p:cNvPr id="15" name="Straight Connector 14">
            <a:extLst>
              <a:ext uri="{FF2B5EF4-FFF2-40B4-BE49-F238E27FC236}">
                <a16:creationId xmlns:a16="http://schemas.microsoft.com/office/drawing/2014/main" id="{F1EB6120-8BC2-6849-A7EE-EA4CC1A695A9}"/>
              </a:ext>
            </a:extLst>
          </p:cNvPr>
          <p:cNvCxnSpPr/>
          <p:nvPr userDrawn="1"/>
        </p:nvCxnSpPr>
        <p:spPr>
          <a:xfrm>
            <a:off x="4214578" y="3430375"/>
            <a:ext cx="676532" cy="0"/>
          </a:xfrm>
          <a:prstGeom prst="line">
            <a:avLst/>
          </a:prstGeom>
          <a:ln w="63500">
            <a:solidFill>
              <a:srgbClr val="00B0F0"/>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951FA0F-5089-5344-AEAD-858D2FD4E483}"/>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alpha val="50000"/>
                  </a:schemeClr>
                </a:solidFill>
                <a:effectLst/>
                <a:latin typeface="Arial" panose="020B0604020202020204" pitchFamily="34" charset="0"/>
                <a:cs typeface="Arial" panose="020B0604020202020204" pitchFamily="34" charset="0"/>
              </a:rPr>
              <a:t>D2L Confidential   |   © 2019 D2L Corporation</a:t>
            </a:r>
          </a:p>
        </p:txBody>
      </p:sp>
      <p:pic>
        <p:nvPicPr>
          <p:cNvPr id="14" name="Picture 13">
            <a:extLst>
              <a:ext uri="{FF2B5EF4-FFF2-40B4-BE49-F238E27FC236}">
                <a16:creationId xmlns:a16="http://schemas.microsoft.com/office/drawing/2014/main" id="{8ABE5BD9-3FFA-9B41-90FD-A6D010D0EB3E}"/>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215311" y="0"/>
            <a:ext cx="928688" cy="5143500"/>
          </a:xfrm>
          <a:prstGeom prst="rect">
            <a:avLst/>
          </a:prstGeom>
        </p:spPr>
      </p:pic>
    </p:spTree>
    <p:extLst>
      <p:ext uri="{BB962C8B-B14F-4D97-AF65-F5344CB8AC3E}">
        <p14:creationId xmlns:p14="http://schemas.microsoft.com/office/powerpoint/2010/main" val="4254334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5 Topics">
    <p:spTree>
      <p:nvGrpSpPr>
        <p:cNvPr id="1" name=""/>
        <p:cNvGrpSpPr/>
        <p:nvPr/>
      </p:nvGrpSpPr>
      <p:grpSpPr>
        <a:xfrm>
          <a:off x="0" y="0"/>
          <a:ext cx="0" cy="0"/>
          <a:chOff x="0" y="0"/>
          <a:chExt cx="0" cy="0"/>
        </a:xfrm>
      </p:grpSpPr>
      <p:sp>
        <p:nvSpPr>
          <p:cNvPr id="16" name="Rounded Rectangle 15">
            <a:extLst>
              <a:ext uri="{FF2B5EF4-FFF2-40B4-BE49-F238E27FC236}">
                <a16:creationId xmlns:a16="http://schemas.microsoft.com/office/drawing/2014/main" id="{79524F68-9A83-FA41-A7B4-DDD7E3D509C3}"/>
              </a:ext>
            </a:extLst>
          </p:cNvPr>
          <p:cNvSpPr/>
          <p:nvPr userDrawn="1"/>
        </p:nvSpPr>
        <p:spPr>
          <a:xfrm rot="16200000">
            <a:off x="1342857" y="2312949"/>
            <a:ext cx="2857016" cy="1674533"/>
          </a:xfrm>
          <a:prstGeom prst="roundRect">
            <a:avLst>
              <a:gd name="adj" fmla="val 469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2">
                  <a:lumMod val="95000"/>
                </a:schemeClr>
              </a:solidFill>
            </a:endParaRPr>
          </a:p>
        </p:txBody>
      </p:sp>
      <p:sp>
        <p:nvSpPr>
          <p:cNvPr id="17" name="Rounded Rectangle 16">
            <a:extLst>
              <a:ext uri="{FF2B5EF4-FFF2-40B4-BE49-F238E27FC236}">
                <a16:creationId xmlns:a16="http://schemas.microsoft.com/office/drawing/2014/main" id="{8831D5C6-1083-5845-9A8A-7D44F8FE3891}"/>
              </a:ext>
            </a:extLst>
          </p:cNvPr>
          <p:cNvSpPr/>
          <p:nvPr userDrawn="1"/>
        </p:nvSpPr>
        <p:spPr>
          <a:xfrm rot="16200000">
            <a:off x="3143493" y="2312949"/>
            <a:ext cx="2857016" cy="1674533"/>
          </a:xfrm>
          <a:prstGeom prst="roundRect">
            <a:avLst>
              <a:gd name="adj" fmla="val 469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2">
                  <a:lumMod val="95000"/>
                </a:schemeClr>
              </a:solidFill>
            </a:endParaRPr>
          </a:p>
        </p:txBody>
      </p:sp>
      <p:sp>
        <p:nvSpPr>
          <p:cNvPr id="18" name="Rounded Rectangle 17">
            <a:extLst>
              <a:ext uri="{FF2B5EF4-FFF2-40B4-BE49-F238E27FC236}">
                <a16:creationId xmlns:a16="http://schemas.microsoft.com/office/drawing/2014/main" id="{6345B77C-1C45-7147-B3DC-0D077E9B092F}"/>
              </a:ext>
            </a:extLst>
          </p:cNvPr>
          <p:cNvSpPr/>
          <p:nvPr userDrawn="1"/>
        </p:nvSpPr>
        <p:spPr>
          <a:xfrm rot="16200000">
            <a:off x="4944129" y="2312949"/>
            <a:ext cx="2857016" cy="1674533"/>
          </a:xfrm>
          <a:prstGeom prst="roundRect">
            <a:avLst>
              <a:gd name="adj" fmla="val 469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2">
                  <a:lumMod val="95000"/>
                </a:schemeClr>
              </a:solidFill>
            </a:endParaRPr>
          </a:p>
        </p:txBody>
      </p:sp>
      <p:sp>
        <p:nvSpPr>
          <p:cNvPr id="19" name="Rounded Rectangle 18">
            <a:extLst>
              <a:ext uri="{FF2B5EF4-FFF2-40B4-BE49-F238E27FC236}">
                <a16:creationId xmlns:a16="http://schemas.microsoft.com/office/drawing/2014/main" id="{F08B1A85-9332-EC4C-AF1D-20E84A40DD23}"/>
              </a:ext>
            </a:extLst>
          </p:cNvPr>
          <p:cNvSpPr/>
          <p:nvPr userDrawn="1"/>
        </p:nvSpPr>
        <p:spPr>
          <a:xfrm rot="16200000">
            <a:off x="6744764" y="2312949"/>
            <a:ext cx="2857016" cy="1674533"/>
          </a:xfrm>
          <a:prstGeom prst="roundRect">
            <a:avLst>
              <a:gd name="adj" fmla="val 469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2">
                  <a:lumMod val="95000"/>
                </a:schemeClr>
              </a:solidFill>
            </a:endParaRPr>
          </a:p>
        </p:txBody>
      </p:sp>
      <p:sp>
        <p:nvSpPr>
          <p:cNvPr id="20" name="Rounded Rectangle 19">
            <a:extLst>
              <a:ext uri="{FF2B5EF4-FFF2-40B4-BE49-F238E27FC236}">
                <a16:creationId xmlns:a16="http://schemas.microsoft.com/office/drawing/2014/main" id="{932E7455-7A1E-D642-A680-28C046A1A57A}"/>
              </a:ext>
            </a:extLst>
          </p:cNvPr>
          <p:cNvSpPr/>
          <p:nvPr userDrawn="1"/>
        </p:nvSpPr>
        <p:spPr>
          <a:xfrm rot="16200000">
            <a:off x="-457779" y="2312949"/>
            <a:ext cx="2857016" cy="1674533"/>
          </a:xfrm>
          <a:prstGeom prst="roundRect">
            <a:avLst>
              <a:gd name="adj" fmla="val 469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2">
                  <a:lumMod val="95000"/>
                </a:schemeClr>
              </a:solidFill>
            </a:endParaRPr>
          </a:p>
        </p:txBody>
      </p:sp>
      <p:sp>
        <p:nvSpPr>
          <p:cNvPr id="2" name="Title 1">
            <a:extLst>
              <a:ext uri="{FF2B5EF4-FFF2-40B4-BE49-F238E27FC236}">
                <a16:creationId xmlns:a16="http://schemas.microsoft.com/office/drawing/2014/main" id="{B3118DA1-6C62-7042-B89B-3BF1C89B9D71}"/>
              </a:ext>
            </a:extLst>
          </p:cNvPr>
          <p:cNvSpPr>
            <a:spLocks noGrp="1"/>
          </p:cNvSpPr>
          <p:nvPr>
            <p:ph type="title" hasCustomPrompt="1"/>
          </p:nvPr>
        </p:nvSpPr>
        <p:spPr>
          <a:xfrm>
            <a:off x="628650" y="571501"/>
            <a:ext cx="7886700" cy="465992"/>
          </a:xfrm>
          <a:prstGeom prst="rect">
            <a:avLst/>
          </a:prstGeom>
        </p:spPr>
        <p:txBody>
          <a:bodyPr/>
          <a:lstStyle>
            <a:lvl1pPr algn="ctr">
              <a:defRPr sz="3000">
                <a:solidFill>
                  <a:schemeClr val="tx1">
                    <a:lumMod val="65000"/>
                    <a:lumOff val="35000"/>
                  </a:schemeClr>
                </a:solidFill>
              </a:defRPr>
            </a:lvl1pPr>
          </a:lstStyle>
          <a:p>
            <a:r>
              <a:rPr lang="en-US"/>
              <a:t>Heading 1</a:t>
            </a:r>
            <a:endParaRPr lang="en-CA"/>
          </a:p>
        </p:txBody>
      </p:sp>
      <p:sp>
        <p:nvSpPr>
          <p:cNvPr id="5" name="Text Placeholder 4">
            <a:extLst>
              <a:ext uri="{FF2B5EF4-FFF2-40B4-BE49-F238E27FC236}">
                <a16:creationId xmlns:a16="http://schemas.microsoft.com/office/drawing/2014/main" id="{22983869-B72C-E245-989E-82F466CCE38D}"/>
              </a:ext>
            </a:extLst>
          </p:cNvPr>
          <p:cNvSpPr>
            <a:spLocks noGrp="1"/>
          </p:cNvSpPr>
          <p:nvPr>
            <p:ph type="body" sz="quarter" idx="10" hasCustomPrompt="1"/>
          </p:nvPr>
        </p:nvSpPr>
        <p:spPr>
          <a:xfrm>
            <a:off x="1481596" y="1120928"/>
            <a:ext cx="6180809" cy="311184"/>
          </a:xfrm>
          <a:prstGeom prst="rect">
            <a:avLst/>
          </a:prstGeom>
        </p:spPr>
        <p:txBody>
          <a:bodyPr/>
          <a:lstStyle>
            <a:lvl1pPr marL="0" indent="0" algn="ctr">
              <a:buNone/>
              <a:defRPr sz="15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Description and/or summary of slide in 1-2 sentences long.</a:t>
            </a:r>
          </a:p>
        </p:txBody>
      </p:sp>
      <p:sp>
        <p:nvSpPr>
          <p:cNvPr id="30" name="Text Placeholder 29">
            <a:extLst>
              <a:ext uri="{FF2B5EF4-FFF2-40B4-BE49-F238E27FC236}">
                <a16:creationId xmlns:a16="http://schemas.microsoft.com/office/drawing/2014/main" id="{626583DC-0F66-8949-B4BA-C98606921D42}"/>
              </a:ext>
            </a:extLst>
          </p:cNvPr>
          <p:cNvSpPr>
            <a:spLocks noGrp="1"/>
          </p:cNvSpPr>
          <p:nvPr>
            <p:ph type="body" sz="quarter" idx="11" hasCustomPrompt="1"/>
          </p:nvPr>
        </p:nvSpPr>
        <p:spPr>
          <a:xfrm>
            <a:off x="133461" y="3090079"/>
            <a:ext cx="1674534" cy="323165"/>
          </a:xfrm>
          <a:prstGeom prst="rect">
            <a:avLst/>
          </a:prstGeom>
        </p:spPr>
        <p:txBody>
          <a:bodyPr/>
          <a:lstStyle>
            <a:lvl1pPr marL="0" indent="0" algn="ctr">
              <a:lnSpc>
                <a:spcPct val="100000"/>
              </a:lnSpc>
              <a:buNone/>
              <a:defRPr sz="1500">
                <a:solidFill>
                  <a:schemeClr val="tx1">
                    <a:lumMod val="65000"/>
                    <a:lumOff val="35000"/>
                  </a:schemeClr>
                </a:solidFill>
              </a:defRPr>
            </a:lvl1pPr>
          </a:lstStyle>
          <a:p>
            <a:pPr lvl="0"/>
            <a:r>
              <a:rPr lang="en-CA"/>
              <a:t>Sub Head</a:t>
            </a:r>
          </a:p>
        </p:txBody>
      </p:sp>
      <p:sp>
        <p:nvSpPr>
          <p:cNvPr id="31" name="Text Placeholder 29">
            <a:extLst>
              <a:ext uri="{FF2B5EF4-FFF2-40B4-BE49-F238E27FC236}">
                <a16:creationId xmlns:a16="http://schemas.microsoft.com/office/drawing/2014/main" id="{FF250DFB-6361-2444-8D31-403158690F32}"/>
              </a:ext>
            </a:extLst>
          </p:cNvPr>
          <p:cNvSpPr>
            <a:spLocks noGrp="1"/>
          </p:cNvSpPr>
          <p:nvPr>
            <p:ph type="body" sz="quarter" idx="12" hasCustomPrompt="1"/>
          </p:nvPr>
        </p:nvSpPr>
        <p:spPr>
          <a:xfrm>
            <a:off x="133461" y="3539771"/>
            <a:ext cx="1674533" cy="323166"/>
          </a:xfrm>
          <a:prstGeom prst="rect">
            <a:avLst/>
          </a:prstGeom>
        </p:spPr>
        <p:txBody>
          <a:bodyPr/>
          <a:lstStyle>
            <a:lvl1pPr marL="0" indent="0" algn="ctr">
              <a:lnSpc>
                <a:spcPct val="100000"/>
              </a:lnSpc>
              <a:buNone/>
              <a:defRPr sz="1200">
                <a:solidFill>
                  <a:schemeClr val="tx1">
                    <a:lumMod val="65000"/>
                    <a:lumOff val="35000"/>
                  </a:schemeClr>
                </a:solidFill>
              </a:defRPr>
            </a:lvl1pPr>
          </a:lstStyle>
          <a:p>
            <a:pPr lvl="0"/>
            <a:r>
              <a:rPr lang="en-CA"/>
              <a:t>Body Copy</a:t>
            </a:r>
          </a:p>
        </p:txBody>
      </p:sp>
      <p:sp>
        <p:nvSpPr>
          <p:cNvPr id="28" name="Text Placeholder 29">
            <a:extLst>
              <a:ext uri="{FF2B5EF4-FFF2-40B4-BE49-F238E27FC236}">
                <a16:creationId xmlns:a16="http://schemas.microsoft.com/office/drawing/2014/main" id="{EC53959C-6C57-BB4F-8BC1-D66B7A6C1DC6}"/>
              </a:ext>
            </a:extLst>
          </p:cNvPr>
          <p:cNvSpPr>
            <a:spLocks noGrp="1"/>
          </p:cNvSpPr>
          <p:nvPr>
            <p:ph type="body" sz="quarter" idx="13" hasCustomPrompt="1"/>
          </p:nvPr>
        </p:nvSpPr>
        <p:spPr>
          <a:xfrm>
            <a:off x="1938729" y="3090079"/>
            <a:ext cx="1674534" cy="323165"/>
          </a:xfrm>
          <a:prstGeom prst="rect">
            <a:avLst/>
          </a:prstGeom>
        </p:spPr>
        <p:txBody>
          <a:bodyPr/>
          <a:lstStyle>
            <a:lvl1pPr marL="0" indent="0" algn="ctr">
              <a:lnSpc>
                <a:spcPct val="100000"/>
              </a:lnSpc>
              <a:buNone/>
              <a:defRPr sz="1500">
                <a:solidFill>
                  <a:schemeClr val="tx1">
                    <a:lumMod val="65000"/>
                    <a:lumOff val="35000"/>
                  </a:schemeClr>
                </a:solidFill>
              </a:defRPr>
            </a:lvl1pPr>
          </a:lstStyle>
          <a:p>
            <a:pPr lvl="0"/>
            <a:r>
              <a:rPr lang="en-CA"/>
              <a:t>Sub Head</a:t>
            </a:r>
          </a:p>
        </p:txBody>
      </p:sp>
      <p:sp>
        <p:nvSpPr>
          <p:cNvPr id="32" name="Text Placeholder 29">
            <a:extLst>
              <a:ext uri="{FF2B5EF4-FFF2-40B4-BE49-F238E27FC236}">
                <a16:creationId xmlns:a16="http://schemas.microsoft.com/office/drawing/2014/main" id="{150D7304-EEAE-954A-AFF6-2A859661C036}"/>
              </a:ext>
            </a:extLst>
          </p:cNvPr>
          <p:cNvSpPr>
            <a:spLocks noGrp="1"/>
          </p:cNvSpPr>
          <p:nvPr>
            <p:ph type="body" sz="quarter" idx="14" hasCustomPrompt="1"/>
          </p:nvPr>
        </p:nvSpPr>
        <p:spPr>
          <a:xfrm>
            <a:off x="1938729" y="3539771"/>
            <a:ext cx="1674533" cy="323166"/>
          </a:xfrm>
          <a:prstGeom prst="rect">
            <a:avLst/>
          </a:prstGeom>
        </p:spPr>
        <p:txBody>
          <a:bodyPr/>
          <a:lstStyle>
            <a:lvl1pPr marL="0" indent="0" algn="ctr">
              <a:lnSpc>
                <a:spcPct val="100000"/>
              </a:lnSpc>
              <a:buNone/>
              <a:defRPr sz="1200">
                <a:solidFill>
                  <a:schemeClr val="tx1">
                    <a:lumMod val="65000"/>
                    <a:lumOff val="35000"/>
                  </a:schemeClr>
                </a:solidFill>
              </a:defRPr>
            </a:lvl1pPr>
          </a:lstStyle>
          <a:p>
            <a:pPr lvl="0"/>
            <a:r>
              <a:rPr lang="en-CA"/>
              <a:t>Body Copy</a:t>
            </a:r>
          </a:p>
        </p:txBody>
      </p:sp>
      <p:sp>
        <p:nvSpPr>
          <p:cNvPr id="38" name="Text Placeholder 29">
            <a:extLst>
              <a:ext uri="{FF2B5EF4-FFF2-40B4-BE49-F238E27FC236}">
                <a16:creationId xmlns:a16="http://schemas.microsoft.com/office/drawing/2014/main" id="{5FCB5516-0AD7-C24F-93CD-EAB97A2201D3}"/>
              </a:ext>
            </a:extLst>
          </p:cNvPr>
          <p:cNvSpPr>
            <a:spLocks noGrp="1"/>
          </p:cNvSpPr>
          <p:nvPr>
            <p:ph type="body" sz="quarter" idx="15" hasCustomPrompt="1"/>
          </p:nvPr>
        </p:nvSpPr>
        <p:spPr>
          <a:xfrm>
            <a:off x="3733911" y="3090079"/>
            <a:ext cx="1674534" cy="323165"/>
          </a:xfrm>
          <a:prstGeom prst="rect">
            <a:avLst/>
          </a:prstGeom>
        </p:spPr>
        <p:txBody>
          <a:bodyPr/>
          <a:lstStyle>
            <a:lvl1pPr marL="0" indent="0" algn="ctr">
              <a:lnSpc>
                <a:spcPct val="100000"/>
              </a:lnSpc>
              <a:buNone/>
              <a:defRPr sz="1500">
                <a:solidFill>
                  <a:schemeClr val="tx1">
                    <a:lumMod val="65000"/>
                    <a:lumOff val="35000"/>
                  </a:schemeClr>
                </a:solidFill>
              </a:defRPr>
            </a:lvl1pPr>
          </a:lstStyle>
          <a:p>
            <a:pPr lvl="0"/>
            <a:r>
              <a:rPr lang="en-CA"/>
              <a:t>Sub Head</a:t>
            </a:r>
          </a:p>
        </p:txBody>
      </p:sp>
      <p:sp>
        <p:nvSpPr>
          <p:cNvPr id="39" name="Text Placeholder 29">
            <a:extLst>
              <a:ext uri="{FF2B5EF4-FFF2-40B4-BE49-F238E27FC236}">
                <a16:creationId xmlns:a16="http://schemas.microsoft.com/office/drawing/2014/main" id="{E78C2E1F-BF5B-6049-8FF1-90215B0C76EF}"/>
              </a:ext>
            </a:extLst>
          </p:cNvPr>
          <p:cNvSpPr>
            <a:spLocks noGrp="1"/>
          </p:cNvSpPr>
          <p:nvPr>
            <p:ph type="body" sz="quarter" idx="16" hasCustomPrompt="1"/>
          </p:nvPr>
        </p:nvSpPr>
        <p:spPr>
          <a:xfrm>
            <a:off x="3733911" y="3539771"/>
            <a:ext cx="1674533" cy="323166"/>
          </a:xfrm>
          <a:prstGeom prst="rect">
            <a:avLst/>
          </a:prstGeom>
        </p:spPr>
        <p:txBody>
          <a:bodyPr/>
          <a:lstStyle>
            <a:lvl1pPr marL="0" indent="0" algn="ctr">
              <a:lnSpc>
                <a:spcPct val="100000"/>
              </a:lnSpc>
              <a:buNone/>
              <a:defRPr sz="1200">
                <a:solidFill>
                  <a:schemeClr val="tx1">
                    <a:lumMod val="65000"/>
                    <a:lumOff val="35000"/>
                  </a:schemeClr>
                </a:solidFill>
              </a:defRPr>
            </a:lvl1pPr>
          </a:lstStyle>
          <a:p>
            <a:pPr lvl="0"/>
            <a:r>
              <a:rPr lang="en-CA"/>
              <a:t>Body Copy</a:t>
            </a:r>
          </a:p>
        </p:txBody>
      </p:sp>
      <p:sp>
        <p:nvSpPr>
          <p:cNvPr id="40" name="Text Placeholder 29">
            <a:extLst>
              <a:ext uri="{FF2B5EF4-FFF2-40B4-BE49-F238E27FC236}">
                <a16:creationId xmlns:a16="http://schemas.microsoft.com/office/drawing/2014/main" id="{F6298801-D94B-8D4E-826A-B4A7927CF09F}"/>
              </a:ext>
            </a:extLst>
          </p:cNvPr>
          <p:cNvSpPr>
            <a:spLocks noGrp="1"/>
          </p:cNvSpPr>
          <p:nvPr>
            <p:ph type="body" sz="quarter" idx="17" hasCustomPrompt="1"/>
          </p:nvPr>
        </p:nvSpPr>
        <p:spPr>
          <a:xfrm>
            <a:off x="5539178" y="3090079"/>
            <a:ext cx="1674534" cy="323165"/>
          </a:xfrm>
          <a:prstGeom prst="rect">
            <a:avLst/>
          </a:prstGeom>
        </p:spPr>
        <p:txBody>
          <a:bodyPr/>
          <a:lstStyle>
            <a:lvl1pPr marL="0" indent="0" algn="ctr">
              <a:lnSpc>
                <a:spcPct val="100000"/>
              </a:lnSpc>
              <a:buNone/>
              <a:defRPr sz="1500">
                <a:solidFill>
                  <a:schemeClr val="tx1">
                    <a:lumMod val="65000"/>
                    <a:lumOff val="35000"/>
                  </a:schemeClr>
                </a:solidFill>
              </a:defRPr>
            </a:lvl1pPr>
          </a:lstStyle>
          <a:p>
            <a:pPr lvl="0"/>
            <a:r>
              <a:rPr lang="en-CA"/>
              <a:t>Sub Head</a:t>
            </a:r>
          </a:p>
        </p:txBody>
      </p:sp>
      <p:sp>
        <p:nvSpPr>
          <p:cNvPr id="41" name="Text Placeholder 29">
            <a:extLst>
              <a:ext uri="{FF2B5EF4-FFF2-40B4-BE49-F238E27FC236}">
                <a16:creationId xmlns:a16="http://schemas.microsoft.com/office/drawing/2014/main" id="{E10B8389-A51B-CE46-ACEA-6B40A52C2EC8}"/>
              </a:ext>
            </a:extLst>
          </p:cNvPr>
          <p:cNvSpPr>
            <a:spLocks noGrp="1"/>
          </p:cNvSpPr>
          <p:nvPr>
            <p:ph type="body" sz="quarter" idx="18" hasCustomPrompt="1"/>
          </p:nvPr>
        </p:nvSpPr>
        <p:spPr>
          <a:xfrm>
            <a:off x="5539178" y="3539771"/>
            <a:ext cx="1674533" cy="323166"/>
          </a:xfrm>
          <a:prstGeom prst="rect">
            <a:avLst/>
          </a:prstGeom>
        </p:spPr>
        <p:txBody>
          <a:bodyPr/>
          <a:lstStyle>
            <a:lvl1pPr marL="0" indent="0" algn="ctr">
              <a:lnSpc>
                <a:spcPct val="100000"/>
              </a:lnSpc>
              <a:buNone/>
              <a:defRPr sz="1200">
                <a:solidFill>
                  <a:schemeClr val="tx1">
                    <a:lumMod val="65000"/>
                    <a:lumOff val="35000"/>
                  </a:schemeClr>
                </a:solidFill>
              </a:defRPr>
            </a:lvl1pPr>
          </a:lstStyle>
          <a:p>
            <a:pPr lvl="0"/>
            <a:r>
              <a:rPr lang="en-CA"/>
              <a:t>Body Copy</a:t>
            </a:r>
          </a:p>
        </p:txBody>
      </p:sp>
      <p:sp>
        <p:nvSpPr>
          <p:cNvPr id="42" name="Text Placeholder 29">
            <a:extLst>
              <a:ext uri="{FF2B5EF4-FFF2-40B4-BE49-F238E27FC236}">
                <a16:creationId xmlns:a16="http://schemas.microsoft.com/office/drawing/2014/main" id="{CAECBC2B-EFBD-4544-A224-919CECD71494}"/>
              </a:ext>
            </a:extLst>
          </p:cNvPr>
          <p:cNvSpPr>
            <a:spLocks noGrp="1"/>
          </p:cNvSpPr>
          <p:nvPr>
            <p:ph type="body" sz="quarter" idx="19" hasCustomPrompt="1"/>
          </p:nvPr>
        </p:nvSpPr>
        <p:spPr>
          <a:xfrm>
            <a:off x="7334361" y="3090079"/>
            <a:ext cx="1674534" cy="323165"/>
          </a:xfrm>
          <a:prstGeom prst="rect">
            <a:avLst/>
          </a:prstGeom>
        </p:spPr>
        <p:txBody>
          <a:bodyPr/>
          <a:lstStyle>
            <a:lvl1pPr marL="0" indent="0" algn="ctr">
              <a:lnSpc>
                <a:spcPct val="100000"/>
              </a:lnSpc>
              <a:buNone/>
              <a:defRPr sz="1500">
                <a:solidFill>
                  <a:schemeClr val="tx1">
                    <a:lumMod val="65000"/>
                    <a:lumOff val="35000"/>
                  </a:schemeClr>
                </a:solidFill>
              </a:defRPr>
            </a:lvl1pPr>
          </a:lstStyle>
          <a:p>
            <a:pPr lvl="0"/>
            <a:r>
              <a:rPr lang="en-CA"/>
              <a:t>Sub Head</a:t>
            </a:r>
          </a:p>
        </p:txBody>
      </p:sp>
      <p:sp>
        <p:nvSpPr>
          <p:cNvPr id="43" name="Text Placeholder 29">
            <a:extLst>
              <a:ext uri="{FF2B5EF4-FFF2-40B4-BE49-F238E27FC236}">
                <a16:creationId xmlns:a16="http://schemas.microsoft.com/office/drawing/2014/main" id="{33D9541D-F13F-6044-B098-8885EC6DE910}"/>
              </a:ext>
            </a:extLst>
          </p:cNvPr>
          <p:cNvSpPr>
            <a:spLocks noGrp="1"/>
          </p:cNvSpPr>
          <p:nvPr>
            <p:ph type="body" sz="quarter" idx="20" hasCustomPrompt="1"/>
          </p:nvPr>
        </p:nvSpPr>
        <p:spPr>
          <a:xfrm>
            <a:off x="7334361" y="3539771"/>
            <a:ext cx="1674533" cy="323166"/>
          </a:xfrm>
          <a:prstGeom prst="rect">
            <a:avLst/>
          </a:prstGeom>
        </p:spPr>
        <p:txBody>
          <a:bodyPr/>
          <a:lstStyle>
            <a:lvl1pPr marL="0" indent="0" algn="ctr">
              <a:lnSpc>
                <a:spcPct val="100000"/>
              </a:lnSpc>
              <a:buNone/>
              <a:defRPr sz="1200">
                <a:solidFill>
                  <a:schemeClr val="tx1">
                    <a:lumMod val="65000"/>
                    <a:lumOff val="35000"/>
                  </a:schemeClr>
                </a:solidFill>
              </a:defRPr>
            </a:lvl1pPr>
          </a:lstStyle>
          <a:p>
            <a:pPr lvl="0"/>
            <a:r>
              <a:rPr lang="en-CA"/>
              <a:t>Body Copy</a:t>
            </a:r>
          </a:p>
        </p:txBody>
      </p:sp>
    </p:spTree>
    <p:extLst>
      <p:ext uri="{BB962C8B-B14F-4D97-AF65-F5344CB8AC3E}">
        <p14:creationId xmlns:p14="http://schemas.microsoft.com/office/powerpoint/2010/main" val="2418283734"/>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4 Topic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18DA1-6C62-7042-B89B-3BF1C89B9D71}"/>
              </a:ext>
            </a:extLst>
          </p:cNvPr>
          <p:cNvSpPr>
            <a:spLocks noGrp="1"/>
          </p:cNvSpPr>
          <p:nvPr>
            <p:ph type="title" hasCustomPrompt="1"/>
          </p:nvPr>
        </p:nvSpPr>
        <p:spPr>
          <a:xfrm>
            <a:off x="628650" y="571501"/>
            <a:ext cx="7886700" cy="465992"/>
          </a:xfrm>
          <a:prstGeom prst="rect">
            <a:avLst/>
          </a:prstGeom>
        </p:spPr>
        <p:txBody>
          <a:bodyPr/>
          <a:lstStyle>
            <a:lvl1pPr algn="ctr">
              <a:defRPr sz="3000">
                <a:solidFill>
                  <a:schemeClr val="tx1">
                    <a:lumMod val="65000"/>
                    <a:lumOff val="35000"/>
                  </a:schemeClr>
                </a:solidFill>
              </a:defRPr>
            </a:lvl1pPr>
          </a:lstStyle>
          <a:p>
            <a:r>
              <a:rPr lang="en-US"/>
              <a:t>Heading 1</a:t>
            </a:r>
            <a:endParaRPr lang="en-CA"/>
          </a:p>
        </p:txBody>
      </p:sp>
      <p:sp>
        <p:nvSpPr>
          <p:cNvPr id="5" name="Text Placeholder 4">
            <a:extLst>
              <a:ext uri="{FF2B5EF4-FFF2-40B4-BE49-F238E27FC236}">
                <a16:creationId xmlns:a16="http://schemas.microsoft.com/office/drawing/2014/main" id="{22983869-B72C-E245-989E-82F466CCE38D}"/>
              </a:ext>
            </a:extLst>
          </p:cNvPr>
          <p:cNvSpPr>
            <a:spLocks noGrp="1"/>
          </p:cNvSpPr>
          <p:nvPr>
            <p:ph type="body" sz="quarter" idx="10" hasCustomPrompt="1"/>
          </p:nvPr>
        </p:nvSpPr>
        <p:spPr>
          <a:xfrm>
            <a:off x="1481596" y="1120928"/>
            <a:ext cx="6180809" cy="311184"/>
          </a:xfrm>
          <a:prstGeom prst="rect">
            <a:avLst/>
          </a:prstGeom>
        </p:spPr>
        <p:txBody>
          <a:bodyPr/>
          <a:lstStyle>
            <a:lvl1pPr marL="0" indent="0" algn="ctr">
              <a:buNone/>
              <a:defRPr sz="15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Description and/or summary of slide in 1-2 sentences long.</a:t>
            </a:r>
          </a:p>
        </p:txBody>
      </p:sp>
      <p:sp>
        <p:nvSpPr>
          <p:cNvPr id="10" name="Rounded Rectangle 9">
            <a:extLst>
              <a:ext uri="{FF2B5EF4-FFF2-40B4-BE49-F238E27FC236}">
                <a16:creationId xmlns:a16="http://schemas.microsoft.com/office/drawing/2014/main" id="{C453F063-C958-1744-8C2A-43F846A71508}"/>
              </a:ext>
            </a:extLst>
          </p:cNvPr>
          <p:cNvSpPr/>
          <p:nvPr userDrawn="1"/>
        </p:nvSpPr>
        <p:spPr>
          <a:xfrm rot="16200000">
            <a:off x="-200286" y="2128286"/>
            <a:ext cx="2928008" cy="2079000"/>
          </a:xfrm>
          <a:prstGeom prst="roundRect">
            <a:avLst>
              <a:gd name="adj" fmla="val 469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2">
                  <a:lumMod val="95000"/>
                </a:schemeClr>
              </a:solidFill>
            </a:endParaRPr>
          </a:p>
        </p:txBody>
      </p:sp>
      <p:sp>
        <p:nvSpPr>
          <p:cNvPr id="11" name="Rounded Rectangle 10">
            <a:extLst>
              <a:ext uri="{FF2B5EF4-FFF2-40B4-BE49-F238E27FC236}">
                <a16:creationId xmlns:a16="http://schemas.microsoft.com/office/drawing/2014/main" id="{FF27F879-B4DB-8543-9C11-DF3096FDD2EE}"/>
              </a:ext>
            </a:extLst>
          </p:cNvPr>
          <p:cNvSpPr/>
          <p:nvPr userDrawn="1"/>
        </p:nvSpPr>
        <p:spPr>
          <a:xfrm rot="16200000">
            <a:off x="2011305" y="2128285"/>
            <a:ext cx="2928006" cy="2079000"/>
          </a:xfrm>
          <a:prstGeom prst="roundRect">
            <a:avLst>
              <a:gd name="adj" fmla="val 469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2">
                  <a:lumMod val="95000"/>
                </a:schemeClr>
              </a:solidFill>
            </a:endParaRPr>
          </a:p>
        </p:txBody>
      </p:sp>
      <p:sp>
        <p:nvSpPr>
          <p:cNvPr id="12" name="Rounded Rectangle 11">
            <a:extLst>
              <a:ext uri="{FF2B5EF4-FFF2-40B4-BE49-F238E27FC236}">
                <a16:creationId xmlns:a16="http://schemas.microsoft.com/office/drawing/2014/main" id="{BABF3D7F-30D0-704F-907A-3EEE9BADB162}"/>
              </a:ext>
            </a:extLst>
          </p:cNvPr>
          <p:cNvSpPr/>
          <p:nvPr userDrawn="1"/>
        </p:nvSpPr>
        <p:spPr>
          <a:xfrm rot="16200000">
            <a:off x="4222894" y="2128286"/>
            <a:ext cx="2928008" cy="2079000"/>
          </a:xfrm>
          <a:prstGeom prst="roundRect">
            <a:avLst>
              <a:gd name="adj" fmla="val 469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2">
                  <a:lumMod val="95000"/>
                </a:schemeClr>
              </a:solidFill>
            </a:endParaRPr>
          </a:p>
        </p:txBody>
      </p:sp>
      <p:sp>
        <p:nvSpPr>
          <p:cNvPr id="13" name="Rounded Rectangle 12">
            <a:extLst>
              <a:ext uri="{FF2B5EF4-FFF2-40B4-BE49-F238E27FC236}">
                <a16:creationId xmlns:a16="http://schemas.microsoft.com/office/drawing/2014/main" id="{684ADA34-8DAB-A74B-AFC7-4FD3B25E3763}"/>
              </a:ext>
            </a:extLst>
          </p:cNvPr>
          <p:cNvSpPr/>
          <p:nvPr userDrawn="1"/>
        </p:nvSpPr>
        <p:spPr>
          <a:xfrm rot="16200000">
            <a:off x="6434487" y="2128284"/>
            <a:ext cx="2928005" cy="2079000"/>
          </a:xfrm>
          <a:prstGeom prst="roundRect">
            <a:avLst>
              <a:gd name="adj" fmla="val 469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2">
                  <a:lumMod val="95000"/>
                </a:schemeClr>
              </a:solidFill>
            </a:endParaRPr>
          </a:p>
        </p:txBody>
      </p:sp>
      <p:sp>
        <p:nvSpPr>
          <p:cNvPr id="30" name="Text Placeholder 29">
            <a:extLst>
              <a:ext uri="{FF2B5EF4-FFF2-40B4-BE49-F238E27FC236}">
                <a16:creationId xmlns:a16="http://schemas.microsoft.com/office/drawing/2014/main" id="{626583DC-0F66-8949-B4BA-C98606921D42}"/>
              </a:ext>
            </a:extLst>
          </p:cNvPr>
          <p:cNvSpPr>
            <a:spLocks noGrp="1"/>
          </p:cNvSpPr>
          <p:nvPr>
            <p:ph type="body" sz="quarter" idx="11" hasCustomPrompt="1"/>
          </p:nvPr>
        </p:nvSpPr>
        <p:spPr>
          <a:xfrm>
            <a:off x="224216" y="3090079"/>
            <a:ext cx="2079000" cy="323165"/>
          </a:xfrm>
          <a:prstGeom prst="rect">
            <a:avLst/>
          </a:prstGeom>
        </p:spPr>
        <p:txBody>
          <a:bodyPr/>
          <a:lstStyle>
            <a:lvl1pPr marL="0" indent="0" algn="ctr">
              <a:lnSpc>
                <a:spcPct val="100000"/>
              </a:lnSpc>
              <a:buNone/>
              <a:defRPr sz="1650">
                <a:solidFill>
                  <a:schemeClr val="tx1">
                    <a:lumMod val="65000"/>
                    <a:lumOff val="35000"/>
                  </a:schemeClr>
                </a:solidFill>
              </a:defRPr>
            </a:lvl1pPr>
          </a:lstStyle>
          <a:p>
            <a:pPr lvl="0"/>
            <a:r>
              <a:rPr lang="en-CA"/>
              <a:t>Sub Head</a:t>
            </a:r>
          </a:p>
        </p:txBody>
      </p:sp>
      <p:sp>
        <p:nvSpPr>
          <p:cNvPr id="31" name="Text Placeholder 29">
            <a:extLst>
              <a:ext uri="{FF2B5EF4-FFF2-40B4-BE49-F238E27FC236}">
                <a16:creationId xmlns:a16="http://schemas.microsoft.com/office/drawing/2014/main" id="{FF250DFB-6361-2444-8D31-403158690F32}"/>
              </a:ext>
            </a:extLst>
          </p:cNvPr>
          <p:cNvSpPr>
            <a:spLocks noGrp="1"/>
          </p:cNvSpPr>
          <p:nvPr>
            <p:ph type="body" sz="quarter" idx="12" hasCustomPrompt="1"/>
          </p:nvPr>
        </p:nvSpPr>
        <p:spPr>
          <a:xfrm>
            <a:off x="224216" y="3559941"/>
            <a:ext cx="2078999" cy="323166"/>
          </a:xfrm>
          <a:prstGeom prst="rect">
            <a:avLst/>
          </a:prstGeom>
        </p:spPr>
        <p:txBody>
          <a:bodyPr/>
          <a:lstStyle>
            <a:lvl1pPr marL="0" indent="0" algn="ctr">
              <a:lnSpc>
                <a:spcPct val="100000"/>
              </a:lnSpc>
              <a:buNone/>
              <a:defRPr sz="1350">
                <a:solidFill>
                  <a:schemeClr val="tx1">
                    <a:lumMod val="65000"/>
                    <a:lumOff val="35000"/>
                  </a:schemeClr>
                </a:solidFill>
              </a:defRPr>
            </a:lvl1pPr>
          </a:lstStyle>
          <a:p>
            <a:pPr lvl="0"/>
            <a:r>
              <a:rPr lang="en-CA"/>
              <a:t>Body Copy</a:t>
            </a:r>
          </a:p>
        </p:txBody>
      </p:sp>
      <p:sp>
        <p:nvSpPr>
          <p:cNvPr id="29" name="Text Placeholder 29">
            <a:extLst>
              <a:ext uri="{FF2B5EF4-FFF2-40B4-BE49-F238E27FC236}">
                <a16:creationId xmlns:a16="http://schemas.microsoft.com/office/drawing/2014/main" id="{CECA1964-7A14-8744-B79C-9EB44B625C10}"/>
              </a:ext>
            </a:extLst>
          </p:cNvPr>
          <p:cNvSpPr>
            <a:spLocks noGrp="1"/>
          </p:cNvSpPr>
          <p:nvPr>
            <p:ph type="body" sz="quarter" idx="13" hasCustomPrompt="1"/>
          </p:nvPr>
        </p:nvSpPr>
        <p:spPr>
          <a:xfrm>
            <a:off x="2435808" y="3090079"/>
            <a:ext cx="2079000" cy="323165"/>
          </a:xfrm>
          <a:prstGeom prst="rect">
            <a:avLst/>
          </a:prstGeom>
        </p:spPr>
        <p:txBody>
          <a:bodyPr/>
          <a:lstStyle>
            <a:lvl1pPr marL="0" indent="0" algn="ctr">
              <a:lnSpc>
                <a:spcPct val="100000"/>
              </a:lnSpc>
              <a:buNone/>
              <a:defRPr sz="1650">
                <a:solidFill>
                  <a:schemeClr val="tx1">
                    <a:lumMod val="65000"/>
                    <a:lumOff val="35000"/>
                  </a:schemeClr>
                </a:solidFill>
              </a:defRPr>
            </a:lvl1pPr>
          </a:lstStyle>
          <a:p>
            <a:pPr lvl="0"/>
            <a:r>
              <a:rPr lang="en-CA"/>
              <a:t>Sub Head</a:t>
            </a:r>
          </a:p>
        </p:txBody>
      </p:sp>
      <p:sp>
        <p:nvSpPr>
          <p:cNvPr id="33" name="Text Placeholder 29">
            <a:extLst>
              <a:ext uri="{FF2B5EF4-FFF2-40B4-BE49-F238E27FC236}">
                <a16:creationId xmlns:a16="http://schemas.microsoft.com/office/drawing/2014/main" id="{8EA86081-B67C-8945-BD08-8444B4133D02}"/>
              </a:ext>
            </a:extLst>
          </p:cNvPr>
          <p:cNvSpPr>
            <a:spLocks noGrp="1"/>
          </p:cNvSpPr>
          <p:nvPr>
            <p:ph type="body" sz="quarter" idx="14" hasCustomPrompt="1"/>
          </p:nvPr>
        </p:nvSpPr>
        <p:spPr>
          <a:xfrm>
            <a:off x="2435808" y="3559941"/>
            <a:ext cx="2078999" cy="323166"/>
          </a:xfrm>
          <a:prstGeom prst="rect">
            <a:avLst/>
          </a:prstGeom>
        </p:spPr>
        <p:txBody>
          <a:bodyPr/>
          <a:lstStyle>
            <a:lvl1pPr marL="0" indent="0" algn="ctr">
              <a:lnSpc>
                <a:spcPct val="100000"/>
              </a:lnSpc>
              <a:buNone/>
              <a:defRPr sz="1350">
                <a:solidFill>
                  <a:schemeClr val="tx1">
                    <a:lumMod val="65000"/>
                    <a:lumOff val="35000"/>
                  </a:schemeClr>
                </a:solidFill>
              </a:defRPr>
            </a:lvl1pPr>
          </a:lstStyle>
          <a:p>
            <a:pPr lvl="0"/>
            <a:r>
              <a:rPr lang="en-CA"/>
              <a:t>Body Copy</a:t>
            </a:r>
          </a:p>
        </p:txBody>
      </p:sp>
      <p:sp>
        <p:nvSpPr>
          <p:cNvPr id="34" name="Text Placeholder 29">
            <a:extLst>
              <a:ext uri="{FF2B5EF4-FFF2-40B4-BE49-F238E27FC236}">
                <a16:creationId xmlns:a16="http://schemas.microsoft.com/office/drawing/2014/main" id="{03FFF906-9F2A-0145-80CD-73CDDE6FFA10}"/>
              </a:ext>
            </a:extLst>
          </p:cNvPr>
          <p:cNvSpPr>
            <a:spLocks noGrp="1"/>
          </p:cNvSpPr>
          <p:nvPr>
            <p:ph type="body" sz="quarter" idx="15" hasCustomPrompt="1"/>
          </p:nvPr>
        </p:nvSpPr>
        <p:spPr>
          <a:xfrm>
            <a:off x="4647400" y="3090079"/>
            <a:ext cx="2079000" cy="323165"/>
          </a:xfrm>
          <a:prstGeom prst="rect">
            <a:avLst/>
          </a:prstGeom>
        </p:spPr>
        <p:txBody>
          <a:bodyPr/>
          <a:lstStyle>
            <a:lvl1pPr marL="0" indent="0" algn="ctr">
              <a:lnSpc>
                <a:spcPct val="100000"/>
              </a:lnSpc>
              <a:buNone/>
              <a:defRPr sz="1650">
                <a:solidFill>
                  <a:schemeClr val="tx1">
                    <a:lumMod val="65000"/>
                    <a:lumOff val="35000"/>
                  </a:schemeClr>
                </a:solidFill>
              </a:defRPr>
            </a:lvl1pPr>
          </a:lstStyle>
          <a:p>
            <a:pPr lvl="0"/>
            <a:r>
              <a:rPr lang="en-CA"/>
              <a:t>Sub Head</a:t>
            </a:r>
          </a:p>
        </p:txBody>
      </p:sp>
      <p:sp>
        <p:nvSpPr>
          <p:cNvPr id="35" name="Text Placeholder 29">
            <a:extLst>
              <a:ext uri="{FF2B5EF4-FFF2-40B4-BE49-F238E27FC236}">
                <a16:creationId xmlns:a16="http://schemas.microsoft.com/office/drawing/2014/main" id="{8CF7670A-0A91-E042-910C-88B274E57CCC}"/>
              </a:ext>
            </a:extLst>
          </p:cNvPr>
          <p:cNvSpPr>
            <a:spLocks noGrp="1"/>
          </p:cNvSpPr>
          <p:nvPr>
            <p:ph type="body" sz="quarter" idx="16" hasCustomPrompt="1"/>
          </p:nvPr>
        </p:nvSpPr>
        <p:spPr>
          <a:xfrm>
            <a:off x="4647400" y="3559941"/>
            <a:ext cx="2078999" cy="323166"/>
          </a:xfrm>
          <a:prstGeom prst="rect">
            <a:avLst/>
          </a:prstGeom>
        </p:spPr>
        <p:txBody>
          <a:bodyPr/>
          <a:lstStyle>
            <a:lvl1pPr marL="0" indent="0" algn="ctr">
              <a:lnSpc>
                <a:spcPct val="100000"/>
              </a:lnSpc>
              <a:buNone/>
              <a:defRPr sz="1350">
                <a:solidFill>
                  <a:schemeClr val="tx1">
                    <a:lumMod val="65000"/>
                    <a:lumOff val="35000"/>
                  </a:schemeClr>
                </a:solidFill>
              </a:defRPr>
            </a:lvl1pPr>
          </a:lstStyle>
          <a:p>
            <a:pPr lvl="0"/>
            <a:r>
              <a:rPr lang="en-CA"/>
              <a:t>Body Copy</a:t>
            </a:r>
          </a:p>
        </p:txBody>
      </p:sp>
      <p:sp>
        <p:nvSpPr>
          <p:cNvPr id="36" name="Text Placeholder 29">
            <a:extLst>
              <a:ext uri="{FF2B5EF4-FFF2-40B4-BE49-F238E27FC236}">
                <a16:creationId xmlns:a16="http://schemas.microsoft.com/office/drawing/2014/main" id="{C8E2DE35-6C9C-4047-A1DF-430D45EBD73A}"/>
              </a:ext>
            </a:extLst>
          </p:cNvPr>
          <p:cNvSpPr>
            <a:spLocks noGrp="1"/>
          </p:cNvSpPr>
          <p:nvPr>
            <p:ph type="body" sz="quarter" idx="17" hasCustomPrompt="1"/>
          </p:nvPr>
        </p:nvSpPr>
        <p:spPr>
          <a:xfrm>
            <a:off x="6858991" y="3090079"/>
            <a:ext cx="2079000" cy="323165"/>
          </a:xfrm>
          <a:prstGeom prst="rect">
            <a:avLst/>
          </a:prstGeom>
        </p:spPr>
        <p:txBody>
          <a:bodyPr/>
          <a:lstStyle>
            <a:lvl1pPr marL="0" indent="0" algn="ctr">
              <a:lnSpc>
                <a:spcPct val="100000"/>
              </a:lnSpc>
              <a:buNone/>
              <a:defRPr sz="1650">
                <a:solidFill>
                  <a:schemeClr val="tx1">
                    <a:lumMod val="65000"/>
                    <a:lumOff val="35000"/>
                  </a:schemeClr>
                </a:solidFill>
              </a:defRPr>
            </a:lvl1pPr>
          </a:lstStyle>
          <a:p>
            <a:pPr lvl="0"/>
            <a:r>
              <a:rPr lang="en-CA"/>
              <a:t>Sub Head</a:t>
            </a:r>
          </a:p>
        </p:txBody>
      </p:sp>
      <p:sp>
        <p:nvSpPr>
          <p:cNvPr id="37" name="Text Placeholder 29">
            <a:extLst>
              <a:ext uri="{FF2B5EF4-FFF2-40B4-BE49-F238E27FC236}">
                <a16:creationId xmlns:a16="http://schemas.microsoft.com/office/drawing/2014/main" id="{AD45914B-42D4-2843-8019-7C138748FCBF}"/>
              </a:ext>
            </a:extLst>
          </p:cNvPr>
          <p:cNvSpPr>
            <a:spLocks noGrp="1"/>
          </p:cNvSpPr>
          <p:nvPr>
            <p:ph type="body" sz="quarter" idx="18" hasCustomPrompt="1"/>
          </p:nvPr>
        </p:nvSpPr>
        <p:spPr>
          <a:xfrm>
            <a:off x="6858991" y="3559941"/>
            <a:ext cx="2078999" cy="323166"/>
          </a:xfrm>
          <a:prstGeom prst="rect">
            <a:avLst/>
          </a:prstGeom>
        </p:spPr>
        <p:txBody>
          <a:bodyPr/>
          <a:lstStyle>
            <a:lvl1pPr marL="0" indent="0" algn="ctr">
              <a:lnSpc>
                <a:spcPct val="100000"/>
              </a:lnSpc>
              <a:buNone/>
              <a:defRPr sz="1350">
                <a:solidFill>
                  <a:schemeClr val="tx1">
                    <a:lumMod val="65000"/>
                    <a:lumOff val="35000"/>
                  </a:schemeClr>
                </a:solidFill>
              </a:defRPr>
            </a:lvl1pPr>
          </a:lstStyle>
          <a:p>
            <a:pPr lvl="0"/>
            <a:r>
              <a:rPr lang="en-CA"/>
              <a:t>Body Copy</a:t>
            </a:r>
          </a:p>
        </p:txBody>
      </p:sp>
    </p:spTree>
    <p:extLst>
      <p:ext uri="{BB962C8B-B14F-4D97-AF65-F5344CB8AC3E}">
        <p14:creationId xmlns:p14="http://schemas.microsoft.com/office/powerpoint/2010/main" val="587483667"/>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3 Topic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18DA1-6C62-7042-B89B-3BF1C89B9D71}"/>
              </a:ext>
            </a:extLst>
          </p:cNvPr>
          <p:cNvSpPr>
            <a:spLocks noGrp="1"/>
          </p:cNvSpPr>
          <p:nvPr>
            <p:ph type="title" hasCustomPrompt="1"/>
          </p:nvPr>
        </p:nvSpPr>
        <p:spPr>
          <a:xfrm>
            <a:off x="628650" y="571501"/>
            <a:ext cx="7886700" cy="465992"/>
          </a:xfrm>
          <a:prstGeom prst="rect">
            <a:avLst/>
          </a:prstGeom>
        </p:spPr>
        <p:txBody>
          <a:bodyPr/>
          <a:lstStyle>
            <a:lvl1pPr algn="ctr">
              <a:defRPr sz="3000">
                <a:solidFill>
                  <a:schemeClr val="tx1">
                    <a:lumMod val="65000"/>
                    <a:lumOff val="35000"/>
                  </a:schemeClr>
                </a:solidFill>
              </a:defRPr>
            </a:lvl1pPr>
          </a:lstStyle>
          <a:p>
            <a:r>
              <a:rPr lang="en-US"/>
              <a:t>Heading 1</a:t>
            </a:r>
            <a:endParaRPr lang="en-CA"/>
          </a:p>
        </p:txBody>
      </p:sp>
      <p:sp>
        <p:nvSpPr>
          <p:cNvPr id="5" name="Text Placeholder 4">
            <a:extLst>
              <a:ext uri="{FF2B5EF4-FFF2-40B4-BE49-F238E27FC236}">
                <a16:creationId xmlns:a16="http://schemas.microsoft.com/office/drawing/2014/main" id="{22983869-B72C-E245-989E-82F466CCE38D}"/>
              </a:ext>
            </a:extLst>
          </p:cNvPr>
          <p:cNvSpPr>
            <a:spLocks noGrp="1"/>
          </p:cNvSpPr>
          <p:nvPr>
            <p:ph type="body" sz="quarter" idx="10" hasCustomPrompt="1"/>
          </p:nvPr>
        </p:nvSpPr>
        <p:spPr>
          <a:xfrm>
            <a:off x="1481596" y="1120928"/>
            <a:ext cx="6180809" cy="465992"/>
          </a:xfrm>
          <a:prstGeom prst="rect">
            <a:avLst/>
          </a:prstGeom>
        </p:spPr>
        <p:txBody>
          <a:bodyPr/>
          <a:lstStyle>
            <a:lvl1pPr marL="0" indent="0" algn="ctr">
              <a:buNone/>
              <a:defRPr sz="15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Description and/or summary of slide in 1-2 sentences long.</a:t>
            </a:r>
            <a:br>
              <a:rPr lang="en-CA"/>
            </a:br>
            <a:r>
              <a:rPr lang="en-CA"/>
              <a:t>Usually describing the boxes below.</a:t>
            </a:r>
            <a:endParaRPr lang="en-US"/>
          </a:p>
        </p:txBody>
      </p:sp>
      <p:sp>
        <p:nvSpPr>
          <p:cNvPr id="18" name="Rounded Rectangle 17">
            <a:extLst>
              <a:ext uri="{FF2B5EF4-FFF2-40B4-BE49-F238E27FC236}">
                <a16:creationId xmlns:a16="http://schemas.microsoft.com/office/drawing/2014/main" id="{1EDEB398-4BA5-FB45-96C4-61314D5735F6}"/>
              </a:ext>
            </a:extLst>
          </p:cNvPr>
          <p:cNvSpPr/>
          <p:nvPr userDrawn="1"/>
        </p:nvSpPr>
        <p:spPr>
          <a:xfrm rot="16200000">
            <a:off x="6143944" y="1994893"/>
            <a:ext cx="2336509" cy="2273175"/>
          </a:xfrm>
          <a:prstGeom prst="roundRect">
            <a:avLst>
              <a:gd name="adj" fmla="val 4697"/>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Rounded Rectangle 18">
            <a:extLst>
              <a:ext uri="{FF2B5EF4-FFF2-40B4-BE49-F238E27FC236}">
                <a16:creationId xmlns:a16="http://schemas.microsoft.com/office/drawing/2014/main" id="{8EC62AEC-134E-5041-8FE7-DF3A7066DE63}"/>
              </a:ext>
            </a:extLst>
          </p:cNvPr>
          <p:cNvSpPr/>
          <p:nvPr userDrawn="1"/>
        </p:nvSpPr>
        <p:spPr>
          <a:xfrm rot="16200000">
            <a:off x="3403747" y="1989236"/>
            <a:ext cx="2336509" cy="2273175"/>
          </a:xfrm>
          <a:prstGeom prst="roundRect">
            <a:avLst>
              <a:gd name="adj" fmla="val 4697"/>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2" name="Rounded Rectangle 21">
            <a:extLst>
              <a:ext uri="{FF2B5EF4-FFF2-40B4-BE49-F238E27FC236}">
                <a16:creationId xmlns:a16="http://schemas.microsoft.com/office/drawing/2014/main" id="{C5CDE1B8-F5BE-B24B-8C00-E4177130AB64}"/>
              </a:ext>
            </a:extLst>
          </p:cNvPr>
          <p:cNvSpPr/>
          <p:nvPr userDrawn="1"/>
        </p:nvSpPr>
        <p:spPr>
          <a:xfrm rot="16200000">
            <a:off x="659481" y="1989236"/>
            <a:ext cx="2336509" cy="2273175"/>
          </a:xfrm>
          <a:prstGeom prst="roundRect">
            <a:avLst>
              <a:gd name="adj" fmla="val 4697"/>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2">
                  <a:lumMod val="95000"/>
                </a:schemeClr>
              </a:solidFill>
            </a:endParaRPr>
          </a:p>
        </p:txBody>
      </p:sp>
      <p:sp>
        <p:nvSpPr>
          <p:cNvPr id="30" name="Text Placeholder 29">
            <a:extLst>
              <a:ext uri="{FF2B5EF4-FFF2-40B4-BE49-F238E27FC236}">
                <a16:creationId xmlns:a16="http://schemas.microsoft.com/office/drawing/2014/main" id="{626583DC-0F66-8949-B4BA-C98606921D42}"/>
              </a:ext>
            </a:extLst>
          </p:cNvPr>
          <p:cNvSpPr>
            <a:spLocks noGrp="1"/>
          </p:cNvSpPr>
          <p:nvPr>
            <p:ph type="body" sz="quarter" idx="11" hasCustomPrompt="1"/>
          </p:nvPr>
        </p:nvSpPr>
        <p:spPr>
          <a:xfrm>
            <a:off x="964226" y="3407040"/>
            <a:ext cx="1724025" cy="887038"/>
          </a:xfrm>
          <a:prstGeom prst="rect">
            <a:avLst/>
          </a:prstGeom>
        </p:spPr>
        <p:txBody>
          <a:bodyPr/>
          <a:lstStyle>
            <a:lvl1pPr marL="0" indent="0" algn="ctr">
              <a:lnSpc>
                <a:spcPct val="100000"/>
              </a:lnSpc>
              <a:buNone/>
              <a:defRPr sz="1800">
                <a:solidFill>
                  <a:schemeClr val="tx1">
                    <a:lumMod val="65000"/>
                    <a:lumOff val="35000"/>
                  </a:schemeClr>
                </a:solidFill>
              </a:defRPr>
            </a:lvl1pPr>
          </a:lstStyle>
          <a:p>
            <a:pPr lvl="0"/>
            <a:r>
              <a:rPr lang="en-CA"/>
              <a:t>Topic</a:t>
            </a:r>
            <a:br>
              <a:rPr lang="en-CA"/>
            </a:br>
            <a:r>
              <a:rPr lang="en-CA"/>
              <a:t>One</a:t>
            </a:r>
          </a:p>
        </p:txBody>
      </p:sp>
      <p:sp>
        <p:nvSpPr>
          <p:cNvPr id="31" name="Text Placeholder 29">
            <a:extLst>
              <a:ext uri="{FF2B5EF4-FFF2-40B4-BE49-F238E27FC236}">
                <a16:creationId xmlns:a16="http://schemas.microsoft.com/office/drawing/2014/main" id="{FF250DFB-6361-2444-8D31-403158690F32}"/>
              </a:ext>
            </a:extLst>
          </p:cNvPr>
          <p:cNvSpPr>
            <a:spLocks noGrp="1"/>
          </p:cNvSpPr>
          <p:nvPr>
            <p:ph type="body" sz="quarter" idx="12" hasCustomPrompt="1"/>
          </p:nvPr>
        </p:nvSpPr>
        <p:spPr>
          <a:xfrm>
            <a:off x="3707954" y="3407040"/>
            <a:ext cx="1724025" cy="887038"/>
          </a:xfrm>
          <a:prstGeom prst="rect">
            <a:avLst/>
          </a:prstGeom>
        </p:spPr>
        <p:txBody>
          <a:bodyPr/>
          <a:lstStyle>
            <a:lvl1pPr marL="0" indent="0" algn="ctr">
              <a:lnSpc>
                <a:spcPct val="100000"/>
              </a:lnSpc>
              <a:buNone/>
              <a:defRPr sz="1800">
                <a:solidFill>
                  <a:schemeClr val="tx1">
                    <a:lumMod val="65000"/>
                    <a:lumOff val="35000"/>
                  </a:schemeClr>
                </a:solidFill>
              </a:defRPr>
            </a:lvl1pPr>
          </a:lstStyle>
          <a:p>
            <a:pPr lvl="0"/>
            <a:r>
              <a:rPr lang="en-CA"/>
              <a:t>Topic</a:t>
            </a:r>
            <a:br>
              <a:rPr lang="en-CA"/>
            </a:br>
            <a:r>
              <a:rPr lang="en-CA"/>
              <a:t>One</a:t>
            </a:r>
          </a:p>
        </p:txBody>
      </p:sp>
      <p:sp>
        <p:nvSpPr>
          <p:cNvPr id="32" name="Text Placeholder 29">
            <a:extLst>
              <a:ext uri="{FF2B5EF4-FFF2-40B4-BE49-F238E27FC236}">
                <a16:creationId xmlns:a16="http://schemas.microsoft.com/office/drawing/2014/main" id="{D320E6BF-CF18-AF4A-873C-D7809E713275}"/>
              </a:ext>
            </a:extLst>
          </p:cNvPr>
          <p:cNvSpPr>
            <a:spLocks noGrp="1"/>
          </p:cNvSpPr>
          <p:nvPr>
            <p:ph type="body" sz="quarter" idx="13" hasCustomPrompt="1"/>
          </p:nvPr>
        </p:nvSpPr>
        <p:spPr>
          <a:xfrm>
            <a:off x="6450185" y="3407040"/>
            <a:ext cx="1724025" cy="887038"/>
          </a:xfrm>
          <a:prstGeom prst="rect">
            <a:avLst/>
          </a:prstGeom>
        </p:spPr>
        <p:txBody>
          <a:bodyPr/>
          <a:lstStyle>
            <a:lvl1pPr marL="0" indent="0" algn="ctr">
              <a:lnSpc>
                <a:spcPct val="100000"/>
              </a:lnSpc>
              <a:buNone/>
              <a:defRPr sz="1800">
                <a:solidFill>
                  <a:schemeClr val="tx1">
                    <a:lumMod val="65000"/>
                    <a:lumOff val="35000"/>
                  </a:schemeClr>
                </a:solidFill>
              </a:defRPr>
            </a:lvl1pPr>
          </a:lstStyle>
          <a:p>
            <a:pPr lvl="0"/>
            <a:r>
              <a:rPr lang="en-CA"/>
              <a:t>Topic</a:t>
            </a:r>
            <a:br>
              <a:rPr lang="en-CA"/>
            </a:br>
            <a:r>
              <a:rPr lang="en-CA"/>
              <a:t>One</a:t>
            </a:r>
          </a:p>
        </p:txBody>
      </p:sp>
    </p:spTree>
    <p:extLst>
      <p:ext uri="{BB962C8B-B14F-4D97-AF65-F5344CB8AC3E}">
        <p14:creationId xmlns:p14="http://schemas.microsoft.com/office/powerpoint/2010/main" val="6196710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4E5ED-F38A-B64C-AE35-EC99E4B11756}"/>
              </a:ext>
            </a:extLst>
          </p:cNvPr>
          <p:cNvSpPr>
            <a:spLocks noGrp="1"/>
          </p:cNvSpPr>
          <p:nvPr>
            <p:ph type="title"/>
          </p:nvPr>
        </p:nvSpPr>
        <p:spPr>
          <a:xfrm>
            <a:off x="628650" y="273844"/>
            <a:ext cx="7886700" cy="994172"/>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3268BD72-D5A6-434A-802D-9015D0016E9E}"/>
              </a:ext>
            </a:extLst>
          </p:cNvPr>
          <p:cNvSpPr>
            <a:spLocks noGrp="1"/>
          </p:cNvSpPr>
          <p:nvPr>
            <p:ph sz="half" idx="1"/>
          </p:nvPr>
        </p:nvSpPr>
        <p:spPr>
          <a:xfrm>
            <a:off x="628650" y="1369219"/>
            <a:ext cx="3886200" cy="326350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5304126-77A4-8A4B-BE09-9D3CD73E62B4}"/>
              </a:ext>
            </a:extLst>
          </p:cNvPr>
          <p:cNvSpPr>
            <a:spLocks noGrp="1"/>
          </p:cNvSpPr>
          <p:nvPr>
            <p:ph sz="half" idx="2"/>
          </p:nvPr>
        </p:nvSpPr>
        <p:spPr>
          <a:xfrm>
            <a:off x="4629150" y="1369219"/>
            <a:ext cx="3886200" cy="326350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B449B97-2070-D44C-AED5-BC0F6A662878}"/>
              </a:ext>
            </a:extLst>
          </p:cNvPr>
          <p:cNvSpPr>
            <a:spLocks noGrp="1"/>
          </p:cNvSpPr>
          <p:nvPr>
            <p:ph type="dt" sz="half" idx="10"/>
          </p:nvPr>
        </p:nvSpPr>
        <p:spPr/>
        <p:txBody>
          <a:bodyPr/>
          <a:lstStyle/>
          <a:p>
            <a:fld id="{1B772D3B-3E3E-8046-B24F-D2CCD93FCD7B}" type="datetimeFigureOut">
              <a:rPr lang="en-US" smtClean="0"/>
              <a:t>12/21/2020</a:t>
            </a:fld>
            <a:endParaRPr lang="en-US"/>
          </a:p>
        </p:txBody>
      </p:sp>
      <p:sp>
        <p:nvSpPr>
          <p:cNvPr id="6" name="Footer Placeholder 5">
            <a:extLst>
              <a:ext uri="{FF2B5EF4-FFF2-40B4-BE49-F238E27FC236}">
                <a16:creationId xmlns:a16="http://schemas.microsoft.com/office/drawing/2014/main" id="{7FE736D0-A0A4-7649-BED1-67CB32F97ED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8253E8-9A35-F84C-A7B6-8C169647BB8C}"/>
              </a:ext>
            </a:extLst>
          </p:cNvPr>
          <p:cNvSpPr>
            <a:spLocks noGrp="1"/>
          </p:cNvSpPr>
          <p:nvPr>
            <p:ph type="sldNum" sz="quarter" idx="12"/>
          </p:nvPr>
        </p:nvSpPr>
        <p:spPr/>
        <p:txBody>
          <a:bodyPr/>
          <a:lstStyle/>
          <a:p>
            <a:fld id="{E057A4C4-14E9-474B-8EE1-0975C43F5F62}" type="slidenum">
              <a:rPr lang="en-US" smtClean="0"/>
              <a:t>‹#›</a:t>
            </a:fld>
            <a:endParaRPr lang="en-US"/>
          </a:p>
        </p:txBody>
      </p:sp>
    </p:spTree>
    <p:extLst>
      <p:ext uri="{BB962C8B-B14F-4D97-AF65-F5344CB8AC3E}">
        <p14:creationId xmlns:p14="http://schemas.microsoft.com/office/powerpoint/2010/main" val="2166221825"/>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3 Topics - V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18DA1-6C62-7042-B89B-3BF1C89B9D71}"/>
              </a:ext>
            </a:extLst>
          </p:cNvPr>
          <p:cNvSpPr>
            <a:spLocks noGrp="1"/>
          </p:cNvSpPr>
          <p:nvPr>
            <p:ph type="title" hasCustomPrompt="1"/>
          </p:nvPr>
        </p:nvSpPr>
        <p:spPr>
          <a:xfrm>
            <a:off x="628650" y="571501"/>
            <a:ext cx="7886700" cy="465992"/>
          </a:xfrm>
          <a:prstGeom prst="rect">
            <a:avLst/>
          </a:prstGeom>
        </p:spPr>
        <p:txBody>
          <a:bodyPr/>
          <a:lstStyle>
            <a:lvl1pPr algn="ctr">
              <a:defRPr sz="3000">
                <a:solidFill>
                  <a:schemeClr val="tx1">
                    <a:lumMod val="65000"/>
                    <a:lumOff val="35000"/>
                  </a:schemeClr>
                </a:solidFill>
              </a:defRPr>
            </a:lvl1pPr>
          </a:lstStyle>
          <a:p>
            <a:r>
              <a:rPr lang="en-US"/>
              <a:t>Heading 1</a:t>
            </a:r>
            <a:endParaRPr lang="en-CA"/>
          </a:p>
        </p:txBody>
      </p:sp>
      <p:sp>
        <p:nvSpPr>
          <p:cNvPr id="5" name="Text Placeholder 4">
            <a:extLst>
              <a:ext uri="{FF2B5EF4-FFF2-40B4-BE49-F238E27FC236}">
                <a16:creationId xmlns:a16="http://schemas.microsoft.com/office/drawing/2014/main" id="{22983869-B72C-E245-989E-82F466CCE38D}"/>
              </a:ext>
            </a:extLst>
          </p:cNvPr>
          <p:cNvSpPr>
            <a:spLocks noGrp="1"/>
          </p:cNvSpPr>
          <p:nvPr>
            <p:ph type="body" sz="quarter" idx="10" hasCustomPrompt="1"/>
          </p:nvPr>
        </p:nvSpPr>
        <p:spPr>
          <a:xfrm>
            <a:off x="1481596" y="1120928"/>
            <a:ext cx="6180809" cy="465992"/>
          </a:xfrm>
          <a:prstGeom prst="rect">
            <a:avLst/>
          </a:prstGeom>
        </p:spPr>
        <p:txBody>
          <a:bodyPr/>
          <a:lstStyle>
            <a:lvl1pPr marL="0" indent="0" algn="ctr">
              <a:buNone/>
              <a:defRPr sz="15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Description and/or summary of slide in 1-2 sentences long.</a:t>
            </a:r>
            <a:br>
              <a:rPr lang="en-CA"/>
            </a:br>
            <a:r>
              <a:rPr lang="en-CA"/>
              <a:t>Usually describing the boxes below.</a:t>
            </a:r>
            <a:endParaRPr lang="en-US"/>
          </a:p>
        </p:txBody>
      </p:sp>
      <p:sp>
        <p:nvSpPr>
          <p:cNvPr id="18" name="Rounded Rectangle 17">
            <a:extLst>
              <a:ext uri="{FF2B5EF4-FFF2-40B4-BE49-F238E27FC236}">
                <a16:creationId xmlns:a16="http://schemas.microsoft.com/office/drawing/2014/main" id="{1EDEB398-4BA5-FB45-96C4-61314D5735F6}"/>
              </a:ext>
            </a:extLst>
          </p:cNvPr>
          <p:cNvSpPr/>
          <p:nvPr userDrawn="1"/>
        </p:nvSpPr>
        <p:spPr>
          <a:xfrm rot="16200000">
            <a:off x="6282331" y="2193731"/>
            <a:ext cx="2059739" cy="2273175"/>
          </a:xfrm>
          <a:prstGeom prst="roundRect">
            <a:avLst>
              <a:gd name="adj" fmla="val 4697"/>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Rounded Rectangle 18">
            <a:extLst>
              <a:ext uri="{FF2B5EF4-FFF2-40B4-BE49-F238E27FC236}">
                <a16:creationId xmlns:a16="http://schemas.microsoft.com/office/drawing/2014/main" id="{8EC62AEC-134E-5041-8FE7-DF3A7066DE63}"/>
              </a:ext>
            </a:extLst>
          </p:cNvPr>
          <p:cNvSpPr/>
          <p:nvPr userDrawn="1"/>
        </p:nvSpPr>
        <p:spPr>
          <a:xfrm rot="16200000">
            <a:off x="3542135" y="2188076"/>
            <a:ext cx="2059737" cy="2273175"/>
          </a:xfrm>
          <a:prstGeom prst="roundRect">
            <a:avLst>
              <a:gd name="adj" fmla="val 4697"/>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2" name="Rounded Rectangle 21">
            <a:extLst>
              <a:ext uri="{FF2B5EF4-FFF2-40B4-BE49-F238E27FC236}">
                <a16:creationId xmlns:a16="http://schemas.microsoft.com/office/drawing/2014/main" id="{C5CDE1B8-F5BE-B24B-8C00-E4177130AB64}"/>
              </a:ext>
            </a:extLst>
          </p:cNvPr>
          <p:cNvSpPr/>
          <p:nvPr userDrawn="1"/>
        </p:nvSpPr>
        <p:spPr>
          <a:xfrm rot="16200000">
            <a:off x="797869" y="2188076"/>
            <a:ext cx="2059736" cy="2273175"/>
          </a:xfrm>
          <a:prstGeom prst="roundRect">
            <a:avLst>
              <a:gd name="adj" fmla="val 4697"/>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2">
                  <a:lumMod val="95000"/>
                </a:schemeClr>
              </a:solidFill>
            </a:endParaRPr>
          </a:p>
        </p:txBody>
      </p:sp>
      <p:sp>
        <p:nvSpPr>
          <p:cNvPr id="30" name="Text Placeholder 29">
            <a:extLst>
              <a:ext uri="{FF2B5EF4-FFF2-40B4-BE49-F238E27FC236}">
                <a16:creationId xmlns:a16="http://schemas.microsoft.com/office/drawing/2014/main" id="{626583DC-0F66-8949-B4BA-C98606921D42}"/>
              </a:ext>
            </a:extLst>
          </p:cNvPr>
          <p:cNvSpPr>
            <a:spLocks noGrp="1"/>
          </p:cNvSpPr>
          <p:nvPr>
            <p:ph type="body" sz="quarter" idx="11" hasCustomPrompt="1"/>
          </p:nvPr>
        </p:nvSpPr>
        <p:spPr>
          <a:xfrm>
            <a:off x="964228" y="3665521"/>
            <a:ext cx="1724025" cy="612506"/>
          </a:xfrm>
          <a:prstGeom prst="rect">
            <a:avLst/>
          </a:prstGeom>
        </p:spPr>
        <p:txBody>
          <a:bodyPr/>
          <a:lstStyle>
            <a:lvl1pPr marL="0" indent="0" algn="ctr">
              <a:lnSpc>
                <a:spcPct val="100000"/>
              </a:lnSpc>
              <a:buNone/>
              <a:defRPr sz="1800">
                <a:solidFill>
                  <a:schemeClr val="tx1">
                    <a:lumMod val="65000"/>
                    <a:lumOff val="35000"/>
                  </a:schemeClr>
                </a:solidFill>
              </a:defRPr>
            </a:lvl1pPr>
          </a:lstStyle>
          <a:p>
            <a:pPr lvl="0"/>
            <a:r>
              <a:rPr lang="en-CA"/>
              <a:t>TOPIC ONE</a:t>
            </a:r>
          </a:p>
        </p:txBody>
      </p:sp>
      <p:sp>
        <p:nvSpPr>
          <p:cNvPr id="31" name="Text Placeholder 29">
            <a:extLst>
              <a:ext uri="{FF2B5EF4-FFF2-40B4-BE49-F238E27FC236}">
                <a16:creationId xmlns:a16="http://schemas.microsoft.com/office/drawing/2014/main" id="{FF250DFB-6361-2444-8D31-403158690F32}"/>
              </a:ext>
            </a:extLst>
          </p:cNvPr>
          <p:cNvSpPr>
            <a:spLocks noGrp="1"/>
          </p:cNvSpPr>
          <p:nvPr>
            <p:ph type="body" sz="quarter" idx="12" hasCustomPrompt="1"/>
          </p:nvPr>
        </p:nvSpPr>
        <p:spPr>
          <a:xfrm>
            <a:off x="3707956" y="3665521"/>
            <a:ext cx="1724025" cy="612506"/>
          </a:xfrm>
          <a:prstGeom prst="rect">
            <a:avLst/>
          </a:prstGeom>
        </p:spPr>
        <p:txBody>
          <a:bodyPr/>
          <a:lstStyle>
            <a:lvl1pPr marL="0" indent="0" algn="ctr">
              <a:lnSpc>
                <a:spcPct val="100000"/>
              </a:lnSpc>
              <a:buNone/>
              <a:defRPr sz="1800">
                <a:solidFill>
                  <a:schemeClr val="tx1">
                    <a:lumMod val="65000"/>
                    <a:lumOff val="35000"/>
                  </a:schemeClr>
                </a:solidFill>
              </a:defRPr>
            </a:lvl1pPr>
          </a:lstStyle>
          <a:p>
            <a:pPr lvl="0"/>
            <a:r>
              <a:rPr lang="en-CA"/>
              <a:t>TOPIC TWO</a:t>
            </a:r>
          </a:p>
        </p:txBody>
      </p:sp>
      <p:sp>
        <p:nvSpPr>
          <p:cNvPr id="32" name="Text Placeholder 29">
            <a:extLst>
              <a:ext uri="{FF2B5EF4-FFF2-40B4-BE49-F238E27FC236}">
                <a16:creationId xmlns:a16="http://schemas.microsoft.com/office/drawing/2014/main" id="{D320E6BF-CF18-AF4A-873C-D7809E713275}"/>
              </a:ext>
            </a:extLst>
          </p:cNvPr>
          <p:cNvSpPr>
            <a:spLocks noGrp="1"/>
          </p:cNvSpPr>
          <p:nvPr>
            <p:ph type="body" sz="quarter" idx="13" hasCustomPrompt="1"/>
          </p:nvPr>
        </p:nvSpPr>
        <p:spPr>
          <a:xfrm>
            <a:off x="6450187" y="3665521"/>
            <a:ext cx="1724025" cy="612506"/>
          </a:xfrm>
          <a:prstGeom prst="rect">
            <a:avLst/>
          </a:prstGeom>
        </p:spPr>
        <p:txBody>
          <a:bodyPr/>
          <a:lstStyle>
            <a:lvl1pPr marL="0" indent="0" algn="ctr">
              <a:lnSpc>
                <a:spcPct val="100000"/>
              </a:lnSpc>
              <a:buNone/>
              <a:defRPr sz="1800">
                <a:solidFill>
                  <a:schemeClr val="tx1">
                    <a:lumMod val="65000"/>
                    <a:lumOff val="35000"/>
                  </a:schemeClr>
                </a:solidFill>
              </a:defRPr>
            </a:lvl1pPr>
          </a:lstStyle>
          <a:p>
            <a:pPr lvl="0"/>
            <a:r>
              <a:rPr lang="en-CA"/>
              <a:t>TOPIC THREE</a:t>
            </a:r>
          </a:p>
        </p:txBody>
      </p:sp>
    </p:spTree>
    <p:extLst>
      <p:ext uri="{BB962C8B-B14F-4D97-AF65-F5344CB8AC3E}">
        <p14:creationId xmlns:p14="http://schemas.microsoft.com/office/powerpoint/2010/main" val="2266672425"/>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Icon Diagram">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18DA1-6C62-7042-B89B-3BF1C89B9D71}"/>
              </a:ext>
            </a:extLst>
          </p:cNvPr>
          <p:cNvSpPr>
            <a:spLocks noGrp="1"/>
          </p:cNvSpPr>
          <p:nvPr>
            <p:ph type="title" hasCustomPrompt="1"/>
          </p:nvPr>
        </p:nvSpPr>
        <p:spPr>
          <a:xfrm>
            <a:off x="628650" y="571501"/>
            <a:ext cx="7886700" cy="465992"/>
          </a:xfrm>
          <a:prstGeom prst="rect">
            <a:avLst/>
          </a:prstGeom>
        </p:spPr>
        <p:txBody>
          <a:bodyPr/>
          <a:lstStyle>
            <a:lvl1pPr algn="ctr">
              <a:defRPr sz="3000">
                <a:solidFill>
                  <a:schemeClr val="tx1">
                    <a:lumMod val="65000"/>
                    <a:lumOff val="35000"/>
                  </a:schemeClr>
                </a:solidFill>
              </a:defRPr>
            </a:lvl1pPr>
          </a:lstStyle>
          <a:p>
            <a:r>
              <a:rPr lang="en-US"/>
              <a:t>Heading 1</a:t>
            </a:r>
            <a:endParaRPr lang="en-CA"/>
          </a:p>
        </p:txBody>
      </p:sp>
      <p:sp>
        <p:nvSpPr>
          <p:cNvPr id="30" name="Text Placeholder 29">
            <a:extLst>
              <a:ext uri="{FF2B5EF4-FFF2-40B4-BE49-F238E27FC236}">
                <a16:creationId xmlns:a16="http://schemas.microsoft.com/office/drawing/2014/main" id="{626583DC-0F66-8949-B4BA-C98606921D42}"/>
              </a:ext>
            </a:extLst>
          </p:cNvPr>
          <p:cNvSpPr>
            <a:spLocks noGrp="1"/>
          </p:cNvSpPr>
          <p:nvPr>
            <p:ph type="body" sz="quarter" idx="11" hasCustomPrompt="1"/>
          </p:nvPr>
        </p:nvSpPr>
        <p:spPr>
          <a:xfrm>
            <a:off x="4745016" y="1548076"/>
            <a:ext cx="3897293" cy="253916"/>
          </a:xfrm>
          <a:prstGeom prst="rect">
            <a:avLst/>
          </a:prstGeom>
        </p:spPr>
        <p:txBody>
          <a:bodyPr/>
          <a:lstStyle>
            <a:lvl1pPr marL="0" indent="0" algn="l">
              <a:lnSpc>
                <a:spcPct val="100000"/>
              </a:lnSpc>
              <a:buNone/>
              <a:defRPr sz="1200" b="1">
                <a:solidFill>
                  <a:schemeClr val="tx1">
                    <a:lumMod val="65000"/>
                    <a:lumOff val="35000"/>
                  </a:schemeClr>
                </a:solidFill>
              </a:defRPr>
            </a:lvl1pPr>
          </a:lstStyle>
          <a:p>
            <a:pPr lvl="0"/>
            <a:r>
              <a:rPr lang="en-CA"/>
              <a:t>Heading 2</a:t>
            </a:r>
          </a:p>
        </p:txBody>
      </p:sp>
      <p:sp>
        <p:nvSpPr>
          <p:cNvPr id="11" name="Arc 10">
            <a:extLst>
              <a:ext uri="{FF2B5EF4-FFF2-40B4-BE49-F238E27FC236}">
                <a16:creationId xmlns:a16="http://schemas.microsoft.com/office/drawing/2014/main" id="{4CD82DD3-4A2C-7B4F-8D2A-25433F7A030C}"/>
              </a:ext>
            </a:extLst>
          </p:cNvPr>
          <p:cNvSpPr/>
          <p:nvPr userDrawn="1"/>
        </p:nvSpPr>
        <p:spPr>
          <a:xfrm>
            <a:off x="975500" y="1441077"/>
            <a:ext cx="2322000" cy="2599836"/>
          </a:xfrm>
          <a:prstGeom prst="arc">
            <a:avLst>
              <a:gd name="adj1" fmla="val 16928931"/>
              <a:gd name="adj2" fmla="val 4734098"/>
            </a:avLst>
          </a:prstGeom>
          <a:ln w="44450">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050"/>
          </a:p>
        </p:txBody>
      </p:sp>
      <p:sp>
        <p:nvSpPr>
          <p:cNvPr id="34" name="Text Placeholder 29">
            <a:extLst>
              <a:ext uri="{FF2B5EF4-FFF2-40B4-BE49-F238E27FC236}">
                <a16:creationId xmlns:a16="http://schemas.microsoft.com/office/drawing/2014/main" id="{FFA69C82-C5A0-244C-9F2F-202286B39AF2}"/>
              </a:ext>
            </a:extLst>
          </p:cNvPr>
          <p:cNvSpPr>
            <a:spLocks noGrp="1"/>
          </p:cNvSpPr>
          <p:nvPr>
            <p:ph type="body" sz="quarter" idx="14" hasCustomPrompt="1"/>
          </p:nvPr>
        </p:nvSpPr>
        <p:spPr>
          <a:xfrm>
            <a:off x="4745016" y="1763883"/>
            <a:ext cx="3897293" cy="253916"/>
          </a:xfrm>
          <a:prstGeom prst="rect">
            <a:avLst/>
          </a:prstGeom>
        </p:spPr>
        <p:txBody>
          <a:bodyPr/>
          <a:lstStyle>
            <a:lvl1pPr marL="0" indent="0" algn="l">
              <a:lnSpc>
                <a:spcPct val="100000"/>
              </a:lnSpc>
              <a:buNone/>
              <a:defRPr sz="1050" b="0">
                <a:solidFill>
                  <a:schemeClr val="tx1">
                    <a:lumMod val="65000"/>
                    <a:lumOff val="35000"/>
                  </a:schemeClr>
                </a:solidFill>
              </a:defRPr>
            </a:lvl1pPr>
          </a:lstStyle>
          <a:p>
            <a:pPr lvl="0"/>
            <a:r>
              <a:rPr lang="en-CA"/>
              <a:t>Description of heading and icon</a:t>
            </a:r>
          </a:p>
        </p:txBody>
      </p:sp>
      <p:sp>
        <p:nvSpPr>
          <p:cNvPr id="35" name="Text Placeholder 29">
            <a:extLst>
              <a:ext uri="{FF2B5EF4-FFF2-40B4-BE49-F238E27FC236}">
                <a16:creationId xmlns:a16="http://schemas.microsoft.com/office/drawing/2014/main" id="{61FF5467-4870-0D4D-B013-C113B0476DB8}"/>
              </a:ext>
            </a:extLst>
          </p:cNvPr>
          <p:cNvSpPr>
            <a:spLocks noGrp="1"/>
          </p:cNvSpPr>
          <p:nvPr>
            <p:ph type="body" sz="quarter" idx="15" hasCustomPrompt="1"/>
          </p:nvPr>
        </p:nvSpPr>
        <p:spPr>
          <a:xfrm>
            <a:off x="4745016" y="2509333"/>
            <a:ext cx="3897293" cy="253916"/>
          </a:xfrm>
          <a:prstGeom prst="rect">
            <a:avLst/>
          </a:prstGeom>
        </p:spPr>
        <p:txBody>
          <a:bodyPr/>
          <a:lstStyle>
            <a:lvl1pPr marL="0" indent="0" algn="l">
              <a:lnSpc>
                <a:spcPct val="100000"/>
              </a:lnSpc>
              <a:buNone/>
              <a:defRPr sz="1200" b="1">
                <a:solidFill>
                  <a:schemeClr val="tx1">
                    <a:lumMod val="65000"/>
                    <a:lumOff val="35000"/>
                  </a:schemeClr>
                </a:solidFill>
              </a:defRPr>
            </a:lvl1pPr>
          </a:lstStyle>
          <a:p>
            <a:pPr lvl="0"/>
            <a:r>
              <a:rPr lang="en-CA"/>
              <a:t>Heading 2</a:t>
            </a:r>
          </a:p>
        </p:txBody>
      </p:sp>
      <p:sp>
        <p:nvSpPr>
          <p:cNvPr id="36" name="Text Placeholder 29">
            <a:extLst>
              <a:ext uri="{FF2B5EF4-FFF2-40B4-BE49-F238E27FC236}">
                <a16:creationId xmlns:a16="http://schemas.microsoft.com/office/drawing/2014/main" id="{93A53604-B29E-EC4C-8EF8-5B31B5893305}"/>
              </a:ext>
            </a:extLst>
          </p:cNvPr>
          <p:cNvSpPr>
            <a:spLocks noGrp="1"/>
          </p:cNvSpPr>
          <p:nvPr>
            <p:ph type="body" sz="quarter" idx="16" hasCustomPrompt="1"/>
          </p:nvPr>
        </p:nvSpPr>
        <p:spPr>
          <a:xfrm>
            <a:off x="4745016" y="2725140"/>
            <a:ext cx="3897293" cy="253916"/>
          </a:xfrm>
          <a:prstGeom prst="rect">
            <a:avLst/>
          </a:prstGeom>
        </p:spPr>
        <p:txBody>
          <a:bodyPr/>
          <a:lstStyle>
            <a:lvl1pPr marL="0" indent="0" algn="l">
              <a:lnSpc>
                <a:spcPct val="100000"/>
              </a:lnSpc>
              <a:buNone/>
              <a:defRPr sz="1050" b="0">
                <a:solidFill>
                  <a:schemeClr val="tx1">
                    <a:lumMod val="65000"/>
                    <a:lumOff val="35000"/>
                  </a:schemeClr>
                </a:solidFill>
              </a:defRPr>
            </a:lvl1pPr>
          </a:lstStyle>
          <a:p>
            <a:pPr lvl="0"/>
            <a:r>
              <a:rPr lang="en-CA"/>
              <a:t>Description of heading and icon</a:t>
            </a:r>
          </a:p>
        </p:txBody>
      </p:sp>
      <p:sp>
        <p:nvSpPr>
          <p:cNvPr id="37" name="Text Placeholder 29">
            <a:extLst>
              <a:ext uri="{FF2B5EF4-FFF2-40B4-BE49-F238E27FC236}">
                <a16:creationId xmlns:a16="http://schemas.microsoft.com/office/drawing/2014/main" id="{86F71172-0C65-A344-86DD-873EC7F9C46D}"/>
              </a:ext>
            </a:extLst>
          </p:cNvPr>
          <p:cNvSpPr>
            <a:spLocks noGrp="1"/>
          </p:cNvSpPr>
          <p:nvPr>
            <p:ph type="body" sz="quarter" idx="17" hasCustomPrompt="1"/>
          </p:nvPr>
        </p:nvSpPr>
        <p:spPr>
          <a:xfrm>
            <a:off x="4745016" y="3467485"/>
            <a:ext cx="3897293" cy="253916"/>
          </a:xfrm>
          <a:prstGeom prst="rect">
            <a:avLst/>
          </a:prstGeom>
        </p:spPr>
        <p:txBody>
          <a:bodyPr/>
          <a:lstStyle>
            <a:lvl1pPr marL="0" indent="0" algn="l">
              <a:lnSpc>
                <a:spcPct val="100000"/>
              </a:lnSpc>
              <a:buNone/>
              <a:defRPr sz="1200" b="1">
                <a:solidFill>
                  <a:schemeClr val="tx1">
                    <a:lumMod val="65000"/>
                    <a:lumOff val="35000"/>
                  </a:schemeClr>
                </a:solidFill>
              </a:defRPr>
            </a:lvl1pPr>
          </a:lstStyle>
          <a:p>
            <a:pPr lvl="0"/>
            <a:r>
              <a:rPr lang="en-CA"/>
              <a:t>Heading 2</a:t>
            </a:r>
          </a:p>
        </p:txBody>
      </p:sp>
      <p:sp>
        <p:nvSpPr>
          <p:cNvPr id="38" name="Text Placeholder 29">
            <a:extLst>
              <a:ext uri="{FF2B5EF4-FFF2-40B4-BE49-F238E27FC236}">
                <a16:creationId xmlns:a16="http://schemas.microsoft.com/office/drawing/2014/main" id="{2AE2915C-5856-D141-908C-39C51A11E8BA}"/>
              </a:ext>
            </a:extLst>
          </p:cNvPr>
          <p:cNvSpPr>
            <a:spLocks noGrp="1"/>
          </p:cNvSpPr>
          <p:nvPr>
            <p:ph type="body" sz="quarter" idx="18" hasCustomPrompt="1"/>
          </p:nvPr>
        </p:nvSpPr>
        <p:spPr>
          <a:xfrm>
            <a:off x="4745016" y="3683291"/>
            <a:ext cx="3897293" cy="253916"/>
          </a:xfrm>
          <a:prstGeom prst="rect">
            <a:avLst/>
          </a:prstGeom>
        </p:spPr>
        <p:txBody>
          <a:bodyPr/>
          <a:lstStyle>
            <a:lvl1pPr marL="0" indent="0" algn="l">
              <a:lnSpc>
                <a:spcPct val="100000"/>
              </a:lnSpc>
              <a:buNone/>
              <a:defRPr sz="1050" b="0">
                <a:solidFill>
                  <a:schemeClr val="tx1">
                    <a:lumMod val="65000"/>
                    <a:lumOff val="35000"/>
                  </a:schemeClr>
                </a:solidFill>
              </a:defRPr>
            </a:lvl1pPr>
          </a:lstStyle>
          <a:p>
            <a:pPr lvl="0"/>
            <a:r>
              <a:rPr lang="en-CA"/>
              <a:t>Description of heading and icon</a:t>
            </a:r>
          </a:p>
        </p:txBody>
      </p:sp>
    </p:spTree>
    <p:extLst>
      <p:ext uri="{BB962C8B-B14F-4D97-AF65-F5344CB8AC3E}">
        <p14:creationId xmlns:p14="http://schemas.microsoft.com/office/powerpoint/2010/main" val="61560433"/>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F91DD4E-F37B-154D-93FC-B9E3E32A8790}"/>
              </a:ext>
            </a:extLst>
          </p:cNvPr>
          <p:cNvSpPr>
            <a:spLocks noGrp="1"/>
          </p:cNvSpPr>
          <p:nvPr>
            <p:ph type="title" hasCustomPrompt="1"/>
          </p:nvPr>
        </p:nvSpPr>
        <p:spPr>
          <a:xfrm>
            <a:off x="244602" y="209836"/>
            <a:ext cx="7646670" cy="539972"/>
          </a:xfrm>
          <a:prstGeom prst="rect">
            <a:avLst/>
          </a:prstGeom>
        </p:spPr>
        <p:txBody>
          <a:bodyPr/>
          <a:lstStyle>
            <a:lvl1pPr>
              <a:defRPr sz="3000">
                <a:solidFill>
                  <a:schemeClr val="tx1">
                    <a:lumMod val="65000"/>
                    <a:lumOff val="35000"/>
                  </a:schemeClr>
                </a:solidFill>
              </a:defRPr>
            </a:lvl1pPr>
          </a:lstStyle>
          <a:p>
            <a:r>
              <a:rPr lang="en-US"/>
              <a:t>Header</a:t>
            </a:r>
            <a:endParaRPr lang="en-CA"/>
          </a:p>
        </p:txBody>
      </p:sp>
      <p:sp>
        <p:nvSpPr>
          <p:cNvPr id="4" name="Chevron 81">
            <a:extLst>
              <a:ext uri="{FF2B5EF4-FFF2-40B4-BE49-F238E27FC236}">
                <a16:creationId xmlns:a16="http://schemas.microsoft.com/office/drawing/2014/main" id="{1FD0E0CF-EB58-3D44-A2C8-F292EE4159E8}"/>
              </a:ext>
            </a:extLst>
          </p:cNvPr>
          <p:cNvSpPr/>
          <p:nvPr userDrawn="1"/>
        </p:nvSpPr>
        <p:spPr>
          <a:xfrm>
            <a:off x="2152089" y="2995015"/>
            <a:ext cx="1619218" cy="226505"/>
          </a:xfrm>
          <a:prstGeom prst="chevron">
            <a:avLst/>
          </a:prstGeom>
          <a:solidFill>
            <a:srgbClr val="FFBA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492"/>
            <a:endParaRPr lang="en-IN" sz="2699">
              <a:solidFill>
                <a:srgbClr val="32075B"/>
              </a:solidFill>
              <a:latin typeface="Arial" panose="020B0604020202020204"/>
            </a:endParaRPr>
          </a:p>
        </p:txBody>
      </p:sp>
      <p:sp>
        <p:nvSpPr>
          <p:cNvPr id="15" name="Chevron 1">
            <a:extLst>
              <a:ext uri="{FF2B5EF4-FFF2-40B4-BE49-F238E27FC236}">
                <a16:creationId xmlns:a16="http://schemas.microsoft.com/office/drawing/2014/main" id="{A0441AD0-CF5C-114F-8CEE-5131D490F330}"/>
              </a:ext>
            </a:extLst>
          </p:cNvPr>
          <p:cNvSpPr/>
          <p:nvPr userDrawn="1"/>
        </p:nvSpPr>
        <p:spPr>
          <a:xfrm>
            <a:off x="549761" y="2995015"/>
            <a:ext cx="1619218" cy="226505"/>
          </a:xfrm>
          <a:prstGeom prst="chevron">
            <a:avLst/>
          </a:prstGeom>
          <a:solidFill>
            <a:srgbClr val="FF6B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492"/>
            <a:endParaRPr lang="en-IN" sz="2699">
              <a:solidFill>
                <a:srgbClr val="32075B"/>
              </a:solidFill>
              <a:latin typeface="Arial" panose="020B0604020202020204"/>
            </a:endParaRPr>
          </a:p>
        </p:txBody>
      </p:sp>
      <p:grpSp>
        <p:nvGrpSpPr>
          <p:cNvPr id="17" name="Group 16">
            <a:extLst>
              <a:ext uri="{FF2B5EF4-FFF2-40B4-BE49-F238E27FC236}">
                <a16:creationId xmlns:a16="http://schemas.microsoft.com/office/drawing/2014/main" id="{5A91A76E-6C5A-1B44-AA8F-5D511E386DC2}"/>
              </a:ext>
            </a:extLst>
          </p:cNvPr>
          <p:cNvGrpSpPr/>
          <p:nvPr userDrawn="1"/>
        </p:nvGrpSpPr>
        <p:grpSpPr>
          <a:xfrm rot="10800000">
            <a:off x="2918513" y="2248030"/>
            <a:ext cx="86371" cy="903422"/>
            <a:chOff x="1672060" y="3475613"/>
            <a:chExt cx="115176" cy="1204719"/>
          </a:xfrm>
        </p:grpSpPr>
        <p:cxnSp>
          <p:nvCxnSpPr>
            <p:cNvPr id="18" name="Straight Connector 17">
              <a:extLst>
                <a:ext uri="{FF2B5EF4-FFF2-40B4-BE49-F238E27FC236}">
                  <a16:creationId xmlns:a16="http://schemas.microsoft.com/office/drawing/2014/main" id="{A5E6F615-9C7C-3D4B-AE3A-DF2185411CA8}"/>
                </a:ext>
              </a:extLst>
            </p:cNvPr>
            <p:cNvCxnSpPr/>
            <p:nvPr/>
          </p:nvCxnSpPr>
          <p:spPr>
            <a:xfrm>
              <a:off x="1729648" y="3537332"/>
              <a:ext cx="0" cy="1143000"/>
            </a:xfrm>
            <a:prstGeom prst="line">
              <a:avLst/>
            </a:prstGeom>
            <a:ln w="28575">
              <a:solidFill>
                <a:srgbClr val="FFBA59"/>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F4977947-635B-FF4E-8809-F310DEF3EA3D}"/>
                </a:ext>
              </a:extLst>
            </p:cNvPr>
            <p:cNvSpPr/>
            <p:nvPr/>
          </p:nvSpPr>
          <p:spPr>
            <a:xfrm>
              <a:off x="1672060" y="3475613"/>
              <a:ext cx="115176" cy="1151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492"/>
              <a:endParaRPr lang="en-IN" sz="2699">
                <a:solidFill>
                  <a:srgbClr val="FFFFFF"/>
                </a:solidFill>
                <a:latin typeface="Arial" panose="020B0604020202020204"/>
              </a:endParaRPr>
            </a:p>
          </p:txBody>
        </p:sp>
      </p:grpSp>
      <p:sp>
        <p:nvSpPr>
          <p:cNvPr id="21" name="Chevron 91">
            <a:extLst>
              <a:ext uri="{FF2B5EF4-FFF2-40B4-BE49-F238E27FC236}">
                <a16:creationId xmlns:a16="http://schemas.microsoft.com/office/drawing/2014/main" id="{5084CD1B-46AB-ED4C-ACFC-C35F881492E1}"/>
              </a:ext>
            </a:extLst>
          </p:cNvPr>
          <p:cNvSpPr/>
          <p:nvPr userDrawn="1"/>
        </p:nvSpPr>
        <p:spPr>
          <a:xfrm>
            <a:off x="3754417" y="2995015"/>
            <a:ext cx="1619218" cy="226505"/>
          </a:xfrm>
          <a:prstGeom prst="chevron">
            <a:avLst/>
          </a:prstGeom>
          <a:solidFill>
            <a:srgbClr val="8CCD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492"/>
            <a:endParaRPr lang="en-IN" sz="2699">
              <a:solidFill>
                <a:srgbClr val="32075B"/>
              </a:solidFill>
              <a:latin typeface="Arial" panose="020B0604020202020204"/>
            </a:endParaRPr>
          </a:p>
        </p:txBody>
      </p:sp>
      <p:sp>
        <p:nvSpPr>
          <p:cNvPr id="23" name="Chevron 95">
            <a:extLst>
              <a:ext uri="{FF2B5EF4-FFF2-40B4-BE49-F238E27FC236}">
                <a16:creationId xmlns:a16="http://schemas.microsoft.com/office/drawing/2014/main" id="{F17F4D08-51B5-0F4C-983B-92EB464CC648}"/>
              </a:ext>
            </a:extLst>
          </p:cNvPr>
          <p:cNvSpPr/>
          <p:nvPr userDrawn="1"/>
        </p:nvSpPr>
        <p:spPr>
          <a:xfrm>
            <a:off x="5356745" y="2995015"/>
            <a:ext cx="1619218" cy="226505"/>
          </a:xfrm>
          <a:prstGeom prst="chevron">
            <a:avLst/>
          </a:prstGeom>
          <a:solidFill>
            <a:srgbClr val="29A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492"/>
            <a:endParaRPr lang="en-IN" sz="2699">
              <a:solidFill>
                <a:srgbClr val="32075B"/>
              </a:solidFill>
              <a:latin typeface="Arial" panose="020B0604020202020204"/>
            </a:endParaRPr>
          </a:p>
        </p:txBody>
      </p:sp>
      <p:sp>
        <p:nvSpPr>
          <p:cNvPr id="25" name="Chevron 96">
            <a:extLst>
              <a:ext uri="{FF2B5EF4-FFF2-40B4-BE49-F238E27FC236}">
                <a16:creationId xmlns:a16="http://schemas.microsoft.com/office/drawing/2014/main" id="{21E0BC8D-5185-E54C-9DFC-05288C07A5B0}"/>
              </a:ext>
            </a:extLst>
          </p:cNvPr>
          <p:cNvSpPr/>
          <p:nvPr userDrawn="1"/>
        </p:nvSpPr>
        <p:spPr>
          <a:xfrm>
            <a:off x="6959073" y="2995015"/>
            <a:ext cx="1619218" cy="226505"/>
          </a:xfrm>
          <a:prstGeom prst="chevron">
            <a:avLst/>
          </a:prstGeom>
          <a:solidFill>
            <a:srgbClr val="AEA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492"/>
            <a:endParaRPr lang="en-IN" sz="2699">
              <a:solidFill>
                <a:srgbClr val="32075B"/>
              </a:solidFill>
              <a:latin typeface="Arial" panose="020B0604020202020204"/>
            </a:endParaRPr>
          </a:p>
        </p:txBody>
      </p:sp>
      <p:grpSp>
        <p:nvGrpSpPr>
          <p:cNvPr id="27" name="Group 26">
            <a:extLst>
              <a:ext uri="{FF2B5EF4-FFF2-40B4-BE49-F238E27FC236}">
                <a16:creationId xmlns:a16="http://schemas.microsoft.com/office/drawing/2014/main" id="{9400DAD6-DAF1-8C4C-85D3-AC14BB18C8BA}"/>
              </a:ext>
            </a:extLst>
          </p:cNvPr>
          <p:cNvGrpSpPr/>
          <p:nvPr userDrawn="1"/>
        </p:nvGrpSpPr>
        <p:grpSpPr>
          <a:xfrm rot="10800000">
            <a:off x="1307740" y="2248030"/>
            <a:ext cx="86371" cy="903422"/>
            <a:chOff x="1672060" y="3475613"/>
            <a:chExt cx="115176" cy="1204719"/>
          </a:xfrm>
        </p:grpSpPr>
        <p:cxnSp>
          <p:nvCxnSpPr>
            <p:cNvPr id="28" name="Straight Connector 27">
              <a:extLst>
                <a:ext uri="{FF2B5EF4-FFF2-40B4-BE49-F238E27FC236}">
                  <a16:creationId xmlns:a16="http://schemas.microsoft.com/office/drawing/2014/main" id="{2A8585EB-5222-8540-A158-053A581333C8}"/>
                </a:ext>
              </a:extLst>
            </p:cNvPr>
            <p:cNvCxnSpPr/>
            <p:nvPr/>
          </p:nvCxnSpPr>
          <p:spPr>
            <a:xfrm>
              <a:off x="1729648" y="3537332"/>
              <a:ext cx="0" cy="1143000"/>
            </a:xfrm>
            <a:prstGeom prst="line">
              <a:avLst/>
            </a:prstGeom>
            <a:ln w="28575">
              <a:solidFill>
                <a:srgbClr val="FF6B7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9" name="Oval 28">
              <a:extLst>
                <a:ext uri="{FF2B5EF4-FFF2-40B4-BE49-F238E27FC236}">
                  <a16:creationId xmlns:a16="http://schemas.microsoft.com/office/drawing/2014/main" id="{E457AB9A-9410-6C48-80F4-752FE68B1BC0}"/>
                </a:ext>
              </a:extLst>
            </p:cNvPr>
            <p:cNvSpPr/>
            <p:nvPr/>
          </p:nvSpPr>
          <p:spPr>
            <a:xfrm>
              <a:off x="1672060" y="3475613"/>
              <a:ext cx="115176" cy="1151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492"/>
              <a:endParaRPr lang="en-IN" sz="2699">
                <a:solidFill>
                  <a:srgbClr val="FFFFFF"/>
                </a:solidFill>
                <a:latin typeface="Arial" panose="020B0604020202020204"/>
              </a:endParaRPr>
            </a:p>
          </p:txBody>
        </p:sp>
      </p:grpSp>
      <p:grpSp>
        <p:nvGrpSpPr>
          <p:cNvPr id="30" name="Group 29">
            <a:extLst>
              <a:ext uri="{FF2B5EF4-FFF2-40B4-BE49-F238E27FC236}">
                <a16:creationId xmlns:a16="http://schemas.microsoft.com/office/drawing/2014/main" id="{EC5E99A5-A236-D643-9DA8-97B0EFEA52CC}"/>
              </a:ext>
            </a:extLst>
          </p:cNvPr>
          <p:cNvGrpSpPr/>
          <p:nvPr userDrawn="1"/>
        </p:nvGrpSpPr>
        <p:grpSpPr>
          <a:xfrm rot="10800000">
            <a:off x="4521709" y="2248030"/>
            <a:ext cx="86371" cy="903422"/>
            <a:chOff x="1672060" y="3475613"/>
            <a:chExt cx="115176" cy="1204719"/>
          </a:xfrm>
        </p:grpSpPr>
        <p:cxnSp>
          <p:nvCxnSpPr>
            <p:cNvPr id="31" name="Straight Connector 30">
              <a:extLst>
                <a:ext uri="{FF2B5EF4-FFF2-40B4-BE49-F238E27FC236}">
                  <a16:creationId xmlns:a16="http://schemas.microsoft.com/office/drawing/2014/main" id="{AAC164B9-D02C-7B44-A525-143FB5AD8B40}"/>
                </a:ext>
              </a:extLst>
            </p:cNvPr>
            <p:cNvCxnSpPr/>
            <p:nvPr/>
          </p:nvCxnSpPr>
          <p:spPr>
            <a:xfrm>
              <a:off x="1729648" y="3537332"/>
              <a:ext cx="0" cy="1143000"/>
            </a:xfrm>
            <a:prstGeom prst="line">
              <a:avLst/>
            </a:prstGeom>
            <a:ln w="28575">
              <a:solidFill>
                <a:srgbClr val="8CCD5A"/>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2" name="Oval 31">
              <a:extLst>
                <a:ext uri="{FF2B5EF4-FFF2-40B4-BE49-F238E27FC236}">
                  <a16:creationId xmlns:a16="http://schemas.microsoft.com/office/drawing/2014/main" id="{D45486B1-A130-604F-8100-DD34D79EFD68}"/>
                </a:ext>
              </a:extLst>
            </p:cNvPr>
            <p:cNvSpPr/>
            <p:nvPr/>
          </p:nvSpPr>
          <p:spPr>
            <a:xfrm>
              <a:off x="1672060" y="3475613"/>
              <a:ext cx="115176" cy="1151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492"/>
              <a:endParaRPr lang="en-IN" sz="2699">
                <a:solidFill>
                  <a:srgbClr val="FFFFFF"/>
                </a:solidFill>
                <a:latin typeface="Arial" panose="020B0604020202020204"/>
              </a:endParaRPr>
            </a:p>
          </p:txBody>
        </p:sp>
      </p:grpSp>
      <p:grpSp>
        <p:nvGrpSpPr>
          <p:cNvPr id="33" name="Group 32">
            <a:extLst>
              <a:ext uri="{FF2B5EF4-FFF2-40B4-BE49-F238E27FC236}">
                <a16:creationId xmlns:a16="http://schemas.microsoft.com/office/drawing/2014/main" id="{165160AA-7F6A-A742-B59F-BB0D0DBA40C1}"/>
              </a:ext>
            </a:extLst>
          </p:cNvPr>
          <p:cNvGrpSpPr/>
          <p:nvPr userDrawn="1"/>
        </p:nvGrpSpPr>
        <p:grpSpPr>
          <a:xfrm rot="10800000">
            <a:off x="6131613" y="2248030"/>
            <a:ext cx="86371" cy="903422"/>
            <a:chOff x="1672060" y="3475613"/>
            <a:chExt cx="115176" cy="1204719"/>
          </a:xfrm>
        </p:grpSpPr>
        <p:cxnSp>
          <p:nvCxnSpPr>
            <p:cNvPr id="34" name="Straight Connector 33">
              <a:extLst>
                <a:ext uri="{FF2B5EF4-FFF2-40B4-BE49-F238E27FC236}">
                  <a16:creationId xmlns:a16="http://schemas.microsoft.com/office/drawing/2014/main" id="{BED1C522-AB7F-DA42-B5D6-5649BEBA5B8F}"/>
                </a:ext>
              </a:extLst>
            </p:cNvPr>
            <p:cNvCxnSpPr/>
            <p:nvPr/>
          </p:nvCxnSpPr>
          <p:spPr>
            <a:xfrm>
              <a:off x="1729648" y="3537332"/>
              <a:ext cx="0" cy="1143000"/>
            </a:xfrm>
            <a:prstGeom prst="line">
              <a:avLst/>
            </a:prstGeom>
            <a:ln w="28575">
              <a:solidFill>
                <a:srgbClr val="29A6FF"/>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5" name="Oval 34">
              <a:extLst>
                <a:ext uri="{FF2B5EF4-FFF2-40B4-BE49-F238E27FC236}">
                  <a16:creationId xmlns:a16="http://schemas.microsoft.com/office/drawing/2014/main" id="{CB2F670E-A6C2-8B49-AAEE-0CB99B57B110}"/>
                </a:ext>
              </a:extLst>
            </p:cNvPr>
            <p:cNvSpPr/>
            <p:nvPr/>
          </p:nvSpPr>
          <p:spPr>
            <a:xfrm>
              <a:off x="1672060" y="3475613"/>
              <a:ext cx="115176" cy="1151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492"/>
              <a:endParaRPr lang="en-IN" sz="2699">
                <a:solidFill>
                  <a:srgbClr val="FFFFFF"/>
                </a:solidFill>
                <a:latin typeface="Arial" panose="020B0604020202020204"/>
              </a:endParaRPr>
            </a:p>
          </p:txBody>
        </p:sp>
      </p:grpSp>
      <p:grpSp>
        <p:nvGrpSpPr>
          <p:cNvPr id="36" name="Group 35">
            <a:extLst>
              <a:ext uri="{FF2B5EF4-FFF2-40B4-BE49-F238E27FC236}">
                <a16:creationId xmlns:a16="http://schemas.microsoft.com/office/drawing/2014/main" id="{A1FFF752-1631-034D-A890-588418FB3AF3}"/>
              </a:ext>
            </a:extLst>
          </p:cNvPr>
          <p:cNvGrpSpPr/>
          <p:nvPr userDrawn="1"/>
        </p:nvGrpSpPr>
        <p:grpSpPr>
          <a:xfrm rot="10800000">
            <a:off x="7734762" y="2248030"/>
            <a:ext cx="86371" cy="903422"/>
            <a:chOff x="1672060" y="3475613"/>
            <a:chExt cx="115176" cy="1204719"/>
          </a:xfrm>
        </p:grpSpPr>
        <p:cxnSp>
          <p:nvCxnSpPr>
            <p:cNvPr id="37" name="Straight Connector 36">
              <a:extLst>
                <a:ext uri="{FF2B5EF4-FFF2-40B4-BE49-F238E27FC236}">
                  <a16:creationId xmlns:a16="http://schemas.microsoft.com/office/drawing/2014/main" id="{88E061EE-BBAB-174B-8093-70856C3B1B78}"/>
                </a:ext>
              </a:extLst>
            </p:cNvPr>
            <p:cNvCxnSpPr/>
            <p:nvPr/>
          </p:nvCxnSpPr>
          <p:spPr>
            <a:xfrm>
              <a:off x="1729648" y="3537332"/>
              <a:ext cx="0" cy="1143000"/>
            </a:xfrm>
            <a:prstGeom prst="line">
              <a:avLst/>
            </a:prstGeom>
            <a:ln w="28575">
              <a:solidFill>
                <a:srgbClr val="AEA2FF"/>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8" name="Oval 37">
              <a:extLst>
                <a:ext uri="{FF2B5EF4-FFF2-40B4-BE49-F238E27FC236}">
                  <a16:creationId xmlns:a16="http://schemas.microsoft.com/office/drawing/2014/main" id="{A7756AED-9566-7248-BF32-8898386468B0}"/>
                </a:ext>
              </a:extLst>
            </p:cNvPr>
            <p:cNvSpPr/>
            <p:nvPr/>
          </p:nvSpPr>
          <p:spPr>
            <a:xfrm>
              <a:off x="1672060" y="3475613"/>
              <a:ext cx="115176" cy="1151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492"/>
              <a:endParaRPr lang="en-IN" sz="2699">
                <a:solidFill>
                  <a:srgbClr val="FFFFFF"/>
                </a:solidFill>
                <a:latin typeface="Arial" panose="020B0604020202020204"/>
              </a:endParaRPr>
            </a:p>
          </p:txBody>
        </p:sp>
      </p:grpSp>
      <p:sp>
        <p:nvSpPr>
          <p:cNvPr id="45" name="Text Placeholder 44">
            <a:extLst>
              <a:ext uri="{FF2B5EF4-FFF2-40B4-BE49-F238E27FC236}">
                <a16:creationId xmlns:a16="http://schemas.microsoft.com/office/drawing/2014/main" id="{CFB51602-F682-A540-9B05-11D368DA1BBD}"/>
              </a:ext>
            </a:extLst>
          </p:cNvPr>
          <p:cNvSpPr>
            <a:spLocks noGrp="1"/>
          </p:cNvSpPr>
          <p:nvPr>
            <p:ph type="body" sz="quarter" idx="10" hasCustomPrompt="1"/>
          </p:nvPr>
        </p:nvSpPr>
        <p:spPr>
          <a:xfrm>
            <a:off x="638635" y="1483281"/>
            <a:ext cx="1424578" cy="391258"/>
          </a:xfrm>
          <a:prstGeom prst="rect">
            <a:avLst/>
          </a:prstGeom>
        </p:spPr>
        <p:txBody>
          <a:bodyPr anchor="b"/>
          <a:lstStyle>
            <a:lvl1pPr marL="0" indent="0" algn="ctr">
              <a:buNone/>
              <a:defRPr sz="1350">
                <a:solidFill>
                  <a:schemeClr val="tx1">
                    <a:lumMod val="65000"/>
                    <a:lumOff val="35000"/>
                  </a:schemeClr>
                </a:solidFill>
              </a:defRPr>
            </a:lvl1pPr>
          </a:lstStyle>
          <a:p>
            <a:pPr lvl="0"/>
            <a:r>
              <a:rPr lang="en-CA"/>
              <a:t>SUB HEAD</a:t>
            </a:r>
          </a:p>
        </p:txBody>
      </p:sp>
      <p:sp>
        <p:nvSpPr>
          <p:cNvPr id="46" name="Text Placeholder 44">
            <a:extLst>
              <a:ext uri="{FF2B5EF4-FFF2-40B4-BE49-F238E27FC236}">
                <a16:creationId xmlns:a16="http://schemas.microsoft.com/office/drawing/2014/main" id="{662B6E20-1F8A-6543-89B4-FE6729A21CA4}"/>
              </a:ext>
            </a:extLst>
          </p:cNvPr>
          <p:cNvSpPr>
            <a:spLocks noGrp="1"/>
          </p:cNvSpPr>
          <p:nvPr>
            <p:ph type="body" sz="quarter" idx="11" hasCustomPrompt="1"/>
          </p:nvPr>
        </p:nvSpPr>
        <p:spPr>
          <a:xfrm>
            <a:off x="2249409" y="1483281"/>
            <a:ext cx="1424578" cy="391258"/>
          </a:xfrm>
          <a:prstGeom prst="rect">
            <a:avLst/>
          </a:prstGeom>
        </p:spPr>
        <p:txBody>
          <a:bodyPr anchor="b"/>
          <a:lstStyle>
            <a:lvl1pPr marL="0" indent="0" algn="ctr">
              <a:buNone/>
              <a:defRPr sz="1350">
                <a:solidFill>
                  <a:schemeClr val="tx1">
                    <a:lumMod val="65000"/>
                    <a:lumOff val="35000"/>
                  </a:schemeClr>
                </a:solidFill>
              </a:defRPr>
            </a:lvl1pPr>
          </a:lstStyle>
          <a:p>
            <a:pPr lvl="0"/>
            <a:r>
              <a:rPr lang="en-CA"/>
              <a:t>SUB HEAD</a:t>
            </a:r>
          </a:p>
        </p:txBody>
      </p:sp>
      <p:sp>
        <p:nvSpPr>
          <p:cNvPr id="47" name="Text Placeholder 44">
            <a:extLst>
              <a:ext uri="{FF2B5EF4-FFF2-40B4-BE49-F238E27FC236}">
                <a16:creationId xmlns:a16="http://schemas.microsoft.com/office/drawing/2014/main" id="{B96D87A4-7AF1-954E-B1D2-F8340DF8DD00}"/>
              </a:ext>
            </a:extLst>
          </p:cNvPr>
          <p:cNvSpPr>
            <a:spLocks noGrp="1"/>
          </p:cNvSpPr>
          <p:nvPr>
            <p:ph type="body" sz="quarter" idx="12" hasCustomPrompt="1"/>
          </p:nvPr>
        </p:nvSpPr>
        <p:spPr>
          <a:xfrm>
            <a:off x="3848502" y="1483281"/>
            <a:ext cx="1424578" cy="391258"/>
          </a:xfrm>
          <a:prstGeom prst="rect">
            <a:avLst/>
          </a:prstGeom>
        </p:spPr>
        <p:txBody>
          <a:bodyPr anchor="b"/>
          <a:lstStyle>
            <a:lvl1pPr marL="0" indent="0" algn="ctr">
              <a:buNone/>
              <a:defRPr sz="1350">
                <a:solidFill>
                  <a:schemeClr val="tx1">
                    <a:lumMod val="65000"/>
                    <a:lumOff val="35000"/>
                  </a:schemeClr>
                </a:solidFill>
              </a:defRPr>
            </a:lvl1pPr>
          </a:lstStyle>
          <a:p>
            <a:pPr lvl="0"/>
            <a:r>
              <a:rPr lang="en-CA"/>
              <a:t>SUB HEAD</a:t>
            </a:r>
          </a:p>
        </p:txBody>
      </p:sp>
      <p:sp>
        <p:nvSpPr>
          <p:cNvPr id="48" name="Text Placeholder 44">
            <a:extLst>
              <a:ext uri="{FF2B5EF4-FFF2-40B4-BE49-F238E27FC236}">
                <a16:creationId xmlns:a16="http://schemas.microsoft.com/office/drawing/2014/main" id="{9F4B6491-86BA-B545-9D85-772D4225C290}"/>
              </a:ext>
            </a:extLst>
          </p:cNvPr>
          <p:cNvSpPr>
            <a:spLocks noGrp="1"/>
          </p:cNvSpPr>
          <p:nvPr>
            <p:ph type="body" sz="quarter" idx="13" hasCustomPrompt="1"/>
          </p:nvPr>
        </p:nvSpPr>
        <p:spPr>
          <a:xfrm>
            <a:off x="5459595" y="1483281"/>
            <a:ext cx="1424578" cy="391258"/>
          </a:xfrm>
          <a:prstGeom prst="rect">
            <a:avLst/>
          </a:prstGeom>
        </p:spPr>
        <p:txBody>
          <a:bodyPr anchor="b"/>
          <a:lstStyle>
            <a:lvl1pPr marL="0" indent="0" algn="ctr">
              <a:buNone/>
              <a:defRPr sz="1350">
                <a:solidFill>
                  <a:schemeClr val="tx1">
                    <a:lumMod val="65000"/>
                    <a:lumOff val="35000"/>
                  </a:schemeClr>
                </a:solidFill>
              </a:defRPr>
            </a:lvl1pPr>
          </a:lstStyle>
          <a:p>
            <a:pPr lvl="0"/>
            <a:r>
              <a:rPr lang="en-CA"/>
              <a:t>SUB HEAD</a:t>
            </a:r>
          </a:p>
        </p:txBody>
      </p:sp>
      <p:sp>
        <p:nvSpPr>
          <p:cNvPr id="49" name="Text Placeholder 44">
            <a:extLst>
              <a:ext uri="{FF2B5EF4-FFF2-40B4-BE49-F238E27FC236}">
                <a16:creationId xmlns:a16="http://schemas.microsoft.com/office/drawing/2014/main" id="{6B742AC5-040D-584D-AB00-99D37A3F161C}"/>
              </a:ext>
            </a:extLst>
          </p:cNvPr>
          <p:cNvSpPr>
            <a:spLocks noGrp="1"/>
          </p:cNvSpPr>
          <p:nvPr>
            <p:ph type="body" sz="quarter" idx="14" hasCustomPrompt="1"/>
          </p:nvPr>
        </p:nvSpPr>
        <p:spPr>
          <a:xfrm>
            <a:off x="7064836" y="1483281"/>
            <a:ext cx="1424578" cy="391258"/>
          </a:xfrm>
          <a:prstGeom prst="rect">
            <a:avLst/>
          </a:prstGeom>
        </p:spPr>
        <p:txBody>
          <a:bodyPr anchor="b"/>
          <a:lstStyle>
            <a:lvl1pPr marL="0" indent="0" algn="ctr">
              <a:buNone/>
              <a:defRPr sz="1350">
                <a:solidFill>
                  <a:schemeClr val="tx1">
                    <a:lumMod val="65000"/>
                    <a:lumOff val="35000"/>
                  </a:schemeClr>
                </a:solidFill>
              </a:defRPr>
            </a:lvl1pPr>
          </a:lstStyle>
          <a:p>
            <a:pPr lvl="0"/>
            <a:r>
              <a:rPr lang="en-CA"/>
              <a:t>SUB HEAD</a:t>
            </a:r>
          </a:p>
        </p:txBody>
      </p:sp>
      <p:sp>
        <p:nvSpPr>
          <p:cNvPr id="50" name="Text Placeholder 44">
            <a:extLst>
              <a:ext uri="{FF2B5EF4-FFF2-40B4-BE49-F238E27FC236}">
                <a16:creationId xmlns:a16="http://schemas.microsoft.com/office/drawing/2014/main" id="{46BB4C09-B151-0D47-AF23-64721FCD75FD}"/>
              </a:ext>
            </a:extLst>
          </p:cNvPr>
          <p:cNvSpPr>
            <a:spLocks noGrp="1"/>
          </p:cNvSpPr>
          <p:nvPr>
            <p:ph type="body" sz="quarter" idx="15" hasCustomPrompt="1"/>
          </p:nvPr>
        </p:nvSpPr>
        <p:spPr>
          <a:xfrm>
            <a:off x="638635" y="3333896"/>
            <a:ext cx="1424578" cy="391258"/>
          </a:xfrm>
          <a:prstGeom prst="rect">
            <a:avLst/>
          </a:prstGeom>
        </p:spPr>
        <p:txBody>
          <a:bodyPr anchor="ctr"/>
          <a:lstStyle>
            <a:lvl1pPr marL="0" indent="0" algn="ctr">
              <a:buNone/>
              <a:defRPr sz="2250">
                <a:solidFill>
                  <a:schemeClr val="tx1">
                    <a:lumMod val="65000"/>
                    <a:lumOff val="35000"/>
                  </a:schemeClr>
                </a:solidFill>
              </a:defRPr>
            </a:lvl1pPr>
          </a:lstStyle>
          <a:p>
            <a:pPr lvl="0"/>
            <a:r>
              <a:rPr lang="en-CA"/>
              <a:t>YEAR</a:t>
            </a:r>
          </a:p>
        </p:txBody>
      </p:sp>
      <p:sp>
        <p:nvSpPr>
          <p:cNvPr id="51" name="Text Placeholder 44">
            <a:extLst>
              <a:ext uri="{FF2B5EF4-FFF2-40B4-BE49-F238E27FC236}">
                <a16:creationId xmlns:a16="http://schemas.microsoft.com/office/drawing/2014/main" id="{DBBA3691-3CD1-094E-901F-47B0D6C0AAC8}"/>
              </a:ext>
            </a:extLst>
          </p:cNvPr>
          <p:cNvSpPr>
            <a:spLocks noGrp="1"/>
          </p:cNvSpPr>
          <p:nvPr>
            <p:ph type="body" sz="quarter" idx="16" hasCustomPrompt="1"/>
          </p:nvPr>
        </p:nvSpPr>
        <p:spPr>
          <a:xfrm>
            <a:off x="638635" y="3744841"/>
            <a:ext cx="1424578" cy="391258"/>
          </a:xfrm>
          <a:prstGeom prst="rect">
            <a:avLst/>
          </a:prstGeom>
        </p:spPr>
        <p:txBody>
          <a:bodyPr anchor="t"/>
          <a:lstStyle>
            <a:lvl1pPr marL="0" indent="0" algn="ctr">
              <a:buNone/>
              <a:defRPr sz="1050">
                <a:solidFill>
                  <a:schemeClr val="tx1">
                    <a:lumMod val="65000"/>
                    <a:lumOff val="35000"/>
                  </a:schemeClr>
                </a:solidFill>
              </a:defRPr>
            </a:lvl1pPr>
          </a:lstStyle>
          <a:p>
            <a:pPr lvl="0"/>
            <a:r>
              <a:rPr lang="en-CA"/>
              <a:t>Text goes here</a:t>
            </a:r>
          </a:p>
        </p:txBody>
      </p:sp>
      <p:sp>
        <p:nvSpPr>
          <p:cNvPr id="52" name="Text Placeholder 44">
            <a:extLst>
              <a:ext uri="{FF2B5EF4-FFF2-40B4-BE49-F238E27FC236}">
                <a16:creationId xmlns:a16="http://schemas.microsoft.com/office/drawing/2014/main" id="{5CDC67CA-D5D3-404B-990F-F4E2370BA572}"/>
              </a:ext>
            </a:extLst>
          </p:cNvPr>
          <p:cNvSpPr>
            <a:spLocks noGrp="1"/>
          </p:cNvSpPr>
          <p:nvPr>
            <p:ph type="body" sz="quarter" idx="17" hasCustomPrompt="1"/>
          </p:nvPr>
        </p:nvSpPr>
        <p:spPr>
          <a:xfrm>
            <a:off x="2249409" y="3333896"/>
            <a:ext cx="1424578" cy="391258"/>
          </a:xfrm>
          <a:prstGeom prst="rect">
            <a:avLst/>
          </a:prstGeom>
        </p:spPr>
        <p:txBody>
          <a:bodyPr anchor="ctr"/>
          <a:lstStyle>
            <a:lvl1pPr marL="0" indent="0" algn="ctr">
              <a:buNone/>
              <a:defRPr sz="2250">
                <a:solidFill>
                  <a:schemeClr val="tx1">
                    <a:lumMod val="65000"/>
                    <a:lumOff val="35000"/>
                  </a:schemeClr>
                </a:solidFill>
              </a:defRPr>
            </a:lvl1pPr>
          </a:lstStyle>
          <a:p>
            <a:pPr lvl="0"/>
            <a:r>
              <a:rPr lang="en-CA"/>
              <a:t>YEAR</a:t>
            </a:r>
          </a:p>
        </p:txBody>
      </p:sp>
      <p:sp>
        <p:nvSpPr>
          <p:cNvPr id="53" name="Text Placeholder 44">
            <a:extLst>
              <a:ext uri="{FF2B5EF4-FFF2-40B4-BE49-F238E27FC236}">
                <a16:creationId xmlns:a16="http://schemas.microsoft.com/office/drawing/2014/main" id="{3CF14629-AB5B-984E-A318-7EA17F0B9097}"/>
              </a:ext>
            </a:extLst>
          </p:cNvPr>
          <p:cNvSpPr>
            <a:spLocks noGrp="1"/>
          </p:cNvSpPr>
          <p:nvPr>
            <p:ph type="body" sz="quarter" idx="18" hasCustomPrompt="1"/>
          </p:nvPr>
        </p:nvSpPr>
        <p:spPr>
          <a:xfrm>
            <a:off x="2249409" y="3744841"/>
            <a:ext cx="1424578" cy="391258"/>
          </a:xfrm>
          <a:prstGeom prst="rect">
            <a:avLst/>
          </a:prstGeom>
        </p:spPr>
        <p:txBody>
          <a:bodyPr anchor="t"/>
          <a:lstStyle>
            <a:lvl1pPr marL="0" indent="0" algn="ctr">
              <a:buNone/>
              <a:defRPr sz="1050">
                <a:solidFill>
                  <a:schemeClr val="tx1">
                    <a:lumMod val="65000"/>
                    <a:lumOff val="35000"/>
                  </a:schemeClr>
                </a:solidFill>
              </a:defRPr>
            </a:lvl1pPr>
          </a:lstStyle>
          <a:p>
            <a:pPr lvl="0"/>
            <a:r>
              <a:rPr lang="en-CA"/>
              <a:t>Text goes here</a:t>
            </a:r>
          </a:p>
        </p:txBody>
      </p:sp>
      <p:sp>
        <p:nvSpPr>
          <p:cNvPr id="54" name="Text Placeholder 44">
            <a:extLst>
              <a:ext uri="{FF2B5EF4-FFF2-40B4-BE49-F238E27FC236}">
                <a16:creationId xmlns:a16="http://schemas.microsoft.com/office/drawing/2014/main" id="{BBFE49E9-B141-3D47-9398-0DDD0F0D83D1}"/>
              </a:ext>
            </a:extLst>
          </p:cNvPr>
          <p:cNvSpPr>
            <a:spLocks noGrp="1"/>
          </p:cNvSpPr>
          <p:nvPr>
            <p:ph type="body" sz="quarter" idx="19" hasCustomPrompt="1"/>
          </p:nvPr>
        </p:nvSpPr>
        <p:spPr>
          <a:xfrm>
            <a:off x="3852605" y="3333896"/>
            <a:ext cx="1424578" cy="391258"/>
          </a:xfrm>
          <a:prstGeom prst="rect">
            <a:avLst/>
          </a:prstGeom>
        </p:spPr>
        <p:txBody>
          <a:bodyPr anchor="ctr"/>
          <a:lstStyle>
            <a:lvl1pPr marL="0" indent="0" algn="ctr">
              <a:buNone/>
              <a:defRPr sz="2250">
                <a:solidFill>
                  <a:schemeClr val="tx1">
                    <a:lumMod val="65000"/>
                    <a:lumOff val="35000"/>
                  </a:schemeClr>
                </a:solidFill>
              </a:defRPr>
            </a:lvl1pPr>
          </a:lstStyle>
          <a:p>
            <a:pPr lvl="0"/>
            <a:r>
              <a:rPr lang="en-CA"/>
              <a:t>YEAR</a:t>
            </a:r>
          </a:p>
        </p:txBody>
      </p:sp>
      <p:sp>
        <p:nvSpPr>
          <p:cNvPr id="55" name="Text Placeholder 44">
            <a:extLst>
              <a:ext uri="{FF2B5EF4-FFF2-40B4-BE49-F238E27FC236}">
                <a16:creationId xmlns:a16="http://schemas.microsoft.com/office/drawing/2014/main" id="{FCBE7CB2-17D5-E842-A03F-931F7C6E8751}"/>
              </a:ext>
            </a:extLst>
          </p:cNvPr>
          <p:cNvSpPr>
            <a:spLocks noGrp="1"/>
          </p:cNvSpPr>
          <p:nvPr>
            <p:ph type="body" sz="quarter" idx="20" hasCustomPrompt="1"/>
          </p:nvPr>
        </p:nvSpPr>
        <p:spPr>
          <a:xfrm>
            <a:off x="3852605" y="3744841"/>
            <a:ext cx="1424578" cy="391258"/>
          </a:xfrm>
          <a:prstGeom prst="rect">
            <a:avLst/>
          </a:prstGeom>
        </p:spPr>
        <p:txBody>
          <a:bodyPr anchor="t"/>
          <a:lstStyle>
            <a:lvl1pPr marL="0" indent="0" algn="ctr">
              <a:buNone/>
              <a:defRPr sz="1050">
                <a:solidFill>
                  <a:schemeClr val="tx1">
                    <a:lumMod val="65000"/>
                    <a:lumOff val="35000"/>
                  </a:schemeClr>
                </a:solidFill>
              </a:defRPr>
            </a:lvl1pPr>
          </a:lstStyle>
          <a:p>
            <a:pPr lvl="0"/>
            <a:r>
              <a:rPr lang="en-CA"/>
              <a:t>Text goes here</a:t>
            </a:r>
          </a:p>
        </p:txBody>
      </p:sp>
      <p:sp>
        <p:nvSpPr>
          <p:cNvPr id="56" name="Text Placeholder 44">
            <a:extLst>
              <a:ext uri="{FF2B5EF4-FFF2-40B4-BE49-F238E27FC236}">
                <a16:creationId xmlns:a16="http://schemas.microsoft.com/office/drawing/2014/main" id="{461EDAE5-E6ED-A043-93AA-185F4871F1BC}"/>
              </a:ext>
            </a:extLst>
          </p:cNvPr>
          <p:cNvSpPr>
            <a:spLocks noGrp="1"/>
          </p:cNvSpPr>
          <p:nvPr>
            <p:ph type="body" sz="quarter" idx="21" hasCustomPrompt="1"/>
          </p:nvPr>
        </p:nvSpPr>
        <p:spPr>
          <a:xfrm>
            <a:off x="5455801" y="3333896"/>
            <a:ext cx="1424578" cy="391258"/>
          </a:xfrm>
          <a:prstGeom prst="rect">
            <a:avLst/>
          </a:prstGeom>
        </p:spPr>
        <p:txBody>
          <a:bodyPr anchor="ctr"/>
          <a:lstStyle>
            <a:lvl1pPr marL="0" indent="0" algn="ctr">
              <a:buNone/>
              <a:defRPr sz="2250">
                <a:solidFill>
                  <a:schemeClr val="tx1">
                    <a:lumMod val="65000"/>
                    <a:lumOff val="35000"/>
                  </a:schemeClr>
                </a:solidFill>
              </a:defRPr>
            </a:lvl1pPr>
          </a:lstStyle>
          <a:p>
            <a:pPr lvl="0"/>
            <a:r>
              <a:rPr lang="en-CA"/>
              <a:t>YEAR</a:t>
            </a:r>
          </a:p>
        </p:txBody>
      </p:sp>
      <p:sp>
        <p:nvSpPr>
          <p:cNvPr id="57" name="Text Placeholder 44">
            <a:extLst>
              <a:ext uri="{FF2B5EF4-FFF2-40B4-BE49-F238E27FC236}">
                <a16:creationId xmlns:a16="http://schemas.microsoft.com/office/drawing/2014/main" id="{0F86C7F8-F039-D043-AA60-10FE53B6E3FC}"/>
              </a:ext>
            </a:extLst>
          </p:cNvPr>
          <p:cNvSpPr>
            <a:spLocks noGrp="1"/>
          </p:cNvSpPr>
          <p:nvPr>
            <p:ph type="body" sz="quarter" idx="22" hasCustomPrompt="1"/>
          </p:nvPr>
        </p:nvSpPr>
        <p:spPr>
          <a:xfrm>
            <a:off x="5455801" y="3744841"/>
            <a:ext cx="1424578" cy="391258"/>
          </a:xfrm>
          <a:prstGeom prst="rect">
            <a:avLst/>
          </a:prstGeom>
        </p:spPr>
        <p:txBody>
          <a:bodyPr anchor="t"/>
          <a:lstStyle>
            <a:lvl1pPr marL="0" indent="0" algn="ctr">
              <a:buNone/>
              <a:defRPr sz="1050">
                <a:solidFill>
                  <a:schemeClr val="tx1">
                    <a:lumMod val="65000"/>
                    <a:lumOff val="35000"/>
                  </a:schemeClr>
                </a:solidFill>
              </a:defRPr>
            </a:lvl1pPr>
          </a:lstStyle>
          <a:p>
            <a:pPr lvl="0"/>
            <a:r>
              <a:rPr lang="en-CA"/>
              <a:t>Text goes here</a:t>
            </a:r>
          </a:p>
        </p:txBody>
      </p:sp>
      <p:sp>
        <p:nvSpPr>
          <p:cNvPr id="58" name="Text Placeholder 44">
            <a:extLst>
              <a:ext uri="{FF2B5EF4-FFF2-40B4-BE49-F238E27FC236}">
                <a16:creationId xmlns:a16="http://schemas.microsoft.com/office/drawing/2014/main" id="{4219F801-BDC2-4B42-BD66-89028F02289C}"/>
              </a:ext>
            </a:extLst>
          </p:cNvPr>
          <p:cNvSpPr>
            <a:spLocks noGrp="1"/>
          </p:cNvSpPr>
          <p:nvPr>
            <p:ph type="body" sz="quarter" idx="23" hasCustomPrompt="1"/>
          </p:nvPr>
        </p:nvSpPr>
        <p:spPr>
          <a:xfrm>
            <a:off x="7065659" y="3333896"/>
            <a:ext cx="1424578" cy="391258"/>
          </a:xfrm>
          <a:prstGeom prst="rect">
            <a:avLst/>
          </a:prstGeom>
        </p:spPr>
        <p:txBody>
          <a:bodyPr anchor="ctr"/>
          <a:lstStyle>
            <a:lvl1pPr marL="0" indent="0" algn="ctr">
              <a:buNone/>
              <a:defRPr sz="2250">
                <a:solidFill>
                  <a:schemeClr val="tx1">
                    <a:lumMod val="65000"/>
                    <a:lumOff val="35000"/>
                  </a:schemeClr>
                </a:solidFill>
              </a:defRPr>
            </a:lvl1pPr>
          </a:lstStyle>
          <a:p>
            <a:pPr lvl="0"/>
            <a:r>
              <a:rPr lang="en-CA"/>
              <a:t>YEAR</a:t>
            </a:r>
          </a:p>
        </p:txBody>
      </p:sp>
      <p:sp>
        <p:nvSpPr>
          <p:cNvPr id="59" name="Text Placeholder 44">
            <a:extLst>
              <a:ext uri="{FF2B5EF4-FFF2-40B4-BE49-F238E27FC236}">
                <a16:creationId xmlns:a16="http://schemas.microsoft.com/office/drawing/2014/main" id="{9A171D23-136C-9C49-9772-F24667D27FF1}"/>
              </a:ext>
            </a:extLst>
          </p:cNvPr>
          <p:cNvSpPr>
            <a:spLocks noGrp="1"/>
          </p:cNvSpPr>
          <p:nvPr>
            <p:ph type="body" sz="quarter" idx="24" hasCustomPrompt="1"/>
          </p:nvPr>
        </p:nvSpPr>
        <p:spPr>
          <a:xfrm>
            <a:off x="7065659" y="3744841"/>
            <a:ext cx="1424578" cy="391258"/>
          </a:xfrm>
          <a:prstGeom prst="rect">
            <a:avLst/>
          </a:prstGeom>
        </p:spPr>
        <p:txBody>
          <a:bodyPr anchor="t"/>
          <a:lstStyle>
            <a:lvl1pPr marL="0" indent="0" algn="ctr">
              <a:buNone/>
              <a:defRPr sz="1050">
                <a:solidFill>
                  <a:schemeClr val="tx1">
                    <a:lumMod val="65000"/>
                    <a:lumOff val="35000"/>
                  </a:schemeClr>
                </a:solidFill>
              </a:defRPr>
            </a:lvl1pPr>
          </a:lstStyle>
          <a:p>
            <a:pPr lvl="0"/>
            <a:r>
              <a:rPr lang="en-CA"/>
              <a:t>Text goes here</a:t>
            </a:r>
          </a:p>
        </p:txBody>
      </p:sp>
    </p:spTree>
    <p:extLst>
      <p:ext uri="{BB962C8B-B14F-4D97-AF65-F5344CB8AC3E}">
        <p14:creationId xmlns:p14="http://schemas.microsoft.com/office/powerpoint/2010/main" val="3908499909"/>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Generic Content with Icons">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45D2E8E-580C-AC49-8B75-E7FB6199629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017520" y="0"/>
            <a:ext cx="6126480" cy="5143500"/>
          </a:xfrm>
          <a:prstGeom prst="rect">
            <a:avLst/>
          </a:prstGeom>
        </p:spPr>
      </p:pic>
      <p:sp>
        <p:nvSpPr>
          <p:cNvPr id="4" name="Google Shape;2713;p510">
            <a:extLst>
              <a:ext uri="{FF2B5EF4-FFF2-40B4-BE49-F238E27FC236}">
                <a16:creationId xmlns:a16="http://schemas.microsoft.com/office/drawing/2014/main" id="{C7860DC5-5C48-7B42-B226-3A7160C41256}"/>
              </a:ext>
            </a:extLst>
          </p:cNvPr>
          <p:cNvSpPr/>
          <p:nvPr userDrawn="1"/>
        </p:nvSpPr>
        <p:spPr>
          <a:xfrm flipH="1">
            <a:off x="-21771"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bg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sp>
        <p:nvSpPr>
          <p:cNvPr id="5" name="TextBox 4">
            <a:extLst>
              <a:ext uri="{FF2B5EF4-FFF2-40B4-BE49-F238E27FC236}">
                <a16:creationId xmlns:a16="http://schemas.microsoft.com/office/drawing/2014/main" id="{948C9051-52F4-9D42-BF74-741221FF2BAD}"/>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lumMod val="50000"/>
                    <a:alpha val="50000"/>
                  </a:schemeClr>
                </a:solidFill>
                <a:effectLst/>
                <a:latin typeface="Arial" panose="020B0604020202020204" pitchFamily="34" charset="0"/>
                <a:cs typeface="Arial" panose="020B0604020202020204" pitchFamily="34" charset="0"/>
              </a:rPr>
              <a:t>D2L Confidential   |   © 2019 D2L Corporation</a:t>
            </a:r>
          </a:p>
        </p:txBody>
      </p:sp>
      <p:pic>
        <p:nvPicPr>
          <p:cNvPr id="6" name="Picture 5">
            <a:extLst>
              <a:ext uri="{FF2B5EF4-FFF2-40B4-BE49-F238E27FC236}">
                <a16:creationId xmlns:a16="http://schemas.microsoft.com/office/drawing/2014/main" id="{1C98CD09-C1E9-E94B-A877-350E3695B6A2}"/>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
        <p:nvSpPr>
          <p:cNvPr id="7" name="Title 1">
            <a:extLst>
              <a:ext uri="{FF2B5EF4-FFF2-40B4-BE49-F238E27FC236}">
                <a16:creationId xmlns:a16="http://schemas.microsoft.com/office/drawing/2014/main" id="{98B08550-EE23-CC48-98DF-F2215252D517}"/>
              </a:ext>
            </a:extLst>
          </p:cNvPr>
          <p:cNvSpPr>
            <a:spLocks noGrp="1"/>
          </p:cNvSpPr>
          <p:nvPr>
            <p:ph type="title" hasCustomPrompt="1"/>
          </p:nvPr>
        </p:nvSpPr>
        <p:spPr>
          <a:xfrm>
            <a:off x="244602" y="209836"/>
            <a:ext cx="7646670" cy="539972"/>
          </a:xfrm>
          <a:prstGeom prst="rect">
            <a:avLst/>
          </a:prstGeom>
        </p:spPr>
        <p:txBody>
          <a:bodyPr/>
          <a:lstStyle>
            <a:lvl1pPr>
              <a:defRPr sz="3000">
                <a:solidFill>
                  <a:schemeClr val="tx1">
                    <a:lumMod val="65000"/>
                    <a:lumOff val="35000"/>
                  </a:schemeClr>
                </a:solidFill>
              </a:defRPr>
            </a:lvl1pPr>
          </a:lstStyle>
          <a:p>
            <a:r>
              <a:rPr lang="en-US"/>
              <a:t>Header</a:t>
            </a:r>
            <a:endParaRPr lang="en-CA"/>
          </a:p>
        </p:txBody>
      </p:sp>
      <p:sp>
        <p:nvSpPr>
          <p:cNvPr id="20" name="Text Placeholder 44">
            <a:extLst>
              <a:ext uri="{FF2B5EF4-FFF2-40B4-BE49-F238E27FC236}">
                <a16:creationId xmlns:a16="http://schemas.microsoft.com/office/drawing/2014/main" id="{71292471-EBF5-A74F-8DE2-7C251CC97DD4}"/>
              </a:ext>
            </a:extLst>
          </p:cNvPr>
          <p:cNvSpPr>
            <a:spLocks noGrp="1"/>
          </p:cNvSpPr>
          <p:nvPr>
            <p:ph type="body" sz="quarter" idx="11" hasCustomPrompt="1"/>
          </p:nvPr>
        </p:nvSpPr>
        <p:spPr>
          <a:xfrm>
            <a:off x="1017504" y="1679973"/>
            <a:ext cx="1424578" cy="391258"/>
          </a:xfrm>
          <a:prstGeom prst="rect">
            <a:avLst/>
          </a:prstGeom>
        </p:spPr>
        <p:txBody>
          <a:bodyPr anchor="ctr"/>
          <a:lstStyle>
            <a:lvl1pPr marL="0" indent="0" algn="l">
              <a:buNone/>
              <a:defRPr sz="1500">
                <a:solidFill>
                  <a:schemeClr val="tx1">
                    <a:lumMod val="65000"/>
                    <a:lumOff val="35000"/>
                  </a:schemeClr>
                </a:solidFill>
              </a:defRPr>
            </a:lvl1pPr>
          </a:lstStyle>
          <a:p>
            <a:pPr lvl="0"/>
            <a:r>
              <a:rPr lang="en-CA"/>
              <a:t>Point one</a:t>
            </a:r>
          </a:p>
        </p:txBody>
      </p:sp>
      <p:sp>
        <p:nvSpPr>
          <p:cNvPr id="21" name="Text Placeholder 44">
            <a:extLst>
              <a:ext uri="{FF2B5EF4-FFF2-40B4-BE49-F238E27FC236}">
                <a16:creationId xmlns:a16="http://schemas.microsoft.com/office/drawing/2014/main" id="{1855BE22-04CF-7B41-A272-BC0377A5AA8F}"/>
              </a:ext>
            </a:extLst>
          </p:cNvPr>
          <p:cNvSpPr>
            <a:spLocks noGrp="1"/>
          </p:cNvSpPr>
          <p:nvPr>
            <p:ph type="body" sz="quarter" idx="12" hasCustomPrompt="1"/>
          </p:nvPr>
        </p:nvSpPr>
        <p:spPr>
          <a:xfrm>
            <a:off x="1017504" y="2769594"/>
            <a:ext cx="1424578" cy="391258"/>
          </a:xfrm>
          <a:prstGeom prst="rect">
            <a:avLst/>
          </a:prstGeom>
        </p:spPr>
        <p:txBody>
          <a:bodyPr anchor="ctr"/>
          <a:lstStyle>
            <a:lvl1pPr marL="0" indent="0" algn="l">
              <a:buNone/>
              <a:defRPr sz="1500">
                <a:solidFill>
                  <a:schemeClr val="tx1">
                    <a:lumMod val="65000"/>
                    <a:lumOff val="35000"/>
                  </a:schemeClr>
                </a:solidFill>
              </a:defRPr>
            </a:lvl1pPr>
          </a:lstStyle>
          <a:p>
            <a:pPr lvl="0"/>
            <a:r>
              <a:rPr lang="en-CA"/>
              <a:t>Point two</a:t>
            </a:r>
          </a:p>
        </p:txBody>
      </p:sp>
      <p:sp>
        <p:nvSpPr>
          <p:cNvPr id="22" name="Text Placeholder 44">
            <a:extLst>
              <a:ext uri="{FF2B5EF4-FFF2-40B4-BE49-F238E27FC236}">
                <a16:creationId xmlns:a16="http://schemas.microsoft.com/office/drawing/2014/main" id="{D9DE5A00-5996-B34C-A04D-CBF7B08E637C}"/>
              </a:ext>
            </a:extLst>
          </p:cNvPr>
          <p:cNvSpPr>
            <a:spLocks noGrp="1"/>
          </p:cNvSpPr>
          <p:nvPr>
            <p:ph type="body" sz="quarter" idx="13" hasCustomPrompt="1"/>
          </p:nvPr>
        </p:nvSpPr>
        <p:spPr>
          <a:xfrm>
            <a:off x="1017504" y="3883931"/>
            <a:ext cx="1424578" cy="391258"/>
          </a:xfrm>
          <a:prstGeom prst="rect">
            <a:avLst/>
          </a:prstGeom>
        </p:spPr>
        <p:txBody>
          <a:bodyPr anchor="ctr"/>
          <a:lstStyle>
            <a:lvl1pPr marL="0" indent="0" algn="l">
              <a:buNone/>
              <a:defRPr sz="1500">
                <a:solidFill>
                  <a:schemeClr val="tx1">
                    <a:lumMod val="65000"/>
                    <a:lumOff val="35000"/>
                  </a:schemeClr>
                </a:solidFill>
              </a:defRPr>
            </a:lvl1pPr>
          </a:lstStyle>
          <a:p>
            <a:pPr lvl="0"/>
            <a:r>
              <a:rPr lang="en-CA"/>
              <a:t>Point three</a:t>
            </a:r>
          </a:p>
        </p:txBody>
      </p:sp>
      <p:sp>
        <p:nvSpPr>
          <p:cNvPr id="25" name="Text Placeholder 44">
            <a:extLst>
              <a:ext uri="{FF2B5EF4-FFF2-40B4-BE49-F238E27FC236}">
                <a16:creationId xmlns:a16="http://schemas.microsoft.com/office/drawing/2014/main" id="{724D3A85-3449-B74C-8E20-09B1C7FB403F}"/>
              </a:ext>
            </a:extLst>
          </p:cNvPr>
          <p:cNvSpPr>
            <a:spLocks noGrp="1"/>
          </p:cNvSpPr>
          <p:nvPr>
            <p:ph type="body" sz="quarter" idx="14" hasCustomPrompt="1"/>
          </p:nvPr>
        </p:nvSpPr>
        <p:spPr>
          <a:xfrm>
            <a:off x="3445434" y="1679973"/>
            <a:ext cx="1424578" cy="391258"/>
          </a:xfrm>
          <a:prstGeom prst="rect">
            <a:avLst/>
          </a:prstGeom>
        </p:spPr>
        <p:txBody>
          <a:bodyPr anchor="ctr"/>
          <a:lstStyle>
            <a:lvl1pPr marL="0" indent="0" algn="l">
              <a:buNone/>
              <a:defRPr sz="1500">
                <a:solidFill>
                  <a:schemeClr val="tx1">
                    <a:lumMod val="65000"/>
                    <a:lumOff val="35000"/>
                  </a:schemeClr>
                </a:solidFill>
              </a:defRPr>
            </a:lvl1pPr>
          </a:lstStyle>
          <a:p>
            <a:pPr lvl="0"/>
            <a:r>
              <a:rPr lang="en-CA"/>
              <a:t>Point four</a:t>
            </a:r>
          </a:p>
        </p:txBody>
      </p:sp>
      <p:sp>
        <p:nvSpPr>
          <p:cNvPr id="26" name="Text Placeholder 44">
            <a:extLst>
              <a:ext uri="{FF2B5EF4-FFF2-40B4-BE49-F238E27FC236}">
                <a16:creationId xmlns:a16="http://schemas.microsoft.com/office/drawing/2014/main" id="{43357434-C5BD-6D4E-B82B-5A7C367359A9}"/>
              </a:ext>
            </a:extLst>
          </p:cNvPr>
          <p:cNvSpPr>
            <a:spLocks noGrp="1"/>
          </p:cNvSpPr>
          <p:nvPr>
            <p:ph type="body" sz="quarter" idx="15" hasCustomPrompt="1"/>
          </p:nvPr>
        </p:nvSpPr>
        <p:spPr>
          <a:xfrm>
            <a:off x="3445434" y="2769594"/>
            <a:ext cx="1424578" cy="391258"/>
          </a:xfrm>
          <a:prstGeom prst="rect">
            <a:avLst/>
          </a:prstGeom>
        </p:spPr>
        <p:txBody>
          <a:bodyPr anchor="ctr"/>
          <a:lstStyle>
            <a:lvl1pPr marL="0" indent="0" algn="l">
              <a:buNone/>
              <a:defRPr sz="1500">
                <a:solidFill>
                  <a:schemeClr val="tx1">
                    <a:lumMod val="65000"/>
                    <a:lumOff val="35000"/>
                  </a:schemeClr>
                </a:solidFill>
              </a:defRPr>
            </a:lvl1pPr>
          </a:lstStyle>
          <a:p>
            <a:pPr lvl="0"/>
            <a:r>
              <a:rPr lang="en-CA"/>
              <a:t>Point five</a:t>
            </a:r>
          </a:p>
        </p:txBody>
      </p:sp>
      <p:sp>
        <p:nvSpPr>
          <p:cNvPr id="27" name="Text Placeholder 44">
            <a:extLst>
              <a:ext uri="{FF2B5EF4-FFF2-40B4-BE49-F238E27FC236}">
                <a16:creationId xmlns:a16="http://schemas.microsoft.com/office/drawing/2014/main" id="{95C712AC-7AB7-7D45-9D6D-3BEDDA7D5F1D}"/>
              </a:ext>
            </a:extLst>
          </p:cNvPr>
          <p:cNvSpPr>
            <a:spLocks noGrp="1"/>
          </p:cNvSpPr>
          <p:nvPr>
            <p:ph type="body" sz="quarter" idx="16" hasCustomPrompt="1"/>
          </p:nvPr>
        </p:nvSpPr>
        <p:spPr>
          <a:xfrm>
            <a:off x="3445434" y="3883931"/>
            <a:ext cx="1424578" cy="391258"/>
          </a:xfrm>
          <a:prstGeom prst="rect">
            <a:avLst/>
          </a:prstGeom>
        </p:spPr>
        <p:txBody>
          <a:bodyPr anchor="ctr"/>
          <a:lstStyle>
            <a:lvl1pPr marL="0" indent="0" algn="l">
              <a:buNone/>
              <a:defRPr sz="1500">
                <a:solidFill>
                  <a:schemeClr val="tx1">
                    <a:lumMod val="65000"/>
                    <a:lumOff val="35000"/>
                  </a:schemeClr>
                </a:solidFill>
              </a:defRPr>
            </a:lvl1pPr>
          </a:lstStyle>
          <a:p>
            <a:pPr lvl="0"/>
            <a:r>
              <a:rPr lang="en-CA"/>
              <a:t>Point six</a:t>
            </a:r>
          </a:p>
        </p:txBody>
      </p:sp>
    </p:spTree>
    <p:extLst>
      <p:ext uri="{BB962C8B-B14F-4D97-AF65-F5344CB8AC3E}">
        <p14:creationId xmlns:p14="http://schemas.microsoft.com/office/powerpoint/2010/main" val="1899545256"/>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Graphs">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C78B903-E2E1-884F-94FD-0498ABE69C77}"/>
              </a:ext>
            </a:extLst>
          </p:cNvPr>
          <p:cNvSpPr>
            <a:spLocks noGrp="1"/>
          </p:cNvSpPr>
          <p:nvPr>
            <p:ph type="title" hasCustomPrompt="1"/>
          </p:nvPr>
        </p:nvSpPr>
        <p:spPr>
          <a:xfrm>
            <a:off x="673162" y="615110"/>
            <a:ext cx="3599068" cy="539972"/>
          </a:xfrm>
          <a:prstGeom prst="rect">
            <a:avLst/>
          </a:prstGeom>
        </p:spPr>
        <p:txBody>
          <a:bodyPr/>
          <a:lstStyle>
            <a:lvl1pPr>
              <a:defRPr sz="3000">
                <a:solidFill>
                  <a:schemeClr val="tx1">
                    <a:lumMod val="65000"/>
                    <a:lumOff val="35000"/>
                  </a:schemeClr>
                </a:solidFill>
              </a:defRPr>
            </a:lvl1pPr>
          </a:lstStyle>
          <a:p>
            <a:r>
              <a:rPr lang="en-US"/>
              <a:t>Header</a:t>
            </a:r>
            <a:endParaRPr lang="en-CA"/>
          </a:p>
        </p:txBody>
      </p:sp>
      <p:sp>
        <p:nvSpPr>
          <p:cNvPr id="5" name="Title 1">
            <a:extLst>
              <a:ext uri="{FF2B5EF4-FFF2-40B4-BE49-F238E27FC236}">
                <a16:creationId xmlns:a16="http://schemas.microsoft.com/office/drawing/2014/main" id="{A631AF60-64D1-1047-90A2-C556AC4F65D1}"/>
              </a:ext>
            </a:extLst>
          </p:cNvPr>
          <p:cNvSpPr txBox="1">
            <a:spLocks/>
          </p:cNvSpPr>
          <p:nvPr userDrawn="1"/>
        </p:nvSpPr>
        <p:spPr>
          <a:xfrm>
            <a:off x="10179424" y="3468199"/>
            <a:ext cx="2106226" cy="484240"/>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endParaRPr lang="en-US" sz="1400">
              <a:solidFill>
                <a:schemeClr val="bg1"/>
              </a:solidFill>
              <a:latin typeface="Helvetica" charset="0"/>
              <a:ea typeface="Helvetica" charset="0"/>
              <a:cs typeface="Helvetica" charset="0"/>
            </a:endParaRPr>
          </a:p>
        </p:txBody>
      </p:sp>
      <p:sp>
        <p:nvSpPr>
          <p:cNvPr id="7" name="Title 1">
            <a:extLst>
              <a:ext uri="{FF2B5EF4-FFF2-40B4-BE49-F238E27FC236}">
                <a16:creationId xmlns:a16="http://schemas.microsoft.com/office/drawing/2014/main" id="{0373A67B-CB06-534B-B11C-A193B4DE0E60}"/>
              </a:ext>
            </a:extLst>
          </p:cNvPr>
          <p:cNvSpPr txBox="1">
            <a:spLocks/>
          </p:cNvSpPr>
          <p:nvPr userDrawn="1"/>
        </p:nvSpPr>
        <p:spPr>
          <a:xfrm>
            <a:off x="7551570" y="4568081"/>
            <a:ext cx="5764585" cy="269239"/>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r"/>
            <a:r>
              <a:rPr lang="en-US" sz="600" baseline="30000">
                <a:solidFill>
                  <a:schemeClr val="bg1"/>
                </a:solidFill>
                <a:latin typeface="Helvetica" charset="0"/>
                <a:ea typeface="Helvetica" charset="0"/>
                <a:cs typeface="Helvetica" charset="0"/>
              </a:rPr>
              <a:t>1 </a:t>
            </a:r>
            <a:r>
              <a:rPr lang="en-US" sz="600">
                <a:solidFill>
                  <a:schemeClr val="bg1"/>
                </a:solidFill>
                <a:latin typeface="Helvetica" charset="0"/>
                <a:ea typeface="Helvetica" charset="0"/>
                <a:cs typeface="Helvetica" charset="0"/>
              </a:rPr>
              <a:t>Campus Computing Survey 2018</a:t>
            </a:r>
          </a:p>
        </p:txBody>
      </p:sp>
      <p:sp>
        <p:nvSpPr>
          <p:cNvPr id="24" name="Text Placeholder 29">
            <a:extLst>
              <a:ext uri="{FF2B5EF4-FFF2-40B4-BE49-F238E27FC236}">
                <a16:creationId xmlns:a16="http://schemas.microsoft.com/office/drawing/2014/main" id="{5848B51E-C0E4-DA49-A4CE-C716CC46AAA6}"/>
              </a:ext>
            </a:extLst>
          </p:cNvPr>
          <p:cNvSpPr>
            <a:spLocks noGrp="1"/>
          </p:cNvSpPr>
          <p:nvPr>
            <p:ph type="body" sz="quarter" idx="14" hasCustomPrompt="1"/>
          </p:nvPr>
        </p:nvSpPr>
        <p:spPr>
          <a:xfrm>
            <a:off x="1723327" y="2511705"/>
            <a:ext cx="2015299" cy="572669"/>
          </a:xfrm>
          <a:prstGeom prst="rect">
            <a:avLst/>
          </a:prstGeom>
        </p:spPr>
        <p:txBody>
          <a:bodyPr anchor="ctr"/>
          <a:lstStyle>
            <a:lvl1pPr marL="0" indent="0" algn="l">
              <a:lnSpc>
                <a:spcPct val="100000"/>
              </a:lnSpc>
              <a:buNone/>
              <a:defRPr sz="1200" b="0">
                <a:solidFill>
                  <a:schemeClr val="tx1">
                    <a:lumMod val="65000"/>
                    <a:lumOff val="35000"/>
                  </a:schemeClr>
                </a:solidFill>
              </a:defRPr>
            </a:lvl1pPr>
          </a:lstStyle>
          <a:p>
            <a:pPr lvl="0"/>
            <a:r>
              <a:rPr lang="en-CA"/>
              <a:t>Description graphic and what it means (1 sentence)</a:t>
            </a:r>
          </a:p>
        </p:txBody>
      </p:sp>
      <p:sp>
        <p:nvSpPr>
          <p:cNvPr id="25" name="Text Placeholder 29">
            <a:extLst>
              <a:ext uri="{FF2B5EF4-FFF2-40B4-BE49-F238E27FC236}">
                <a16:creationId xmlns:a16="http://schemas.microsoft.com/office/drawing/2014/main" id="{8A624064-57B4-374F-BF2D-3B4D5BF9111E}"/>
              </a:ext>
            </a:extLst>
          </p:cNvPr>
          <p:cNvSpPr>
            <a:spLocks noGrp="1"/>
          </p:cNvSpPr>
          <p:nvPr>
            <p:ph type="body" sz="quarter" idx="15" hasCustomPrompt="1"/>
          </p:nvPr>
        </p:nvSpPr>
        <p:spPr>
          <a:xfrm>
            <a:off x="1723327" y="3566114"/>
            <a:ext cx="2015299" cy="572669"/>
          </a:xfrm>
          <a:prstGeom prst="rect">
            <a:avLst/>
          </a:prstGeom>
        </p:spPr>
        <p:txBody>
          <a:bodyPr anchor="ctr"/>
          <a:lstStyle>
            <a:lvl1pPr marL="0" indent="0" algn="l">
              <a:lnSpc>
                <a:spcPct val="100000"/>
              </a:lnSpc>
              <a:buNone/>
              <a:defRPr sz="1200" b="0">
                <a:solidFill>
                  <a:schemeClr val="tx1">
                    <a:lumMod val="65000"/>
                    <a:lumOff val="35000"/>
                  </a:schemeClr>
                </a:solidFill>
              </a:defRPr>
            </a:lvl1pPr>
          </a:lstStyle>
          <a:p>
            <a:pPr lvl="0"/>
            <a:r>
              <a:rPr lang="en-CA"/>
              <a:t>Description graphic and what it means (1 sentence)</a:t>
            </a:r>
          </a:p>
        </p:txBody>
      </p:sp>
      <p:sp>
        <p:nvSpPr>
          <p:cNvPr id="26" name="Text Placeholder 29">
            <a:extLst>
              <a:ext uri="{FF2B5EF4-FFF2-40B4-BE49-F238E27FC236}">
                <a16:creationId xmlns:a16="http://schemas.microsoft.com/office/drawing/2014/main" id="{C86D4A09-3258-2348-AA30-9161EA5D6E88}"/>
              </a:ext>
            </a:extLst>
          </p:cNvPr>
          <p:cNvSpPr>
            <a:spLocks noGrp="1"/>
          </p:cNvSpPr>
          <p:nvPr>
            <p:ph type="body" sz="quarter" idx="16" hasCustomPrompt="1"/>
          </p:nvPr>
        </p:nvSpPr>
        <p:spPr>
          <a:xfrm>
            <a:off x="680604" y="1223104"/>
            <a:ext cx="2739769" cy="572669"/>
          </a:xfrm>
          <a:prstGeom prst="rect">
            <a:avLst/>
          </a:prstGeom>
        </p:spPr>
        <p:txBody>
          <a:bodyPr anchor="t"/>
          <a:lstStyle>
            <a:lvl1pPr marL="0" indent="0" algn="l">
              <a:lnSpc>
                <a:spcPct val="100000"/>
              </a:lnSpc>
              <a:buNone/>
              <a:defRPr sz="1500" b="0">
                <a:solidFill>
                  <a:schemeClr val="tx1">
                    <a:lumMod val="65000"/>
                    <a:lumOff val="35000"/>
                  </a:schemeClr>
                </a:solidFill>
              </a:defRPr>
            </a:lvl1pPr>
          </a:lstStyle>
          <a:p>
            <a:pPr lvl="0"/>
            <a:r>
              <a:rPr lang="en-CA"/>
              <a:t>Sub Head</a:t>
            </a:r>
          </a:p>
        </p:txBody>
      </p:sp>
      <p:sp>
        <p:nvSpPr>
          <p:cNvPr id="28" name="Text Placeholder 29">
            <a:extLst>
              <a:ext uri="{FF2B5EF4-FFF2-40B4-BE49-F238E27FC236}">
                <a16:creationId xmlns:a16="http://schemas.microsoft.com/office/drawing/2014/main" id="{DE5DAB25-83A5-AB46-B84B-86B087687015}"/>
              </a:ext>
            </a:extLst>
          </p:cNvPr>
          <p:cNvSpPr>
            <a:spLocks noGrp="1"/>
          </p:cNvSpPr>
          <p:nvPr>
            <p:ph type="body" sz="quarter" idx="17" hasCustomPrompt="1"/>
          </p:nvPr>
        </p:nvSpPr>
        <p:spPr>
          <a:xfrm>
            <a:off x="4636346" y="1235874"/>
            <a:ext cx="2151931" cy="1175071"/>
          </a:xfrm>
          <a:prstGeom prst="rect">
            <a:avLst/>
          </a:prstGeom>
        </p:spPr>
        <p:txBody>
          <a:bodyPr anchor="ctr"/>
          <a:lstStyle>
            <a:lvl1pPr marL="0" indent="0" algn="ctr">
              <a:lnSpc>
                <a:spcPct val="100000"/>
              </a:lnSpc>
              <a:buNone/>
              <a:defRPr sz="7500" b="1">
                <a:solidFill>
                  <a:schemeClr val="tx1">
                    <a:lumMod val="65000"/>
                    <a:lumOff val="35000"/>
                  </a:schemeClr>
                </a:solidFill>
              </a:defRPr>
            </a:lvl1pPr>
          </a:lstStyle>
          <a:p>
            <a:pPr lvl="0"/>
            <a:r>
              <a:rPr lang="en-CA"/>
              <a:t>00%</a:t>
            </a:r>
          </a:p>
        </p:txBody>
      </p:sp>
      <p:sp>
        <p:nvSpPr>
          <p:cNvPr id="30" name="Text Placeholder 29">
            <a:extLst>
              <a:ext uri="{FF2B5EF4-FFF2-40B4-BE49-F238E27FC236}">
                <a16:creationId xmlns:a16="http://schemas.microsoft.com/office/drawing/2014/main" id="{2A2D4DE8-E211-F542-BC22-5F9E88EAEB96}"/>
              </a:ext>
            </a:extLst>
          </p:cNvPr>
          <p:cNvSpPr>
            <a:spLocks noGrp="1"/>
          </p:cNvSpPr>
          <p:nvPr>
            <p:ph type="body" sz="quarter" idx="18" hasCustomPrompt="1"/>
          </p:nvPr>
        </p:nvSpPr>
        <p:spPr>
          <a:xfrm>
            <a:off x="6207942" y="2798994"/>
            <a:ext cx="2151931" cy="1175071"/>
          </a:xfrm>
          <a:prstGeom prst="rect">
            <a:avLst/>
          </a:prstGeom>
        </p:spPr>
        <p:txBody>
          <a:bodyPr anchor="ctr"/>
          <a:lstStyle>
            <a:lvl1pPr marL="0" indent="0" algn="ctr">
              <a:lnSpc>
                <a:spcPct val="100000"/>
              </a:lnSpc>
              <a:buNone/>
              <a:defRPr sz="7500" b="1">
                <a:solidFill>
                  <a:schemeClr val="tx1">
                    <a:lumMod val="65000"/>
                    <a:lumOff val="35000"/>
                  </a:schemeClr>
                </a:solidFill>
              </a:defRPr>
            </a:lvl1pPr>
          </a:lstStyle>
          <a:p>
            <a:pPr lvl="0"/>
            <a:r>
              <a:rPr lang="en-CA"/>
              <a:t>00%</a:t>
            </a:r>
          </a:p>
        </p:txBody>
      </p:sp>
      <p:sp>
        <p:nvSpPr>
          <p:cNvPr id="31" name="Text Placeholder 29">
            <a:extLst>
              <a:ext uri="{FF2B5EF4-FFF2-40B4-BE49-F238E27FC236}">
                <a16:creationId xmlns:a16="http://schemas.microsoft.com/office/drawing/2014/main" id="{38F04E09-E0FA-9C4B-A5A7-6D5606FECEF2}"/>
              </a:ext>
            </a:extLst>
          </p:cNvPr>
          <p:cNvSpPr>
            <a:spLocks noGrp="1"/>
          </p:cNvSpPr>
          <p:nvPr>
            <p:ph type="body" sz="quarter" idx="19" hasCustomPrompt="1"/>
          </p:nvPr>
        </p:nvSpPr>
        <p:spPr>
          <a:xfrm>
            <a:off x="166937" y="4611077"/>
            <a:ext cx="3397628" cy="183245"/>
          </a:xfrm>
          <a:prstGeom prst="rect">
            <a:avLst/>
          </a:prstGeom>
        </p:spPr>
        <p:txBody>
          <a:bodyPr anchor="ctr"/>
          <a:lstStyle>
            <a:lvl1pPr marL="0" indent="0" algn="l">
              <a:lnSpc>
                <a:spcPct val="100000"/>
              </a:lnSpc>
              <a:buNone/>
              <a:defRPr sz="750" b="0">
                <a:solidFill>
                  <a:schemeClr val="bg1">
                    <a:lumMod val="75000"/>
                  </a:schemeClr>
                </a:solidFill>
              </a:defRPr>
            </a:lvl1pPr>
          </a:lstStyle>
          <a:p>
            <a:pPr lvl="0"/>
            <a:r>
              <a:rPr lang="en-CA"/>
              <a:t>Source:</a:t>
            </a:r>
          </a:p>
        </p:txBody>
      </p:sp>
    </p:spTree>
    <p:extLst>
      <p:ext uri="{BB962C8B-B14F-4D97-AF65-F5344CB8AC3E}">
        <p14:creationId xmlns:p14="http://schemas.microsoft.com/office/powerpoint/2010/main" val="3326950745"/>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Customer Quote - Celestine">
    <p:spTree>
      <p:nvGrpSpPr>
        <p:cNvPr id="1" name=""/>
        <p:cNvGrpSpPr/>
        <p:nvPr/>
      </p:nvGrpSpPr>
      <p:grpSpPr>
        <a:xfrm>
          <a:off x="0" y="0"/>
          <a:ext cx="0" cy="0"/>
          <a:chOff x="0" y="0"/>
          <a:chExt cx="0" cy="0"/>
        </a:xfrm>
      </p:grpSpPr>
      <p:sp>
        <p:nvSpPr>
          <p:cNvPr id="3" name="Round Single Corner Rectangle 2">
            <a:extLst>
              <a:ext uri="{FF2B5EF4-FFF2-40B4-BE49-F238E27FC236}">
                <a16:creationId xmlns:a16="http://schemas.microsoft.com/office/drawing/2014/main" id="{2CFA59CF-10E8-A846-84AD-0D48A30E8265}"/>
              </a:ext>
            </a:extLst>
          </p:cNvPr>
          <p:cNvSpPr/>
          <p:nvPr userDrawn="1"/>
        </p:nvSpPr>
        <p:spPr>
          <a:xfrm rot="5400000">
            <a:off x="-578099" y="578099"/>
            <a:ext cx="4667493" cy="3511296"/>
          </a:xfrm>
          <a:prstGeom prst="round1Rect">
            <a:avLst>
              <a:gd name="adj" fmla="val 46193"/>
            </a:avLst>
          </a:prstGeom>
          <a:solidFill>
            <a:srgbClr val="0B72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4" name="Picture 3">
            <a:extLst>
              <a:ext uri="{FF2B5EF4-FFF2-40B4-BE49-F238E27FC236}">
                <a16:creationId xmlns:a16="http://schemas.microsoft.com/office/drawing/2014/main" id="{345C5347-67C0-2A47-BB63-5FDEB771D36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18567" y="250362"/>
            <a:ext cx="939690" cy="815580"/>
          </a:xfrm>
          <a:prstGeom prst="rect">
            <a:avLst/>
          </a:prstGeom>
        </p:spPr>
      </p:pic>
      <p:cxnSp>
        <p:nvCxnSpPr>
          <p:cNvPr id="8" name="Straight Connector 7">
            <a:extLst>
              <a:ext uri="{FF2B5EF4-FFF2-40B4-BE49-F238E27FC236}">
                <a16:creationId xmlns:a16="http://schemas.microsoft.com/office/drawing/2014/main" id="{72AB7BBC-F569-DA47-8C1F-4F1B73F3F69F}"/>
              </a:ext>
            </a:extLst>
          </p:cNvPr>
          <p:cNvCxnSpPr>
            <a:cxnSpLocks/>
          </p:cNvCxnSpPr>
          <p:nvPr userDrawn="1"/>
        </p:nvCxnSpPr>
        <p:spPr>
          <a:xfrm>
            <a:off x="4127354" y="2337319"/>
            <a:ext cx="622446" cy="0"/>
          </a:xfrm>
          <a:prstGeom prst="line">
            <a:avLst/>
          </a:prstGeom>
          <a:ln w="63500">
            <a:solidFill>
              <a:srgbClr val="0B72C3"/>
            </a:solidFill>
          </a:ln>
        </p:spPr>
        <p:style>
          <a:lnRef idx="1">
            <a:schemeClr val="accent1"/>
          </a:lnRef>
          <a:fillRef idx="0">
            <a:schemeClr val="accent1"/>
          </a:fillRef>
          <a:effectRef idx="0">
            <a:schemeClr val="accent1"/>
          </a:effectRef>
          <a:fontRef idx="minor">
            <a:schemeClr val="tx1"/>
          </a:fontRef>
        </p:style>
      </p:cxnSp>
      <p:sp>
        <p:nvSpPr>
          <p:cNvPr id="12" name="Title 1">
            <a:extLst>
              <a:ext uri="{FF2B5EF4-FFF2-40B4-BE49-F238E27FC236}">
                <a16:creationId xmlns:a16="http://schemas.microsoft.com/office/drawing/2014/main" id="{4FC718A2-32F8-CB46-A9AC-AD3012F79658}"/>
              </a:ext>
            </a:extLst>
          </p:cNvPr>
          <p:cNvSpPr>
            <a:spLocks noGrp="1"/>
          </p:cNvSpPr>
          <p:nvPr>
            <p:ph type="title" hasCustomPrompt="1"/>
          </p:nvPr>
        </p:nvSpPr>
        <p:spPr>
          <a:xfrm>
            <a:off x="4047107" y="1910382"/>
            <a:ext cx="2340612" cy="352561"/>
          </a:xfrm>
          <a:prstGeom prst="rect">
            <a:avLst/>
          </a:prstGeom>
        </p:spPr>
        <p:txBody>
          <a:bodyPr anchor="b"/>
          <a:lstStyle>
            <a:lvl1pPr>
              <a:defRPr sz="2700">
                <a:solidFill>
                  <a:schemeClr val="tx1">
                    <a:lumMod val="65000"/>
                    <a:lumOff val="35000"/>
                  </a:schemeClr>
                </a:solidFill>
              </a:defRPr>
            </a:lvl1pPr>
          </a:lstStyle>
          <a:p>
            <a:r>
              <a:rPr lang="en-US"/>
              <a:t>Header</a:t>
            </a:r>
            <a:endParaRPr lang="en-CA"/>
          </a:p>
        </p:txBody>
      </p:sp>
      <p:sp>
        <p:nvSpPr>
          <p:cNvPr id="13" name="Text Placeholder 29">
            <a:extLst>
              <a:ext uri="{FF2B5EF4-FFF2-40B4-BE49-F238E27FC236}">
                <a16:creationId xmlns:a16="http://schemas.microsoft.com/office/drawing/2014/main" id="{28C8B44E-B005-6242-964A-B818DB1D2F8B}"/>
              </a:ext>
            </a:extLst>
          </p:cNvPr>
          <p:cNvSpPr>
            <a:spLocks noGrp="1"/>
          </p:cNvSpPr>
          <p:nvPr>
            <p:ph type="body" sz="quarter" idx="15" hasCustomPrompt="1"/>
          </p:nvPr>
        </p:nvSpPr>
        <p:spPr>
          <a:xfrm>
            <a:off x="284426" y="1447362"/>
            <a:ext cx="2936230" cy="815580"/>
          </a:xfrm>
          <a:prstGeom prst="rect">
            <a:avLst/>
          </a:prstGeom>
        </p:spPr>
        <p:txBody>
          <a:bodyPr/>
          <a:lstStyle>
            <a:lvl1pPr marL="0" indent="0" algn="l">
              <a:lnSpc>
                <a:spcPct val="100000"/>
              </a:lnSpc>
              <a:spcBef>
                <a:spcPts val="0"/>
              </a:spcBef>
              <a:buNone/>
              <a:defRPr sz="1200" b="0">
                <a:solidFill>
                  <a:schemeClr val="bg1"/>
                </a:solidFill>
              </a:defRPr>
            </a:lvl1pPr>
          </a:lstStyle>
          <a:p>
            <a:pPr lvl="0"/>
            <a:r>
              <a:rPr lang="en-CA"/>
              <a:t>“Quote”</a:t>
            </a:r>
          </a:p>
        </p:txBody>
      </p:sp>
      <p:sp>
        <p:nvSpPr>
          <p:cNvPr id="11" name="Text Placeholder 29">
            <a:extLst>
              <a:ext uri="{FF2B5EF4-FFF2-40B4-BE49-F238E27FC236}">
                <a16:creationId xmlns:a16="http://schemas.microsoft.com/office/drawing/2014/main" id="{E33A0A23-1EFE-4D46-AA0C-EB81BB67BD67}"/>
              </a:ext>
            </a:extLst>
          </p:cNvPr>
          <p:cNvSpPr>
            <a:spLocks noGrp="1"/>
          </p:cNvSpPr>
          <p:nvPr>
            <p:ph type="body" sz="quarter" idx="19" hasCustomPrompt="1"/>
          </p:nvPr>
        </p:nvSpPr>
        <p:spPr>
          <a:xfrm>
            <a:off x="4045538" y="3633205"/>
            <a:ext cx="3397628" cy="183245"/>
          </a:xfrm>
          <a:prstGeom prst="rect">
            <a:avLst/>
          </a:prstGeom>
        </p:spPr>
        <p:txBody>
          <a:bodyPr anchor="ctr"/>
          <a:lstStyle>
            <a:lvl1pPr marL="0" indent="0" algn="l">
              <a:lnSpc>
                <a:spcPct val="100000"/>
              </a:lnSpc>
              <a:buNone/>
              <a:defRPr sz="900" b="0">
                <a:solidFill>
                  <a:schemeClr val="bg1">
                    <a:lumMod val="75000"/>
                  </a:schemeClr>
                </a:solidFill>
              </a:defRPr>
            </a:lvl1pPr>
          </a:lstStyle>
          <a:p>
            <a:pPr lvl="0"/>
            <a:r>
              <a:rPr lang="en-CA"/>
              <a:t>Source: URL</a:t>
            </a:r>
          </a:p>
        </p:txBody>
      </p:sp>
      <p:sp>
        <p:nvSpPr>
          <p:cNvPr id="14" name="Text Placeholder 29">
            <a:extLst>
              <a:ext uri="{FF2B5EF4-FFF2-40B4-BE49-F238E27FC236}">
                <a16:creationId xmlns:a16="http://schemas.microsoft.com/office/drawing/2014/main" id="{03F3CD72-BBAD-2946-AA3C-28CA6BD55158}"/>
              </a:ext>
            </a:extLst>
          </p:cNvPr>
          <p:cNvSpPr>
            <a:spLocks noGrp="1"/>
          </p:cNvSpPr>
          <p:nvPr>
            <p:ph type="body" sz="quarter" idx="20" hasCustomPrompt="1"/>
          </p:nvPr>
        </p:nvSpPr>
        <p:spPr>
          <a:xfrm>
            <a:off x="284426" y="2262942"/>
            <a:ext cx="2340612" cy="1026946"/>
          </a:xfrm>
          <a:prstGeom prst="rect">
            <a:avLst/>
          </a:prstGeom>
        </p:spPr>
        <p:txBody>
          <a:bodyPr/>
          <a:lstStyle>
            <a:lvl1pPr marL="0" indent="0" algn="l">
              <a:lnSpc>
                <a:spcPct val="100000"/>
              </a:lnSpc>
              <a:spcBef>
                <a:spcPts val="0"/>
              </a:spcBef>
              <a:buNone/>
              <a:defRPr sz="1050" b="0" i="1">
                <a:solidFill>
                  <a:schemeClr val="bg1"/>
                </a:solidFill>
              </a:defRPr>
            </a:lvl1pPr>
          </a:lstStyle>
          <a:p>
            <a:pPr lvl="0"/>
            <a:r>
              <a:rPr lang="en-CA"/>
              <a:t>Name</a:t>
            </a:r>
          </a:p>
          <a:p>
            <a:pPr lvl="0"/>
            <a:r>
              <a:rPr lang="en-CA"/>
              <a:t>Title</a:t>
            </a:r>
          </a:p>
          <a:p>
            <a:pPr lvl="0"/>
            <a:r>
              <a:rPr lang="en-CA"/>
              <a:t>Organization</a:t>
            </a:r>
          </a:p>
        </p:txBody>
      </p:sp>
      <p:sp>
        <p:nvSpPr>
          <p:cNvPr id="15" name="Text Placeholder 29">
            <a:extLst>
              <a:ext uri="{FF2B5EF4-FFF2-40B4-BE49-F238E27FC236}">
                <a16:creationId xmlns:a16="http://schemas.microsoft.com/office/drawing/2014/main" id="{3A3A98F4-A149-AC44-9F5E-C0D17B26EA3B}"/>
              </a:ext>
            </a:extLst>
          </p:cNvPr>
          <p:cNvSpPr>
            <a:spLocks noGrp="1"/>
          </p:cNvSpPr>
          <p:nvPr>
            <p:ph type="body" sz="quarter" idx="21" hasCustomPrompt="1"/>
          </p:nvPr>
        </p:nvSpPr>
        <p:spPr>
          <a:xfrm>
            <a:off x="4045538" y="2445564"/>
            <a:ext cx="3397628" cy="448427"/>
          </a:xfrm>
          <a:prstGeom prst="rect">
            <a:avLst/>
          </a:prstGeom>
        </p:spPr>
        <p:txBody>
          <a:bodyPr anchor="t"/>
          <a:lstStyle>
            <a:lvl1pPr marL="0" indent="0" algn="l">
              <a:lnSpc>
                <a:spcPct val="100000"/>
              </a:lnSpc>
              <a:buNone/>
              <a:defRPr sz="1500" b="0">
                <a:solidFill>
                  <a:srgbClr val="565A5C"/>
                </a:solidFill>
              </a:defRPr>
            </a:lvl1pPr>
          </a:lstStyle>
          <a:p>
            <a:pPr lvl="0"/>
            <a:r>
              <a:rPr lang="en-CA"/>
              <a:t>Description/Body Copy</a:t>
            </a:r>
          </a:p>
        </p:txBody>
      </p:sp>
    </p:spTree>
    <p:extLst>
      <p:ext uri="{BB962C8B-B14F-4D97-AF65-F5344CB8AC3E}">
        <p14:creationId xmlns:p14="http://schemas.microsoft.com/office/powerpoint/2010/main" val="2084651207"/>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Customer Quote - Fluorite">
    <p:spTree>
      <p:nvGrpSpPr>
        <p:cNvPr id="1" name=""/>
        <p:cNvGrpSpPr/>
        <p:nvPr/>
      </p:nvGrpSpPr>
      <p:grpSpPr>
        <a:xfrm>
          <a:off x="0" y="0"/>
          <a:ext cx="0" cy="0"/>
          <a:chOff x="0" y="0"/>
          <a:chExt cx="0" cy="0"/>
        </a:xfrm>
      </p:grpSpPr>
      <p:sp>
        <p:nvSpPr>
          <p:cNvPr id="3" name="Round Single Corner Rectangle 2">
            <a:extLst>
              <a:ext uri="{FF2B5EF4-FFF2-40B4-BE49-F238E27FC236}">
                <a16:creationId xmlns:a16="http://schemas.microsoft.com/office/drawing/2014/main" id="{2CFA59CF-10E8-A846-84AD-0D48A30E8265}"/>
              </a:ext>
            </a:extLst>
          </p:cNvPr>
          <p:cNvSpPr/>
          <p:nvPr userDrawn="1"/>
        </p:nvSpPr>
        <p:spPr>
          <a:xfrm rot="5400000">
            <a:off x="-578099" y="578099"/>
            <a:ext cx="4667493" cy="3511296"/>
          </a:xfrm>
          <a:prstGeom prst="round1Rect">
            <a:avLst>
              <a:gd name="adj" fmla="val 46193"/>
            </a:avLst>
          </a:prstGeom>
          <a:solidFill>
            <a:srgbClr val="B24A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4" name="Picture 3">
            <a:extLst>
              <a:ext uri="{FF2B5EF4-FFF2-40B4-BE49-F238E27FC236}">
                <a16:creationId xmlns:a16="http://schemas.microsoft.com/office/drawing/2014/main" id="{345C5347-67C0-2A47-BB63-5FDEB771D36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18567" y="250362"/>
            <a:ext cx="939690" cy="815580"/>
          </a:xfrm>
          <a:prstGeom prst="rect">
            <a:avLst/>
          </a:prstGeom>
        </p:spPr>
      </p:pic>
      <p:cxnSp>
        <p:nvCxnSpPr>
          <p:cNvPr id="8" name="Straight Connector 7">
            <a:extLst>
              <a:ext uri="{FF2B5EF4-FFF2-40B4-BE49-F238E27FC236}">
                <a16:creationId xmlns:a16="http://schemas.microsoft.com/office/drawing/2014/main" id="{72AB7BBC-F569-DA47-8C1F-4F1B73F3F69F}"/>
              </a:ext>
            </a:extLst>
          </p:cNvPr>
          <p:cNvCxnSpPr>
            <a:cxnSpLocks/>
          </p:cNvCxnSpPr>
          <p:nvPr userDrawn="1"/>
        </p:nvCxnSpPr>
        <p:spPr>
          <a:xfrm>
            <a:off x="4127354" y="2337319"/>
            <a:ext cx="622446" cy="0"/>
          </a:xfrm>
          <a:prstGeom prst="line">
            <a:avLst/>
          </a:prstGeom>
          <a:ln w="63500">
            <a:solidFill>
              <a:srgbClr val="B24AC7"/>
            </a:solidFill>
          </a:ln>
        </p:spPr>
        <p:style>
          <a:lnRef idx="1">
            <a:schemeClr val="accent1"/>
          </a:lnRef>
          <a:fillRef idx="0">
            <a:schemeClr val="accent1"/>
          </a:fillRef>
          <a:effectRef idx="0">
            <a:schemeClr val="accent1"/>
          </a:effectRef>
          <a:fontRef idx="minor">
            <a:schemeClr val="tx1"/>
          </a:fontRef>
        </p:style>
      </p:cxnSp>
      <p:sp>
        <p:nvSpPr>
          <p:cNvPr id="12" name="Title 1">
            <a:extLst>
              <a:ext uri="{FF2B5EF4-FFF2-40B4-BE49-F238E27FC236}">
                <a16:creationId xmlns:a16="http://schemas.microsoft.com/office/drawing/2014/main" id="{4FC718A2-32F8-CB46-A9AC-AD3012F79658}"/>
              </a:ext>
            </a:extLst>
          </p:cNvPr>
          <p:cNvSpPr>
            <a:spLocks noGrp="1"/>
          </p:cNvSpPr>
          <p:nvPr>
            <p:ph type="title" hasCustomPrompt="1"/>
          </p:nvPr>
        </p:nvSpPr>
        <p:spPr>
          <a:xfrm>
            <a:off x="4047107" y="1910382"/>
            <a:ext cx="2340612" cy="352561"/>
          </a:xfrm>
          <a:prstGeom prst="rect">
            <a:avLst/>
          </a:prstGeom>
        </p:spPr>
        <p:txBody>
          <a:bodyPr anchor="b"/>
          <a:lstStyle>
            <a:lvl1pPr>
              <a:defRPr sz="2700">
                <a:solidFill>
                  <a:schemeClr val="tx1">
                    <a:lumMod val="65000"/>
                    <a:lumOff val="35000"/>
                  </a:schemeClr>
                </a:solidFill>
              </a:defRPr>
            </a:lvl1pPr>
          </a:lstStyle>
          <a:p>
            <a:r>
              <a:rPr lang="en-US"/>
              <a:t>Header</a:t>
            </a:r>
            <a:endParaRPr lang="en-CA"/>
          </a:p>
        </p:txBody>
      </p:sp>
      <p:sp>
        <p:nvSpPr>
          <p:cNvPr id="13" name="Text Placeholder 29">
            <a:extLst>
              <a:ext uri="{FF2B5EF4-FFF2-40B4-BE49-F238E27FC236}">
                <a16:creationId xmlns:a16="http://schemas.microsoft.com/office/drawing/2014/main" id="{28C8B44E-B005-6242-964A-B818DB1D2F8B}"/>
              </a:ext>
            </a:extLst>
          </p:cNvPr>
          <p:cNvSpPr>
            <a:spLocks noGrp="1"/>
          </p:cNvSpPr>
          <p:nvPr>
            <p:ph type="body" sz="quarter" idx="15" hasCustomPrompt="1"/>
          </p:nvPr>
        </p:nvSpPr>
        <p:spPr>
          <a:xfrm>
            <a:off x="284426" y="1447362"/>
            <a:ext cx="2936230" cy="815580"/>
          </a:xfrm>
          <a:prstGeom prst="rect">
            <a:avLst/>
          </a:prstGeom>
        </p:spPr>
        <p:txBody>
          <a:bodyPr/>
          <a:lstStyle>
            <a:lvl1pPr marL="0" indent="0" algn="l">
              <a:lnSpc>
                <a:spcPct val="100000"/>
              </a:lnSpc>
              <a:spcBef>
                <a:spcPts val="0"/>
              </a:spcBef>
              <a:buNone/>
              <a:defRPr sz="1200" b="0">
                <a:solidFill>
                  <a:schemeClr val="bg1"/>
                </a:solidFill>
              </a:defRPr>
            </a:lvl1pPr>
          </a:lstStyle>
          <a:p>
            <a:pPr lvl="0"/>
            <a:r>
              <a:rPr lang="en-CA"/>
              <a:t>“Quote”</a:t>
            </a:r>
          </a:p>
        </p:txBody>
      </p:sp>
      <p:sp>
        <p:nvSpPr>
          <p:cNvPr id="11" name="Text Placeholder 29">
            <a:extLst>
              <a:ext uri="{FF2B5EF4-FFF2-40B4-BE49-F238E27FC236}">
                <a16:creationId xmlns:a16="http://schemas.microsoft.com/office/drawing/2014/main" id="{E33A0A23-1EFE-4D46-AA0C-EB81BB67BD67}"/>
              </a:ext>
            </a:extLst>
          </p:cNvPr>
          <p:cNvSpPr>
            <a:spLocks noGrp="1"/>
          </p:cNvSpPr>
          <p:nvPr>
            <p:ph type="body" sz="quarter" idx="19" hasCustomPrompt="1"/>
          </p:nvPr>
        </p:nvSpPr>
        <p:spPr>
          <a:xfrm>
            <a:off x="4045538" y="3633205"/>
            <a:ext cx="3397628" cy="183245"/>
          </a:xfrm>
          <a:prstGeom prst="rect">
            <a:avLst/>
          </a:prstGeom>
        </p:spPr>
        <p:txBody>
          <a:bodyPr anchor="ctr"/>
          <a:lstStyle>
            <a:lvl1pPr marL="0" indent="0" algn="l">
              <a:lnSpc>
                <a:spcPct val="100000"/>
              </a:lnSpc>
              <a:buNone/>
              <a:defRPr sz="900" b="0">
                <a:solidFill>
                  <a:schemeClr val="bg1">
                    <a:lumMod val="75000"/>
                  </a:schemeClr>
                </a:solidFill>
              </a:defRPr>
            </a:lvl1pPr>
          </a:lstStyle>
          <a:p>
            <a:pPr lvl="0"/>
            <a:r>
              <a:rPr lang="en-CA"/>
              <a:t>Source: URL</a:t>
            </a:r>
          </a:p>
        </p:txBody>
      </p:sp>
      <p:sp>
        <p:nvSpPr>
          <p:cNvPr id="14" name="Text Placeholder 29">
            <a:extLst>
              <a:ext uri="{FF2B5EF4-FFF2-40B4-BE49-F238E27FC236}">
                <a16:creationId xmlns:a16="http://schemas.microsoft.com/office/drawing/2014/main" id="{03F3CD72-BBAD-2946-AA3C-28CA6BD55158}"/>
              </a:ext>
            </a:extLst>
          </p:cNvPr>
          <p:cNvSpPr>
            <a:spLocks noGrp="1"/>
          </p:cNvSpPr>
          <p:nvPr>
            <p:ph type="body" sz="quarter" idx="20" hasCustomPrompt="1"/>
          </p:nvPr>
        </p:nvSpPr>
        <p:spPr>
          <a:xfrm>
            <a:off x="284426" y="2262942"/>
            <a:ext cx="2340612" cy="1026946"/>
          </a:xfrm>
          <a:prstGeom prst="rect">
            <a:avLst/>
          </a:prstGeom>
        </p:spPr>
        <p:txBody>
          <a:bodyPr/>
          <a:lstStyle>
            <a:lvl1pPr marL="0" indent="0" algn="l">
              <a:lnSpc>
                <a:spcPct val="100000"/>
              </a:lnSpc>
              <a:spcBef>
                <a:spcPts val="0"/>
              </a:spcBef>
              <a:buNone/>
              <a:defRPr sz="1050" b="0" i="1">
                <a:solidFill>
                  <a:schemeClr val="bg1"/>
                </a:solidFill>
              </a:defRPr>
            </a:lvl1pPr>
          </a:lstStyle>
          <a:p>
            <a:pPr lvl="0"/>
            <a:r>
              <a:rPr lang="en-CA"/>
              <a:t>Name</a:t>
            </a:r>
          </a:p>
          <a:p>
            <a:pPr lvl="0"/>
            <a:r>
              <a:rPr lang="en-CA"/>
              <a:t>Title</a:t>
            </a:r>
          </a:p>
          <a:p>
            <a:pPr lvl="0"/>
            <a:r>
              <a:rPr lang="en-CA"/>
              <a:t>Organization</a:t>
            </a:r>
          </a:p>
        </p:txBody>
      </p:sp>
      <p:sp>
        <p:nvSpPr>
          <p:cNvPr id="15" name="Text Placeholder 29">
            <a:extLst>
              <a:ext uri="{FF2B5EF4-FFF2-40B4-BE49-F238E27FC236}">
                <a16:creationId xmlns:a16="http://schemas.microsoft.com/office/drawing/2014/main" id="{3A3A98F4-A149-AC44-9F5E-C0D17B26EA3B}"/>
              </a:ext>
            </a:extLst>
          </p:cNvPr>
          <p:cNvSpPr>
            <a:spLocks noGrp="1"/>
          </p:cNvSpPr>
          <p:nvPr>
            <p:ph type="body" sz="quarter" idx="21" hasCustomPrompt="1"/>
          </p:nvPr>
        </p:nvSpPr>
        <p:spPr>
          <a:xfrm>
            <a:off x="4045538" y="2445564"/>
            <a:ext cx="3397628" cy="448427"/>
          </a:xfrm>
          <a:prstGeom prst="rect">
            <a:avLst/>
          </a:prstGeom>
        </p:spPr>
        <p:txBody>
          <a:bodyPr anchor="t"/>
          <a:lstStyle>
            <a:lvl1pPr marL="0" indent="0" algn="l">
              <a:lnSpc>
                <a:spcPct val="100000"/>
              </a:lnSpc>
              <a:buNone/>
              <a:defRPr sz="1500" b="0">
                <a:solidFill>
                  <a:srgbClr val="565A5C"/>
                </a:solidFill>
              </a:defRPr>
            </a:lvl1pPr>
          </a:lstStyle>
          <a:p>
            <a:pPr lvl="0"/>
            <a:r>
              <a:rPr lang="en-CA"/>
              <a:t>Description/Body Copy</a:t>
            </a:r>
          </a:p>
        </p:txBody>
      </p:sp>
    </p:spTree>
    <p:extLst>
      <p:ext uri="{BB962C8B-B14F-4D97-AF65-F5344CB8AC3E}">
        <p14:creationId xmlns:p14="http://schemas.microsoft.com/office/powerpoint/2010/main" val="1647308423"/>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Customer Quote - Tourmaline">
    <p:spTree>
      <p:nvGrpSpPr>
        <p:cNvPr id="1" name=""/>
        <p:cNvGrpSpPr/>
        <p:nvPr/>
      </p:nvGrpSpPr>
      <p:grpSpPr>
        <a:xfrm>
          <a:off x="0" y="0"/>
          <a:ext cx="0" cy="0"/>
          <a:chOff x="0" y="0"/>
          <a:chExt cx="0" cy="0"/>
        </a:xfrm>
      </p:grpSpPr>
      <p:sp>
        <p:nvSpPr>
          <p:cNvPr id="3" name="Round Single Corner Rectangle 2">
            <a:extLst>
              <a:ext uri="{FF2B5EF4-FFF2-40B4-BE49-F238E27FC236}">
                <a16:creationId xmlns:a16="http://schemas.microsoft.com/office/drawing/2014/main" id="{2CFA59CF-10E8-A846-84AD-0D48A30E8265}"/>
              </a:ext>
            </a:extLst>
          </p:cNvPr>
          <p:cNvSpPr/>
          <p:nvPr userDrawn="1"/>
        </p:nvSpPr>
        <p:spPr>
          <a:xfrm rot="5400000">
            <a:off x="-578099" y="578099"/>
            <a:ext cx="4667493" cy="3511296"/>
          </a:xfrm>
          <a:prstGeom prst="round1Rect">
            <a:avLst>
              <a:gd name="adj" fmla="val 46193"/>
            </a:avLst>
          </a:prstGeom>
          <a:solidFill>
            <a:srgbClr val="BF2A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4" name="Picture 3">
            <a:extLst>
              <a:ext uri="{FF2B5EF4-FFF2-40B4-BE49-F238E27FC236}">
                <a16:creationId xmlns:a16="http://schemas.microsoft.com/office/drawing/2014/main" id="{345C5347-67C0-2A47-BB63-5FDEB771D36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18567" y="250362"/>
            <a:ext cx="939690" cy="815580"/>
          </a:xfrm>
          <a:prstGeom prst="rect">
            <a:avLst/>
          </a:prstGeom>
        </p:spPr>
      </p:pic>
      <p:cxnSp>
        <p:nvCxnSpPr>
          <p:cNvPr id="8" name="Straight Connector 7">
            <a:extLst>
              <a:ext uri="{FF2B5EF4-FFF2-40B4-BE49-F238E27FC236}">
                <a16:creationId xmlns:a16="http://schemas.microsoft.com/office/drawing/2014/main" id="{72AB7BBC-F569-DA47-8C1F-4F1B73F3F69F}"/>
              </a:ext>
            </a:extLst>
          </p:cNvPr>
          <p:cNvCxnSpPr>
            <a:cxnSpLocks/>
          </p:cNvCxnSpPr>
          <p:nvPr userDrawn="1"/>
        </p:nvCxnSpPr>
        <p:spPr>
          <a:xfrm>
            <a:off x="4127354" y="2337319"/>
            <a:ext cx="622446" cy="0"/>
          </a:xfrm>
          <a:prstGeom prst="line">
            <a:avLst/>
          </a:prstGeom>
          <a:ln w="63500">
            <a:solidFill>
              <a:srgbClr val="BF2A75"/>
            </a:solidFill>
          </a:ln>
        </p:spPr>
        <p:style>
          <a:lnRef idx="1">
            <a:schemeClr val="accent1"/>
          </a:lnRef>
          <a:fillRef idx="0">
            <a:schemeClr val="accent1"/>
          </a:fillRef>
          <a:effectRef idx="0">
            <a:schemeClr val="accent1"/>
          </a:effectRef>
          <a:fontRef idx="minor">
            <a:schemeClr val="tx1"/>
          </a:fontRef>
        </p:style>
      </p:cxnSp>
      <p:sp>
        <p:nvSpPr>
          <p:cNvPr id="12" name="Title 1">
            <a:extLst>
              <a:ext uri="{FF2B5EF4-FFF2-40B4-BE49-F238E27FC236}">
                <a16:creationId xmlns:a16="http://schemas.microsoft.com/office/drawing/2014/main" id="{4FC718A2-32F8-CB46-A9AC-AD3012F79658}"/>
              </a:ext>
            </a:extLst>
          </p:cNvPr>
          <p:cNvSpPr>
            <a:spLocks noGrp="1"/>
          </p:cNvSpPr>
          <p:nvPr>
            <p:ph type="title" hasCustomPrompt="1"/>
          </p:nvPr>
        </p:nvSpPr>
        <p:spPr>
          <a:xfrm>
            <a:off x="4047107" y="1910382"/>
            <a:ext cx="2340612" cy="352561"/>
          </a:xfrm>
          <a:prstGeom prst="rect">
            <a:avLst/>
          </a:prstGeom>
        </p:spPr>
        <p:txBody>
          <a:bodyPr anchor="b"/>
          <a:lstStyle>
            <a:lvl1pPr>
              <a:defRPr sz="2700">
                <a:solidFill>
                  <a:schemeClr val="tx1">
                    <a:lumMod val="65000"/>
                    <a:lumOff val="35000"/>
                  </a:schemeClr>
                </a:solidFill>
              </a:defRPr>
            </a:lvl1pPr>
          </a:lstStyle>
          <a:p>
            <a:r>
              <a:rPr lang="en-US"/>
              <a:t>Header</a:t>
            </a:r>
            <a:endParaRPr lang="en-CA"/>
          </a:p>
        </p:txBody>
      </p:sp>
      <p:sp>
        <p:nvSpPr>
          <p:cNvPr id="13" name="Text Placeholder 29">
            <a:extLst>
              <a:ext uri="{FF2B5EF4-FFF2-40B4-BE49-F238E27FC236}">
                <a16:creationId xmlns:a16="http://schemas.microsoft.com/office/drawing/2014/main" id="{28C8B44E-B005-6242-964A-B818DB1D2F8B}"/>
              </a:ext>
            </a:extLst>
          </p:cNvPr>
          <p:cNvSpPr>
            <a:spLocks noGrp="1"/>
          </p:cNvSpPr>
          <p:nvPr>
            <p:ph type="body" sz="quarter" idx="15" hasCustomPrompt="1"/>
          </p:nvPr>
        </p:nvSpPr>
        <p:spPr>
          <a:xfrm>
            <a:off x="284426" y="1447362"/>
            <a:ext cx="2936230" cy="815580"/>
          </a:xfrm>
          <a:prstGeom prst="rect">
            <a:avLst/>
          </a:prstGeom>
        </p:spPr>
        <p:txBody>
          <a:bodyPr/>
          <a:lstStyle>
            <a:lvl1pPr marL="0" indent="0" algn="l">
              <a:lnSpc>
                <a:spcPct val="100000"/>
              </a:lnSpc>
              <a:spcBef>
                <a:spcPts val="0"/>
              </a:spcBef>
              <a:buNone/>
              <a:defRPr sz="1200" b="0">
                <a:solidFill>
                  <a:schemeClr val="bg1"/>
                </a:solidFill>
              </a:defRPr>
            </a:lvl1pPr>
          </a:lstStyle>
          <a:p>
            <a:pPr lvl="0"/>
            <a:r>
              <a:rPr lang="en-CA"/>
              <a:t>“Quote”</a:t>
            </a:r>
          </a:p>
        </p:txBody>
      </p:sp>
      <p:sp>
        <p:nvSpPr>
          <p:cNvPr id="11" name="Text Placeholder 29">
            <a:extLst>
              <a:ext uri="{FF2B5EF4-FFF2-40B4-BE49-F238E27FC236}">
                <a16:creationId xmlns:a16="http://schemas.microsoft.com/office/drawing/2014/main" id="{E33A0A23-1EFE-4D46-AA0C-EB81BB67BD67}"/>
              </a:ext>
            </a:extLst>
          </p:cNvPr>
          <p:cNvSpPr>
            <a:spLocks noGrp="1"/>
          </p:cNvSpPr>
          <p:nvPr>
            <p:ph type="body" sz="quarter" idx="19" hasCustomPrompt="1"/>
          </p:nvPr>
        </p:nvSpPr>
        <p:spPr>
          <a:xfrm>
            <a:off x="4045538" y="3633205"/>
            <a:ext cx="3397628" cy="183245"/>
          </a:xfrm>
          <a:prstGeom prst="rect">
            <a:avLst/>
          </a:prstGeom>
        </p:spPr>
        <p:txBody>
          <a:bodyPr anchor="ctr"/>
          <a:lstStyle>
            <a:lvl1pPr marL="0" indent="0" algn="l">
              <a:lnSpc>
                <a:spcPct val="100000"/>
              </a:lnSpc>
              <a:buNone/>
              <a:defRPr sz="900" b="0">
                <a:solidFill>
                  <a:schemeClr val="bg1">
                    <a:lumMod val="75000"/>
                  </a:schemeClr>
                </a:solidFill>
              </a:defRPr>
            </a:lvl1pPr>
          </a:lstStyle>
          <a:p>
            <a:pPr lvl="0"/>
            <a:r>
              <a:rPr lang="en-CA"/>
              <a:t>Source: URL</a:t>
            </a:r>
          </a:p>
        </p:txBody>
      </p:sp>
      <p:sp>
        <p:nvSpPr>
          <p:cNvPr id="14" name="Text Placeholder 29">
            <a:extLst>
              <a:ext uri="{FF2B5EF4-FFF2-40B4-BE49-F238E27FC236}">
                <a16:creationId xmlns:a16="http://schemas.microsoft.com/office/drawing/2014/main" id="{03F3CD72-BBAD-2946-AA3C-28CA6BD55158}"/>
              </a:ext>
            </a:extLst>
          </p:cNvPr>
          <p:cNvSpPr>
            <a:spLocks noGrp="1"/>
          </p:cNvSpPr>
          <p:nvPr>
            <p:ph type="body" sz="quarter" idx="20" hasCustomPrompt="1"/>
          </p:nvPr>
        </p:nvSpPr>
        <p:spPr>
          <a:xfrm>
            <a:off x="284426" y="2262942"/>
            <a:ext cx="2340612" cy="1026946"/>
          </a:xfrm>
          <a:prstGeom prst="rect">
            <a:avLst/>
          </a:prstGeom>
        </p:spPr>
        <p:txBody>
          <a:bodyPr/>
          <a:lstStyle>
            <a:lvl1pPr marL="0" indent="0" algn="l">
              <a:lnSpc>
                <a:spcPct val="100000"/>
              </a:lnSpc>
              <a:spcBef>
                <a:spcPts val="0"/>
              </a:spcBef>
              <a:buNone/>
              <a:defRPr sz="1050" b="0" i="1">
                <a:solidFill>
                  <a:schemeClr val="bg1"/>
                </a:solidFill>
              </a:defRPr>
            </a:lvl1pPr>
          </a:lstStyle>
          <a:p>
            <a:pPr lvl="0"/>
            <a:r>
              <a:rPr lang="en-CA"/>
              <a:t>Name</a:t>
            </a:r>
          </a:p>
          <a:p>
            <a:pPr lvl="0"/>
            <a:r>
              <a:rPr lang="en-CA"/>
              <a:t>Title</a:t>
            </a:r>
          </a:p>
          <a:p>
            <a:pPr lvl="0"/>
            <a:r>
              <a:rPr lang="en-CA"/>
              <a:t>Organization</a:t>
            </a:r>
          </a:p>
        </p:txBody>
      </p:sp>
      <p:sp>
        <p:nvSpPr>
          <p:cNvPr id="15" name="Text Placeholder 29">
            <a:extLst>
              <a:ext uri="{FF2B5EF4-FFF2-40B4-BE49-F238E27FC236}">
                <a16:creationId xmlns:a16="http://schemas.microsoft.com/office/drawing/2014/main" id="{3A3A98F4-A149-AC44-9F5E-C0D17B26EA3B}"/>
              </a:ext>
            </a:extLst>
          </p:cNvPr>
          <p:cNvSpPr>
            <a:spLocks noGrp="1"/>
          </p:cNvSpPr>
          <p:nvPr>
            <p:ph type="body" sz="quarter" idx="21" hasCustomPrompt="1"/>
          </p:nvPr>
        </p:nvSpPr>
        <p:spPr>
          <a:xfrm>
            <a:off x="4045538" y="2445564"/>
            <a:ext cx="3397628" cy="448427"/>
          </a:xfrm>
          <a:prstGeom prst="rect">
            <a:avLst/>
          </a:prstGeom>
        </p:spPr>
        <p:txBody>
          <a:bodyPr anchor="t"/>
          <a:lstStyle>
            <a:lvl1pPr marL="0" indent="0" algn="l">
              <a:lnSpc>
                <a:spcPct val="100000"/>
              </a:lnSpc>
              <a:buNone/>
              <a:defRPr sz="1500" b="0">
                <a:solidFill>
                  <a:srgbClr val="565A5C"/>
                </a:solidFill>
              </a:defRPr>
            </a:lvl1pPr>
          </a:lstStyle>
          <a:p>
            <a:pPr lvl="0"/>
            <a:r>
              <a:rPr lang="en-CA"/>
              <a:t>Description/Body Copy</a:t>
            </a:r>
          </a:p>
        </p:txBody>
      </p:sp>
    </p:spTree>
    <p:extLst>
      <p:ext uri="{BB962C8B-B14F-4D97-AF65-F5344CB8AC3E}">
        <p14:creationId xmlns:p14="http://schemas.microsoft.com/office/powerpoint/2010/main" val="3367708682"/>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Customer Quote - Image">
    <p:spTree>
      <p:nvGrpSpPr>
        <p:cNvPr id="1" name=""/>
        <p:cNvGrpSpPr/>
        <p:nvPr/>
      </p:nvGrpSpPr>
      <p:grpSpPr>
        <a:xfrm>
          <a:off x="0" y="0"/>
          <a:ext cx="0" cy="0"/>
          <a:chOff x="0" y="0"/>
          <a:chExt cx="0" cy="0"/>
        </a:xfrm>
      </p:grpSpPr>
      <p:pic>
        <p:nvPicPr>
          <p:cNvPr id="3" name="Picture 2" descr="A small child sitting on a bed&#10;&#10;Description generated with high confidence">
            <a:extLst>
              <a:ext uri="{FF2B5EF4-FFF2-40B4-BE49-F238E27FC236}">
                <a16:creationId xmlns:a16="http://schemas.microsoft.com/office/drawing/2014/main" id="{BB8F082E-9916-2A4B-8F6D-4E105EB25EC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6846716" cy="5143501"/>
          </a:xfrm>
          <a:prstGeom prst="rect">
            <a:avLst/>
          </a:prstGeom>
        </p:spPr>
      </p:pic>
      <p:sp>
        <p:nvSpPr>
          <p:cNvPr id="5" name="Freeform 4">
            <a:extLst>
              <a:ext uri="{FF2B5EF4-FFF2-40B4-BE49-F238E27FC236}">
                <a16:creationId xmlns:a16="http://schemas.microsoft.com/office/drawing/2014/main" id="{E0FFA5AE-F0E9-024D-B79C-9E57F6040118}"/>
              </a:ext>
            </a:extLst>
          </p:cNvPr>
          <p:cNvSpPr/>
          <p:nvPr userDrawn="1"/>
        </p:nvSpPr>
        <p:spPr>
          <a:xfrm flipV="1">
            <a:off x="3074961" y="0"/>
            <a:ext cx="6069039" cy="5156688"/>
          </a:xfrm>
          <a:custGeom>
            <a:avLst/>
            <a:gdLst>
              <a:gd name="connsiteX0" fmla="*/ 2684207 w 8288594"/>
              <a:gd name="connsiteY0" fmla="*/ 0 h 6902245"/>
              <a:gd name="connsiteX1" fmla="*/ 8288594 w 8288594"/>
              <a:gd name="connsiteY1" fmla="*/ 0 h 6902245"/>
              <a:gd name="connsiteX2" fmla="*/ 8273845 w 8288594"/>
              <a:gd name="connsiteY2" fmla="*/ 6902245 h 6902245"/>
              <a:gd name="connsiteX3" fmla="*/ 1312607 w 8288594"/>
              <a:gd name="connsiteY3" fmla="*/ 6902245 h 6902245"/>
              <a:gd name="connsiteX4" fmla="*/ 0 w 8288594"/>
              <a:gd name="connsiteY4" fmla="*/ 4572000 h 6902245"/>
              <a:gd name="connsiteX5" fmla="*/ 2684207 w 8288594"/>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88594" h="6902245">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6" name="Picture 5">
            <a:extLst>
              <a:ext uri="{FF2B5EF4-FFF2-40B4-BE49-F238E27FC236}">
                <a16:creationId xmlns:a16="http://schemas.microsoft.com/office/drawing/2014/main" id="{5B63F6C7-E876-6E44-9242-C0BD53147DF8}"/>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215311" y="0"/>
            <a:ext cx="928688" cy="5143500"/>
          </a:xfrm>
          <a:prstGeom prst="rect">
            <a:avLst/>
          </a:prstGeom>
        </p:spPr>
      </p:pic>
      <p:sp>
        <p:nvSpPr>
          <p:cNvPr id="7" name="TextBox 6">
            <a:extLst>
              <a:ext uri="{FF2B5EF4-FFF2-40B4-BE49-F238E27FC236}">
                <a16:creationId xmlns:a16="http://schemas.microsoft.com/office/drawing/2014/main" id="{169A9A4B-13A7-C04B-A7EE-4622885F4C52}"/>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alpha val="50000"/>
                  </a:schemeClr>
                </a:solidFill>
                <a:effectLst/>
                <a:latin typeface="Arial" panose="020B0604020202020204" pitchFamily="34" charset="0"/>
                <a:cs typeface="Arial" panose="020B0604020202020204" pitchFamily="34" charset="0"/>
              </a:rPr>
              <a:t>D2L Confidential   |   © 2019 D2L Corporation</a:t>
            </a:r>
          </a:p>
        </p:txBody>
      </p:sp>
      <p:sp>
        <p:nvSpPr>
          <p:cNvPr id="11" name="Text Placeholder 29">
            <a:extLst>
              <a:ext uri="{FF2B5EF4-FFF2-40B4-BE49-F238E27FC236}">
                <a16:creationId xmlns:a16="http://schemas.microsoft.com/office/drawing/2014/main" id="{251E03B7-D89B-864E-BFE4-7F3DFAE360CD}"/>
              </a:ext>
            </a:extLst>
          </p:cNvPr>
          <p:cNvSpPr>
            <a:spLocks noGrp="1"/>
          </p:cNvSpPr>
          <p:nvPr>
            <p:ph type="body" sz="quarter" idx="15" hasCustomPrompt="1"/>
          </p:nvPr>
        </p:nvSpPr>
        <p:spPr>
          <a:xfrm>
            <a:off x="4894007" y="1336424"/>
            <a:ext cx="3321302" cy="1376521"/>
          </a:xfrm>
          <a:prstGeom prst="rect">
            <a:avLst/>
          </a:prstGeom>
        </p:spPr>
        <p:txBody>
          <a:bodyPr/>
          <a:lstStyle>
            <a:lvl1pPr marL="0" indent="0" algn="l">
              <a:lnSpc>
                <a:spcPct val="100000"/>
              </a:lnSpc>
              <a:spcBef>
                <a:spcPts val="0"/>
              </a:spcBef>
              <a:buNone/>
              <a:defRPr sz="1500" b="0">
                <a:solidFill>
                  <a:srgbClr val="565A5C"/>
                </a:solidFill>
              </a:defRPr>
            </a:lvl1pPr>
          </a:lstStyle>
          <a:p>
            <a:pPr lvl="0"/>
            <a:r>
              <a:rPr lang="en-CA"/>
              <a:t>“Quote”</a:t>
            </a:r>
          </a:p>
        </p:txBody>
      </p:sp>
      <p:sp>
        <p:nvSpPr>
          <p:cNvPr id="12" name="Text Placeholder 29">
            <a:extLst>
              <a:ext uri="{FF2B5EF4-FFF2-40B4-BE49-F238E27FC236}">
                <a16:creationId xmlns:a16="http://schemas.microsoft.com/office/drawing/2014/main" id="{7E97A69D-781F-6E47-A8B5-3EAA758ABF58}"/>
              </a:ext>
            </a:extLst>
          </p:cNvPr>
          <p:cNvSpPr>
            <a:spLocks noGrp="1"/>
          </p:cNvSpPr>
          <p:nvPr>
            <p:ph type="body" sz="quarter" idx="20" hasCustomPrompt="1"/>
          </p:nvPr>
        </p:nvSpPr>
        <p:spPr>
          <a:xfrm>
            <a:off x="4894006" y="2712945"/>
            <a:ext cx="3321302" cy="793355"/>
          </a:xfrm>
          <a:prstGeom prst="rect">
            <a:avLst/>
          </a:prstGeom>
        </p:spPr>
        <p:txBody>
          <a:bodyPr/>
          <a:lstStyle>
            <a:lvl1pPr marL="0" indent="0" algn="r">
              <a:lnSpc>
                <a:spcPct val="100000"/>
              </a:lnSpc>
              <a:spcBef>
                <a:spcPts val="0"/>
              </a:spcBef>
              <a:buNone/>
              <a:defRPr sz="1200" b="0" i="1">
                <a:solidFill>
                  <a:srgbClr val="565A5C"/>
                </a:solidFill>
              </a:defRPr>
            </a:lvl1pPr>
          </a:lstStyle>
          <a:p>
            <a:pPr lvl="0"/>
            <a:r>
              <a:rPr lang="en-CA"/>
              <a:t>Name</a:t>
            </a:r>
          </a:p>
          <a:p>
            <a:pPr lvl="0"/>
            <a:r>
              <a:rPr lang="en-CA"/>
              <a:t>Title</a:t>
            </a:r>
          </a:p>
          <a:p>
            <a:pPr lvl="0"/>
            <a:r>
              <a:rPr lang="en-CA"/>
              <a:t>Organization</a:t>
            </a:r>
          </a:p>
        </p:txBody>
      </p:sp>
      <p:sp>
        <p:nvSpPr>
          <p:cNvPr id="15" name="Picture Placeholder 14">
            <a:extLst>
              <a:ext uri="{FF2B5EF4-FFF2-40B4-BE49-F238E27FC236}">
                <a16:creationId xmlns:a16="http://schemas.microsoft.com/office/drawing/2014/main" id="{0D87094E-7606-734A-A028-68F792CC9825}"/>
              </a:ext>
            </a:extLst>
          </p:cNvPr>
          <p:cNvSpPr>
            <a:spLocks noGrp="1"/>
          </p:cNvSpPr>
          <p:nvPr>
            <p:ph type="pic" sz="quarter" idx="21" hasCustomPrompt="1"/>
          </p:nvPr>
        </p:nvSpPr>
        <p:spPr>
          <a:xfrm>
            <a:off x="6767512" y="3519487"/>
            <a:ext cx="1447800" cy="757238"/>
          </a:xfrm>
          <a:prstGeom prst="rect">
            <a:avLst/>
          </a:prstGeom>
        </p:spPr>
        <p:txBody>
          <a:bodyPr anchor="ctr"/>
          <a:lstStyle>
            <a:lvl1pPr marL="0" indent="0" algn="ctr">
              <a:buNone/>
              <a:defRPr sz="1350" i="1">
                <a:solidFill>
                  <a:schemeClr val="bg1">
                    <a:lumMod val="65000"/>
                  </a:schemeClr>
                </a:solidFill>
              </a:defRPr>
            </a:lvl1pPr>
          </a:lstStyle>
          <a:p>
            <a:r>
              <a:rPr lang="en-CA"/>
              <a:t>Logo if available</a:t>
            </a:r>
          </a:p>
        </p:txBody>
      </p:sp>
    </p:spTree>
    <p:extLst>
      <p:ext uri="{BB962C8B-B14F-4D97-AF65-F5344CB8AC3E}">
        <p14:creationId xmlns:p14="http://schemas.microsoft.com/office/powerpoint/2010/main" val="2730641551"/>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showMasterSp="0" preserve="1" userDrawn="1">
  <p:cSld name="Section Title - Amethyst">
    <p:bg>
      <p:bgPr>
        <a:solidFill>
          <a:srgbClr val="AEA2FF"/>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FF1E6240-EDE4-5747-B336-D15788471BF3}"/>
              </a:ext>
            </a:extLst>
          </p:cNvPr>
          <p:cNvSpPr txBox="1"/>
          <p:nvPr userDrawn="1"/>
        </p:nvSpPr>
        <p:spPr>
          <a:xfrm>
            <a:off x="118008" y="4806109"/>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sp>
        <p:nvSpPr>
          <p:cNvPr id="11" name="Google Shape;2713;p510">
            <a:extLst>
              <a:ext uri="{FF2B5EF4-FFF2-40B4-BE49-F238E27FC236}">
                <a16:creationId xmlns:a16="http://schemas.microsoft.com/office/drawing/2014/main" id="{87AC56E9-6853-1E45-AA93-E93E9A874731}"/>
              </a:ext>
            </a:extLst>
          </p:cNvPr>
          <p:cNvSpPr/>
          <p:nvPr userDrawn="1"/>
        </p:nvSpPr>
        <p:spPr>
          <a:xfrm flipH="1">
            <a:off x="-21771"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bg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pic>
        <p:nvPicPr>
          <p:cNvPr id="6" name="Picture 5">
            <a:extLst>
              <a:ext uri="{FF2B5EF4-FFF2-40B4-BE49-F238E27FC236}">
                <a16:creationId xmlns:a16="http://schemas.microsoft.com/office/drawing/2014/main" id="{E3BE31D4-B079-4365-8DF3-9B9376EB30E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
        <p:nvSpPr>
          <p:cNvPr id="7" name="Title 1">
            <a:extLst>
              <a:ext uri="{FF2B5EF4-FFF2-40B4-BE49-F238E27FC236}">
                <a16:creationId xmlns:a16="http://schemas.microsoft.com/office/drawing/2014/main" id="{1F12D1F2-B7C2-C04E-A931-D97677C25C78}"/>
              </a:ext>
            </a:extLst>
          </p:cNvPr>
          <p:cNvSpPr>
            <a:spLocks noGrp="1"/>
          </p:cNvSpPr>
          <p:nvPr>
            <p:ph type="title" hasCustomPrompt="1"/>
          </p:nvPr>
        </p:nvSpPr>
        <p:spPr>
          <a:xfrm>
            <a:off x="958392" y="2650524"/>
            <a:ext cx="3856853" cy="694460"/>
          </a:xfrm>
          <a:prstGeom prst="rect">
            <a:avLst/>
          </a:prstGeom>
        </p:spPr>
        <p:txBody>
          <a:bodyPr anchor="b">
            <a:normAutofit/>
          </a:bodyPr>
          <a:lstStyle>
            <a:lvl1pPr>
              <a:defRPr sz="3000">
                <a:solidFill>
                  <a:srgbClr val="565A5C"/>
                </a:solidFill>
                <a:latin typeface="Arial" panose="020B0604020202020204" pitchFamily="34" charset="0"/>
                <a:cs typeface="Arial" panose="020B0604020202020204" pitchFamily="34" charset="0"/>
              </a:defRPr>
            </a:lvl1pPr>
          </a:lstStyle>
          <a:p>
            <a:r>
              <a:rPr lang="en-US"/>
              <a:t>Section Heading</a:t>
            </a:r>
            <a:endParaRPr lang="en-CA"/>
          </a:p>
        </p:txBody>
      </p:sp>
      <p:sp>
        <p:nvSpPr>
          <p:cNvPr id="8" name="Text Placeholder 12">
            <a:extLst>
              <a:ext uri="{FF2B5EF4-FFF2-40B4-BE49-F238E27FC236}">
                <a16:creationId xmlns:a16="http://schemas.microsoft.com/office/drawing/2014/main" id="{CAC76A26-BE83-F74F-A4F6-8D3564C84DE5}"/>
              </a:ext>
            </a:extLst>
          </p:cNvPr>
          <p:cNvSpPr>
            <a:spLocks noGrp="1"/>
          </p:cNvSpPr>
          <p:nvPr>
            <p:ph type="body" sz="quarter" idx="10" hasCustomPrompt="1"/>
          </p:nvPr>
        </p:nvSpPr>
        <p:spPr>
          <a:xfrm>
            <a:off x="958392" y="3524394"/>
            <a:ext cx="4653863" cy="822095"/>
          </a:xfrm>
          <a:prstGeom prst="rect">
            <a:avLst/>
          </a:prstGeom>
        </p:spPr>
        <p:txBody>
          <a:bodyPr/>
          <a:lstStyle>
            <a:lvl1pPr marL="0" indent="0">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Section Sub Head</a:t>
            </a:r>
            <a:endParaRPr lang="en-CA"/>
          </a:p>
        </p:txBody>
      </p:sp>
      <p:cxnSp>
        <p:nvCxnSpPr>
          <p:cNvPr id="9" name="Straight Connector 8">
            <a:extLst>
              <a:ext uri="{FF2B5EF4-FFF2-40B4-BE49-F238E27FC236}">
                <a16:creationId xmlns:a16="http://schemas.microsoft.com/office/drawing/2014/main" id="{EFE1DD1C-B268-5E49-8DCF-673879543962}"/>
              </a:ext>
            </a:extLst>
          </p:cNvPr>
          <p:cNvCxnSpPr/>
          <p:nvPr userDrawn="1"/>
        </p:nvCxnSpPr>
        <p:spPr>
          <a:xfrm>
            <a:off x="1024810" y="3398477"/>
            <a:ext cx="676532" cy="0"/>
          </a:xfrm>
          <a:prstGeom prst="line">
            <a:avLst/>
          </a:prstGeom>
          <a:ln w="63500">
            <a:solidFill>
              <a:srgbClr val="AFA1FF"/>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0CF70818-73BA-A348-8082-0DC383E6F6D3}"/>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lumMod val="50000"/>
                    <a:alpha val="50000"/>
                  </a:schemeClr>
                </a:solidFill>
                <a:effectLst/>
                <a:latin typeface="Arial" panose="020B0604020202020204" pitchFamily="34" charset="0"/>
                <a:cs typeface="Arial" panose="020B0604020202020204" pitchFamily="34" charset="0"/>
              </a:rPr>
              <a:t>D2L Confidential   |   © 2019 D2L Corporation</a:t>
            </a:r>
          </a:p>
        </p:txBody>
      </p:sp>
    </p:spTree>
    <p:extLst>
      <p:ext uri="{BB962C8B-B14F-4D97-AF65-F5344CB8AC3E}">
        <p14:creationId xmlns:p14="http://schemas.microsoft.com/office/powerpoint/2010/main" val="981754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BAFE3C-38A0-9D4B-8542-1AADDD8DDC0A}"/>
              </a:ext>
            </a:extLst>
          </p:cNvPr>
          <p:cNvSpPr>
            <a:spLocks noGrp="1"/>
          </p:cNvSpPr>
          <p:nvPr>
            <p:ph type="title"/>
          </p:nvPr>
        </p:nvSpPr>
        <p:spPr>
          <a:xfrm>
            <a:off x="629841" y="273844"/>
            <a:ext cx="7886700" cy="994172"/>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EB7CC082-DFDC-4147-B496-D3F04DE718FC}"/>
              </a:ext>
            </a:extLst>
          </p:cNvPr>
          <p:cNvSpPr>
            <a:spLocks noGrp="1"/>
          </p:cNvSpPr>
          <p:nvPr>
            <p:ph type="body" idx="1"/>
          </p:nvPr>
        </p:nvSpPr>
        <p:spPr>
          <a:xfrm>
            <a:off x="629842" y="1260872"/>
            <a:ext cx="3868340" cy="617934"/>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5D36746B-FAE8-D448-9D5D-BC5CFCB83D28}"/>
              </a:ext>
            </a:extLst>
          </p:cNvPr>
          <p:cNvSpPr>
            <a:spLocks noGrp="1"/>
          </p:cNvSpPr>
          <p:nvPr>
            <p:ph sz="half" idx="2"/>
          </p:nvPr>
        </p:nvSpPr>
        <p:spPr>
          <a:xfrm>
            <a:off x="629842" y="1878806"/>
            <a:ext cx="3868340" cy="276344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52C379B-AF98-2C4C-8D26-F442B8429586}"/>
              </a:ext>
            </a:extLst>
          </p:cNvPr>
          <p:cNvSpPr>
            <a:spLocks noGrp="1"/>
          </p:cNvSpPr>
          <p:nvPr>
            <p:ph type="body" sz="quarter" idx="3"/>
          </p:nvPr>
        </p:nvSpPr>
        <p:spPr>
          <a:xfrm>
            <a:off x="4629150" y="1260872"/>
            <a:ext cx="3887391" cy="617934"/>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6394E1E9-6AAE-C245-AF9D-FC8AF907C1AC}"/>
              </a:ext>
            </a:extLst>
          </p:cNvPr>
          <p:cNvSpPr>
            <a:spLocks noGrp="1"/>
          </p:cNvSpPr>
          <p:nvPr>
            <p:ph sz="quarter" idx="4"/>
          </p:nvPr>
        </p:nvSpPr>
        <p:spPr>
          <a:xfrm>
            <a:off x="4629150" y="1878806"/>
            <a:ext cx="3887391" cy="276344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AD113B7-C371-D244-8DDC-1D1428D89DA6}"/>
              </a:ext>
            </a:extLst>
          </p:cNvPr>
          <p:cNvSpPr>
            <a:spLocks noGrp="1"/>
          </p:cNvSpPr>
          <p:nvPr>
            <p:ph type="dt" sz="half" idx="10"/>
          </p:nvPr>
        </p:nvSpPr>
        <p:spPr/>
        <p:txBody>
          <a:bodyPr/>
          <a:lstStyle/>
          <a:p>
            <a:fld id="{1B772D3B-3E3E-8046-B24F-D2CCD93FCD7B}" type="datetimeFigureOut">
              <a:rPr lang="en-US" smtClean="0"/>
              <a:t>12/21/2020</a:t>
            </a:fld>
            <a:endParaRPr lang="en-US"/>
          </a:p>
        </p:txBody>
      </p:sp>
      <p:sp>
        <p:nvSpPr>
          <p:cNvPr id="8" name="Footer Placeholder 7">
            <a:extLst>
              <a:ext uri="{FF2B5EF4-FFF2-40B4-BE49-F238E27FC236}">
                <a16:creationId xmlns:a16="http://schemas.microsoft.com/office/drawing/2014/main" id="{6F0A2CA8-C4B4-DE47-B3C1-27BA0907F50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068A958-231D-AA48-8BCB-75F4F7EE7BAA}"/>
              </a:ext>
            </a:extLst>
          </p:cNvPr>
          <p:cNvSpPr>
            <a:spLocks noGrp="1"/>
          </p:cNvSpPr>
          <p:nvPr>
            <p:ph type="sldNum" sz="quarter" idx="12"/>
          </p:nvPr>
        </p:nvSpPr>
        <p:spPr/>
        <p:txBody>
          <a:bodyPr/>
          <a:lstStyle/>
          <a:p>
            <a:fld id="{E057A4C4-14E9-474B-8EE1-0975C43F5F62}" type="slidenum">
              <a:rPr lang="en-US" smtClean="0"/>
              <a:t>‹#›</a:t>
            </a:fld>
            <a:endParaRPr lang="en-US"/>
          </a:p>
        </p:txBody>
      </p:sp>
    </p:spTree>
    <p:extLst>
      <p:ext uri="{BB962C8B-B14F-4D97-AF65-F5344CB8AC3E}">
        <p14:creationId xmlns:p14="http://schemas.microsoft.com/office/powerpoint/2010/main" val="194782967"/>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Sub-section Title - Amethyst">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8CEAE029-55BD-D247-BFE3-8961FC185FCF}"/>
              </a:ext>
            </a:extLst>
          </p:cNvPr>
          <p:cNvCxnSpPr>
            <a:cxnSpLocks/>
          </p:cNvCxnSpPr>
          <p:nvPr userDrawn="1"/>
        </p:nvCxnSpPr>
        <p:spPr>
          <a:xfrm>
            <a:off x="957470" y="3431443"/>
            <a:ext cx="8186530" cy="0"/>
          </a:xfrm>
          <a:prstGeom prst="line">
            <a:avLst/>
          </a:prstGeom>
          <a:ln w="63500">
            <a:solidFill>
              <a:srgbClr val="AFA1FF"/>
            </a:solidFil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4D056E61-58D8-CE40-B684-1E0F25C7075F}"/>
              </a:ext>
            </a:extLst>
          </p:cNvPr>
          <p:cNvSpPr>
            <a:spLocks noGrp="1"/>
          </p:cNvSpPr>
          <p:nvPr>
            <p:ph type="title" hasCustomPrompt="1"/>
          </p:nvPr>
        </p:nvSpPr>
        <p:spPr>
          <a:xfrm>
            <a:off x="4329678" y="2663224"/>
            <a:ext cx="3856853" cy="694460"/>
          </a:xfrm>
          <a:prstGeom prst="rect">
            <a:avLst/>
          </a:prstGeom>
        </p:spPr>
        <p:txBody>
          <a:bodyPr anchor="b">
            <a:normAutofit/>
          </a:bodyPr>
          <a:lstStyle>
            <a:lvl1pPr algn="r">
              <a:defRPr sz="3000">
                <a:solidFill>
                  <a:srgbClr val="565A5C"/>
                </a:solidFill>
                <a:latin typeface="Arial" panose="020B0604020202020204" pitchFamily="34" charset="0"/>
                <a:cs typeface="Arial" panose="020B0604020202020204" pitchFamily="34" charset="0"/>
              </a:defRPr>
            </a:lvl1pPr>
          </a:lstStyle>
          <a:p>
            <a:r>
              <a:rPr lang="en-US"/>
              <a:t>Sub-section Heading</a:t>
            </a:r>
            <a:endParaRPr lang="en-CA"/>
          </a:p>
        </p:txBody>
      </p:sp>
      <p:sp>
        <p:nvSpPr>
          <p:cNvPr id="12" name="Text Placeholder 12">
            <a:extLst>
              <a:ext uri="{FF2B5EF4-FFF2-40B4-BE49-F238E27FC236}">
                <a16:creationId xmlns:a16="http://schemas.microsoft.com/office/drawing/2014/main" id="{A6E77DD3-21EF-8B49-AACF-59C0793C3D20}"/>
              </a:ext>
            </a:extLst>
          </p:cNvPr>
          <p:cNvSpPr>
            <a:spLocks noGrp="1"/>
          </p:cNvSpPr>
          <p:nvPr>
            <p:ph type="body" sz="quarter" idx="10" hasCustomPrompt="1"/>
          </p:nvPr>
        </p:nvSpPr>
        <p:spPr>
          <a:xfrm>
            <a:off x="3532668" y="3537094"/>
            <a:ext cx="4653863" cy="822095"/>
          </a:xfrm>
          <a:prstGeom prst="rect">
            <a:avLst/>
          </a:prstGeom>
        </p:spPr>
        <p:txBody>
          <a:bodyPr/>
          <a:lstStyle>
            <a:lvl1pPr marL="0" indent="0" algn="r">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Sub-section Sub Head</a:t>
            </a:r>
            <a:endParaRPr lang="en-CA"/>
          </a:p>
        </p:txBody>
      </p:sp>
    </p:spTree>
    <p:extLst>
      <p:ext uri="{BB962C8B-B14F-4D97-AF65-F5344CB8AC3E}">
        <p14:creationId xmlns:p14="http://schemas.microsoft.com/office/powerpoint/2010/main" val="1211554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General Content - Amethy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AA08E-5058-914A-8032-B364D9E96B0B}"/>
              </a:ext>
            </a:extLst>
          </p:cNvPr>
          <p:cNvSpPr>
            <a:spLocks noGrp="1"/>
          </p:cNvSpPr>
          <p:nvPr>
            <p:ph type="title" hasCustomPrompt="1"/>
          </p:nvPr>
        </p:nvSpPr>
        <p:spPr>
          <a:xfrm>
            <a:off x="244602" y="209836"/>
            <a:ext cx="7646670" cy="539972"/>
          </a:xfrm>
          <a:prstGeom prst="rect">
            <a:avLst/>
          </a:prstGeom>
        </p:spPr>
        <p:txBody>
          <a:bodyPr/>
          <a:lstStyle>
            <a:lvl1pPr>
              <a:defRPr sz="3000">
                <a:solidFill>
                  <a:schemeClr val="tx1">
                    <a:lumMod val="65000"/>
                    <a:lumOff val="35000"/>
                  </a:schemeClr>
                </a:solidFill>
              </a:defRPr>
            </a:lvl1pPr>
          </a:lstStyle>
          <a:p>
            <a:r>
              <a:rPr lang="en-US"/>
              <a:t>Header</a:t>
            </a:r>
            <a:endParaRPr lang="en-CA"/>
          </a:p>
        </p:txBody>
      </p:sp>
      <p:cxnSp>
        <p:nvCxnSpPr>
          <p:cNvPr id="4" name="Straight Connector 3">
            <a:extLst>
              <a:ext uri="{FF2B5EF4-FFF2-40B4-BE49-F238E27FC236}">
                <a16:creationId xmlns:a16="http://schemas.microsoft.com/office/drawing/2014/main" id="{ADDD606C-C699-3F47-9E59-69B03C5B2A97}"/>
              </a:ext>
            </a:extLst>
          </p:cNvPr>
          <p:cNvCxnSpPr/>
          <p:nvPr userDrawn="1"/>
        </p:nvCxnSpPr>
        <p:spPr>
          <a:xfrm>
            <a:off x="316150" y="747069"/>
            <a:ext cx="676532" cy="0"/>
          </a:xfrm>
          <a:prstGeom prst="line">
            <a:avLst/>
          </a:prstGeom>
          <a:ln w="63500">
            <a:solidFill>
              <a:srgbClr val="AFA1FF"/>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51C3AB58-E42D-3D4E-830A-BF7ADDD4D28B}"/>
              </a:ext>
            </a:extLst>
          </p:cNvPr>
          <p:cNvSpPr>
            <a:spLocks noGrp="1"/>
          </p:cNvSpPr>
          <p:nvPr>
            <p:ph type="body" sz="quarter" idx="10" hasCustomPrompt="1"/>
          </p:nvPr>
        </p:nvSpPr>
        <p:spPr>
          <a:xfrm>
            <a:off x="244602" y="1078611"/>
            <a:ext cx="8597646" cy="3511677"/>
          </a:xfrm>
          <a:prstGeom prst="rect">
            <a:avLst/>
          </a:prstGeo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3627107900"/>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Screenshot - Amethy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B72F7-1E75-E947-8382-9591193CC216}"/>
              </a:ext>
            </a:extLst>
          </p:cNvPr>
          <p:cNvSpPr>
            <a:spLocks noGrp="1"/>
          </p:cNvSpPr>
          <p:nvPr>
            <p:ph type="title" hasCustomPrompt="1"/>
          </p:nvPr>
        </p:nvSpPr>
        <p:spPr>
          <a:xfrm>
            <a:off x="594612" y="1099752"/>
            <a:ext cx="2340612" cy="352561"/>
          </a:xfrm>
          <a:prstGeom prst="rect">
            <a:avLst/>
          </a:prstGeom>
        </p:spPr>
        <p:txBody>
          <a:bodyPr anchor="b"/>
          <a:lstStyle>
            <a:lvl1pPr>
              <a:defRPr sz="2250">
                <a:solidFill>
                  <a:schemeClr val="tx1">
                    <a:lumMod val="65000"/>
                    <a:lumOff val="35000"/>
                  </a:schemeClr>
                </a:solidFill>
              </a:defRPr>
            </a:lvl1pPr>
          </a:lstStyle>
          <a:p>
            <a:r>
              <a:rPr lang="en-US"/>
              <a:t>Header</a:t>
            </a:r>
            <a:endParaRPr lang="en-CA"/>
          </a:p>
        </p:txBody>
      </p:sp>
      <p:cxnSp>
        <p:nvCxnSpPr>
          <p:cNvPr id="7" name="Straight Connector 6">
            <a:extLst>
              <a:ext uri="{FF2B5EF4-FFF2-40B4-BE49-F238E27FC236}">
                <a16:creationId xmlns:a16="http://schemas.microsoft.com/office/drawing/2014/main" id="{33B9A9F0-5B0A-884B-A9A7-DB8D794686DF}"/>
              </a:ext>
            </a:extLst>
          </p:cNvPr>
          <p:cNvCxnSpPr>
            <a:cxnSpLocks/>
          </p:cNvCxnSpPr>
          <p:nvPr userDrawn="1"/>
        </p:nvCxnSpPr>
        <p:spPr>
          <a:xfrm>
            <a:off x="0" y="1623158"/>
            <a:ext cx="2953512" cy="0"/>
          </a:xfrm>
          <a:prstGeom prst="line">
            <a:avLst/>
          </a:prstGeom>
          <a:ln w="63500">
            <a:solidFill>
              <a:srgbClr val="AFA1FF"/>
            </a:solidFill>
          </a:ln>
        </p:spPr>
        <p:style>
          <a:lnRef idx="1">
            <a:schemeClr val="accent1"/>
          </a:lnRef>
          <a:fillRef idx="0">
            <a:schemeClr val="accent1"/>
          </a:fillRef>
          <a:effectRef idx="0">
            <a:schemeClr val="accent1"/>
          </a:effectRef>
          <a:fontRef idx="minor">
            <a:schemeClr val="tx1"/>
          </a:fontRef>
        </p:style>
      </p:cxnSp>
      <p:sp>
        <p:nvSpPr>
          <p:cNvPr id="11" name="Text Placeholder 29">
            <a:extLst>
              <a:ext uri="{FF2B5EF4-FFF2-40B4-BE49-F238E27FC236}">
                <a16:creationId xmlns:a16="http://schemas.microsoft.com/office/drawing/2014/main" id="{AD544ADA-7495-914C-B04D-8EB43FFBF524}"/>
              </a:ext>
            </a:extLst>
          </p:cNvPr>
          <p:cNvSpPr>
            <a:spLocks noGrp="1"/>
          </p:cNvSpPr>
          <p:nvPr>
            <p:ph type="body" sz="quarter" idx="15" hasCustomPrompt="1"/>
          </p:nvPr>
        </p:nvSpPr>
        <p:spPr>
          <a:xfrm>
            <a:off x="612900" y="1821436"/>
            <a:ext cx="2340612" cy="2320791"/>
          </a:xfrm>
          <a:prstGeom prst="rect">
            <a:avLst/>
          </a:prstGeom>
        </p:spPr>
        <p:txBody>
          <a:bodyPr/>
          <a:lstStyle>
            <a:lvl1pPr marL="0" indent="0" algn="l">
              <a:lnSpc>
                <a:spcPct val="100000"/>
              </a:lnSpc>
              <a:spcBef>
                <a:spcPts val="0"/>
              </a:spcBef>
              <a:buNone/>
              <a:defRPr sz="1350" b="0">
                <a:solidFill>
                  <a:schemeClr val="tx1">
                    <a:lumMod val="65000"/>
                    <a:lumOff val="35000"/>
                  </a:schemeClr>
                </a:solidFill>
              </a:defRPr>
            </a:lvl1pPr>
          </a:lstStyle>
          <a:p>
            <a:pPr lvl="0"/>
            <a:r>
              <a:rPr lang="en-CA"/>
              <a:t>Point one</a:t>
            </a:r>
          </a:p>
          <a:p>
            <a:pPr lvl="0"/>
            <a:endParaRPr lang="en-CA"/>
          </a:p>
          <a:p>
            <a:pPr lvl="0"/>
            <a:r>
              <a:rPr lang="en-CA"/>
              <a:t>Point two</a:t>
            </a:r>
          </a:p>
          <a:p>
            <a:pPr lvl="0"/>
            <a:endParaRPr lang="en-CA"/>
          </a:p>
          <a:p>
            <a:pPr lvl="0"/>
            <a:r>
              <a:rPr lang="en-CA"/>
              <a:t>Point three</a:t>
            </a:r>
          </a:p>
        </p:txBody>
      </p:sp>
    </p:spTree>
    <p:extLst>
      <p:ext uri="{BB962C8B-B14F-4D97-AF65-F5344CB8AC3E}">
        <p14:creationId xmlns:p14="http://schemas.microsoft.com/office/powerpoint/2010/main" val="3620735104"/>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Content - Amethyst">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3AE06BDD-7794-C140-9856-9787C015710D}"/>
              </a:ext>
            </a:extLst>
          </p:cNvPr>
          <p:cNvGrpSpPr/>
          <p:nvPr userDrawn="1"/>
        </p:nvGrpSpPr>
        <p:grpSpPr>
          <a:xfrm>
            <a:off x="4572245" y="852013"/>
            <a:ext cx="4570598" cy="4301356"/>
            <a:chOff x="6096326" y="1136017"/>
            <a:chExt cx="6094131" cy="5735141"/>
          </a:xfrm>
        </p:grpSpPr>
        <p:pic>
          <p:nvPicPr>
            <p:cNvPr id="4" name="Picture 2" descr="A screenshot of a cell phone&#10;&#10;Description generated with very high confidence">
              <a:extLst>
                <a:ext uri="{FF2B5EF4-FFF2-40B4-BE49-F238E27FC236}">
                  <a16:creationId xmlns:a16="http://schemas.microsoft.com/office/drawing/2014/main" id="{AA666C1B-D1DF-B64F-B1BA-2B58FE80766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15" r="15980" b="7010"/>
            <a:stretch/>
          </p:blipFill>
          <p:spPr>
            <a:xfrm>
              <a:off x="6096326" y="1136017"/>
              <a:ext cx="6094131" cy="5735141"/>
            </a:xfrm>
            <a:prstGeom prst="rect">
              <a:avLst/>
            </a:prstGeom>
          </p:spPr>
        </p:pic>
        <p:sp>
          <p:nvSpPr>
            <p:cNvPr id="5" name="Rectangle 4">
              <a:extLst>
                <a:ext uri="{FF2B5EF4-FFF2-40B4-BE49-F238E27FC236}">
                  <a16:creationId xmlns:a16="http://schemas.microsoft.com/office/drawing/2014/main" id="{DB777375-CA18-9646-863F-FC1149C24D9D}"/>
                </a:ext>
              </a:extLst>
            </p:cNvPr>
            <p:cNvSpPr/>
            <p:nvPr/>
          </p:nvSpPr>
          <p:spPr>
            <a:xfrm>
              <a:off x="11737908" y="1580370"/>
              <a:ext cx="135115" cy="13098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6" name="Rectangle 5">
              <a:extLst>
                <a:ext uri="{FF2B5EF4-FFF2-40B4-BE49-F238E27FC236}">
                  <a16:creationId xmlns:a16="http://schemas.microsoft.com/office/drawing/2014/main" id="{AA65BB58-51FC-454D-AD06-4540C7DF2600}"/>
                </a:ext>
              </a:extLst>
            </p:cNvPr>
            <p:cNvSpPr/>
            <p:nvPr/>
          </p:nvSpPr>
          <p:spPr>
            <a:xfrm>
              <a:off x="10288335" y="3938094"/>
              <a:ext cx="195753" cy="13772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pic>
        <p:nvPicPr>
          <p:cNvPr id="12" name="Picture 11">
            <a:extLst>
              <a:ext uri="{FF2B5EF4-FFF2-40B4-BE49-F238E27FC236}">
                <a16:creationId xmlns:a16="http://schemas.microsoft.com/office/drawing/2014/main" id="{47E129F7-55D7-4AC8-A51F-C05E30862E01}"/>
              </a:ext>
            </a:extLst>
          </p:cNvPr>
          <p:cNvPicPr>
            <a:picLocks noChangeAspect="1"/>
          </p:cNvPicPr>
          <p:nvPr userDrawn="1"/>
        </p:nvPicPr>
        <p:blipFill rotWithShape="1">
          <a:blip r:embed="rId3"/>
          <a:srcRect l="3573" t="1" b="26776"/>
          <a:stretch/>
        </p:blipFill>
        <p:spPr>
          <a:xfrm>
            <a:off x="4885141" y="1156402"/>
            <a:ext cx="4257702" cy="2849813"/>
          </a:xfrm>
          <a:prstGeom prst="rect">
            <a:avLst/>
          </a:prstGeom>
        </p:spPr>
      </p:pic>
      <p:sp>
        <p:nvSpPr>
          <p:cNvPr id="7" name="Google Shape;2739;p512">
            <a:extLst>
              <a:ext uri="{FF2B5EF4-FFF2-40B4-BE49-F238E27FC236}">
                <a16:creationId xmlns:a16="http://schemas.microsoft.com/office/drawing/2014/main" id="{053320C6-A16D-A642-ABE1-193536B97CE1}"/>
              </a:ext>
            </a:extLst>
          </p:cNvPr>
          <p:cNvSpPr/>
          <p:nvPr userDrawn="1"/>
        </p:nvSpPr>
        <p:spPr>
          <a:xfrm flipH="1">
            <a:off x="0" y="2653"/>
            <a:ext cx="5756571" cy="5142173"/>
          </a:xfrm>
          <a:custGeom>
            <a:avLst/>
            <a:gdLst>
              <a:gd name="connsiteX0" fmla="*/ 2684207 w 8273880"/>
              <a:gd name="connsiteY0" fmla="*/ 0 h 6902245"/>
              <a:gd name="connsiteX1" fmla="*/ 7779149 w 8273880"/>
              <a:gd name="connsiteY1" fmla="*/ 0 h 6902245"/>
              <a:gd name="connsiteX2" fmla="*/ 8273845 w 8273880"/>
              <a:gd name="connsiteY2" fmla="*/ 6902245 h 6902245"/>
              <a:gd name="connsiteX3" fmla="*/ 1312607 w 8273880"/>
              <a:gd name="connsiteY3" fmla="*/ 6902245 h 6902245"/>
              <a:gd name="connsiteX4" fmla="*/ 0 w 8273880"/>
              <a:gd name="connsiteY4" fmla="*/ 4572000 h 6902245"/>
              <a:gd name="connsiteX5" fmla="*/ 2684207 w 8273880"/>
              <a:gd name="connsiteY5" fmla="*/ 0 h 6902245"/>
              <a:gd name="connsiteX0" fmla="*/ 2684207 w 7779149"/>
              <a:gd name="connsiteY0" fmla="*/ 0 h 6902245"/>
              <a:gd name="connsiteX1" fmla="*/ 7779149 w 7779149"/>
              <a:gd name="connsiteY1" fmla="*/ 0 h 6902245"/>
              <a:gd name="connsiteX2" fmla="*/ 7775240 w 7779149"/>
              <a:gd name="connsiteY2" fmla="*/ 6891479 h 6902245"/>
              <a:gd name="connsiteX3" fmla="*/ 1312607 w 7779149"/>
              <a:gd name="connsiteY3" fmla="*/ 6902245 h 6902245"/>
              <a:gd name="connsiteX4" fmla="*/ 0 w 7779149"/>
              <a:gd name="connsiteY4" fmla="*/ 4572000 h 6902245"/>
              <a:gd name="connsiteX5" fmla="*/ 2684207 w 7779149"/>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9149" h="6902245" extrusionOk="0">
                <a:moveTo>
                  <a:pt x="2684207" y="0"/>
                </a:moveTo>
                <a:lnTo>
                  <a:pt x="7779149" y="0"/>
                </a:lnTo>
                <a:cubicBezTo>
                  <a:pt x="7774233" y="2300748"/>
                  <a:pt x="7780156" y="4590731"/>
                  <a:pt x="7775240" y="6891479"/>
                </a:cubicBezTo>
                <a:lnTo>
                  <a:pt x="1312607" y="6902245"/>
                </a:lnTo>
                <a:lnTo>
                  <a:pt x="0" y="4572000"/>
                </a:lnTo>
                <a:lnTo>
                  <a:pt x="2684207" y="0"/>
                </a:lnTo>
                <a:close/>
              </a:path>
            </a:pathLst>
          </a:custGeom>
          <a:solidFill>
            <a:srgbClr val="AFA1FF"/>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sp>
        <p:nvSpPr>
          <p:cNvPr id="8" name="Google Shape;2777;p515">
            <a:extLst>
              <a:ext uri="{FF2B5EF4-FFF2-40B4-BE49-F238E27FC236}">
                <a16:creationId xmlns:a16="http://schemas.microsoft.com/office/drawing/2014/main" id="{06BC8B7C-75A7-3F49-830D-6AE5583E47F6}"/>
              </a:ext>
            </a:extLst>
          </p:cNvPr>
          <p:cNvSpPr/>
          <p:nvPr userDrawn="1"/>
        </p:nvSpPr>
        <p:spPr>
          <a:xfrm flipH="1">
            <a:off x="1" y="1327"/>
            <a:ext cx="5459792" cy="5142173"/>
          </a:xfrm>
          <a:custGeom>
            <a:avLst/>
            <a:gdLst>
              <a:gd name="connsiteX0" fmla="*/ 2684207 w 8273864"/>
              <a:gd name="connsiteY0" fmla="*/ 0 h 6902245"/>
              <a:gd name="connsiteX1" fmla="*/ 7378097 w 8273864"/>
              <a:gd name="connsiteY1" fmla="*/ 0 h 6902245"/>
              <a:gd name="connsiteX2" fmla="*/ 8273845 w 8273864"/>
              <a:gd name="connsiteY2" fmla="*/ 6902245 h 6902245"/>
              <a:gd name="connsiteX3" fmla="*/ 1312607 w 8273864"/>
              <a:gd name="connsiteY3" fmla="*/ 6902245 h 6902245"/>
              <a:gd name="connsiteX4" fmla="*/ 0 w 8273864"/>
              <a:gd name="connsiteY4" fmla="*/ 4572000 h 6902245"/>
              <a:gd name="connsiteX5" fmla="*/ 2684207 w 8273864"/>
              <a:gd name="connsiteY5" fmla="*/ 0 h 6902245"/>
              <a:gd name="connsiteX0" fmla="*/ 2684207 w 7407140"/>
              <a:gd name="connsiteY0" fmla="*/ 0 h 6902245"/>
              <a:gd name="connsiteX1" fmla="*/ 7378097 w 7407140"/>
              <a:gd name="connsiteY1" fmla="*/ 0 h 6902245"/>
              <a:gd name="connsiteX2" fmla="*/ 7406705 w 7407140"/>
              <a:gd name="connsiteY2" fmla="*/ 6891479 h 6902245"/>
              <a:gd name="connsiteX3" fmla="*/ 1312607 w 7407140"/>
              <a:gd name="connsiteY3" fmla="*/ 6902245 h 6902245"/>
              <a:gd name="connsiteX4" fmla="*/ 0 w 7407140"/>
              <a:gd name="connsiteY4" fmla="*/ 4572000 h 6902245"/>
              <a:gd name="connsiteX5" fmla="*/ 2684207 w 7407140"/>
              <a:gd name="connsiteY5" fmla="*/ 0 h 6902245"/>
              <a:gd name="connsiteX0" fmla="*/ 2684207 w 7378097"/>
              <a:gd name="connsiteY0" fmla="*/ 0 h 6902245"/>
              <a:gd name="connsiteX1" fmla="*/ 7378097 w 7378097"/>
              <a:gd name="connsiteY1" fmla="*/ 0 h 6902245"/>
              <a:gd name="connsiteX2" fmla="*/ 7374187 w 7378097"/>
              <a:gd name="connsiteY2" fmla="*/ 6891480 h 6902245"/>
              <a:gd name="connsiteX3" fmla="*/ 1312607 w 7378097"/>
              <a:gd name="connsiteY3" fmla="*/ 6902245 h 6902245"/>
              <a:gd name="connsiteX4" fmla="*/ 0 w 7378097"/>
              <a:gd name="connsiteY4" fmla="*/ 4572000 h 6902245"/>
              <a:gd name="connsiteX5" fmla="*/ 2684207 w 7378097"/>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78097" h="6902245" extrusionOk="0">
                <a:moveTo>
                  <a:pt x="2684207" y="0"/>
                </a:moveTo>
                <a:lnTo>
                  <a:pt x="7378097" y="0"/>
                </a:lnTo>
                <a:cubicBezTo>
                  <a:pt x="7373181" y="2300748"/>
                  <a:pt x="7379103" y="4590732"/>
                  <a:pt x="7374187" y="6891480"/>
                </a:cubicBezTo>
                <a:lnTo>
                  <a:pt x="1312607" y="6902245"/>
                </a:lnTo>
                <a:lnTo>
                  <a:pt x="0" y="4572000"/>
                </a:lnTo>
                <a:lnTo>
                  <a:pt x="2684207" y="0"/>
                </a:lnTo>
                <a:close/>
              </a:path>
            </a:pathLst>
          </a:custGeom>
          <a:solidFill>
            <a:schemeClr val="bg1"/>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pic>
        <p:nvPicPr>
          <p:cNvPr id="11" name="Picture 10">
            <a:extLst>
              <a:ext uri="{FF2B5EF4-FFF2-40B4-BE49-F238E27FC236}">
                <a16:creationId xmlns:a16="http://schemas.microsoft.com/office/drawing/2014/main" id="{B07CAB7C-F70C-BA49-82CE-5FDB2D2AFBA5}"/>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594612" y="484229"/>
            <a:ext cx="621000" cy="621000"/>
          </a:xfrm>
          <a:prstGeom prst="rect">
            <a:avLst/>
          </a:prstGeom>
        </p:spPr>
      </p:pic>
      <p:sp>
        <p:nvSpPr>
          <p:cNvPr id="2" name="Title 1">
            <a:extLst>
              <a:ext uri="{FF2B5EF4-FFF2-40B4-BE49-F238E27FC236}">
                <a16:creationId xmlns:a16="http://schemas.microsoft.com/office/drawing/2014/main" id="{CE14401A-74C2-5A44-95BE-34E1626D625E}"/>
              </a:ext>
            </a:extLst>
          </p:cNvPr>
          <p:cNvSpPr>
            <a:spLocks noGrp="1"/>
          </p:cNvSpPr>
          <p:nvPr>
            <p:ph type="title" hasCustomPrompt="1"/>
          </p:nvPr>
        </p:nvSpPr>
        <p:spPr>
          <a:xfrm>
            <a:off x="594613" y="1246766"/>
            <a:ext cx="2868389" cy="509583"/>
          </a:xfrm>
          <a:prstGeom prst="rect">
            <a:avLst/>
          </a:prstGeom>
        </p:spPr>
        <p:txBody>
          <a:bodyPr/>
          <a:lstStyle>
            <a:lvl1pPr>
              <a:defRPr sz="2550">
                <a:solidFill>
                  <a:schemeClr val="tx1">
                    <a:lumMod val="65000"/>
                    <a:lumOff val="35000"/>
                  </a:schemeClr>
                </a:solidFill>
              </a:defRPr>
            </a:lvl1pPr>
          </a:lstStyle>
          <a:p>
            <a:r>
              <a:rPr lang="en-US"/>
              <a:t>Header</a:t>
            </a:r>
            <a:endParaRPr lang="en-CA"/>
          </a:p>
        </p:txBody>
      </p:sp>
      <p:sp>
        <p:nvSpPr>
          <p:cNvPr id="22" name="TextBox 21">
            <a:extLst>
              <a:ext uri="{FF2B5EF4-FFF2-40B4-BE49-F238E27FC236}">
                <a16:creationId xmlns:a16="http://schemas.microsoft.com/office/drawing/2014/main" id="{744EA00D-FD94-7043-BC67-C0C90334582E}"/>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lumMod val="50000"/>
                    <a:alpha val="50000"/>
                  </a:schemeClr>
                </a:solidFill>
                <a:effectLst/>
                <a:latin typeface="Arial" panose="020B0604020202020204" pitchFamily="34" charset="0"/>
                <a:cs typeface="Arial" panose="020B0604020202020204" pitchFamily="34" charset="0"/>
              </a:rPr>
              <a:t>D2L Confidential   |   © 2019 D2L Corporation</a:t>
            </a:r>
          </a:p>
        </p:txBody>
      </p:sp>
      <p:sp>
        <p:nvSpPr>
          <p:cNvPr id="24" name="Text Placeholder 23">
            <a:extLst>
              <a:ext uri="{FF2B5EF4-FFF2-40B4-BE49-F238E27FC236}">
                <a16:creationId xmlns:a16="http://schemas.microsoft.com/office/drawing/2014/main" id="{401D2FEA-61E2-294E-BFFA-E550C13E7BF3}"/>
              </a:ext>
            </a:extLst>
          </p:cNvPr>
          <p:cNvSpPr>
            <a:spLocks noGrp="1"/>
          </p:cNvSpPr>
          <p:nvPr>
            <p:ph type="body" sz="quarter" idx="10" hasCustomPrompt="1"/>
          </p:nvPr>
        </p:nvSpPr>
        <p:spPr>
          <a:xfrm>
            <a:off x="609675" y="1954590"/>
            <a:ext cx="3665791" cy="1354304"/>
          </a:xfrm>
          <a:prstGeom prst="rect">
            <a:avLst/>
          </a:prstGeom>
        </p:spPr>
        <p:txBody>
          <a:bodyPr/>
          <a:lstStyle>
            <a:lvl1pPr marL="0" indent="0">
              <a:buNone/>
              <a:defRPr sz="12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Body Copy</a:t>
            </a:r>
            <a:endParaRPr lang="en-CA"/>
          </a:p>
        </p:txBody>
      </p:sp>
    </p:spTree>
    <p:extLst>
      <p:ext uri="{BB962C8B-B14F-4D97-AF65-F5344CB8AC3E}">
        <p14:creationId xmlns:p14="http://schemas.microsoft.com/office/powerpoint/2010/main" val="3583538523"/>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showMasterSp="0" preserve="1" userDrawn="1">
  <p:cSld name="Section Title - Celestine">
    <p:bg>
      <p:bgPr>
        <a:solidFill>
          <a:srgbClr val="29A6FF"/>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FF1E6240-EDE4-5747-B336-D15788471BF3}"/>
              </a:ext>
            </a:extLst>
          </p:cNvPr>
          <p:cNvSpPr txBox="1"/>
          <p:nvPr userDrawn="1"/>
        </p:nvSpPr>
        <p:spPr>
          <a:xfrm>
            <a:off x="118008" y="4806109"/>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sp>
        <p:nvSpPr>
          <p:cNvPr id="11" name="Google Shape;2713;p510">
            <a:extLst>
              <a:ext uri="{FF2B5EF4-FFF2-40B4-BE49-F238E27FC236}">
                <a16:creationId xmlns:a16="http://schemas.microsoft.com/office/drawing/2014/main" id="{87AC56E9-6853-1E45-AA93-E93E9A874731}"/>
              </a:ext>
            </a:extLst>
          </p:cNvPr>
          <p:cNvSpPr/>
          <p:nvPr userDrawn="1"/>
        </p:nvSpPr>
        <p:spPr>
          <a:xfrm flipH="1">
            <a:off x="-21771"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bg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pic>
        <p:nvPicPr>
          <p:cNvPr id="6" name="Picture 5">
            <a:extLst>
              <a:ext uri="{FF2B5EF4-FFF2-40B4-BE49-F238E27FC236}">
                <a16:creationId xmlns:a16="http://schemas.microsoft.com/office/drawing/2014/main" id="{E3BE31D4-B079-4365-8DF3-9B9376EB30E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
        <p:nvSpPr>
          <p:cNvPr id="7" name="Title 1">
            <a:extLst>
              <a:ext uri="{FF2B5EF4-FFF2-40B4-BE49-F238E27FC236}">
                <a16:creationId xmlns:a16="http://schemas.microsoft.com/office/drawing/2014/main" id="{1F12D1F2-B7C2-C04E-A931-D97677C25C78}"/>
              </a:ext>
            </a:extLst>
          </p:cNvPr>
          <p:cNvSpPr>
            <a:spLocks noGrp="1"/>
          </p:cNvSpPr>
          <p:nvPr>
            <p:ph type="title" hasCustomPrompt="1"/>
          </p:nvPr>
        </p:nvSpPr>
        <p:spPr>
          <a:xfrm>
            <a:off x="958392" y="2650524"/>
            <a:ext cx="3856853" cy="694460"/>
          </a:xfrm>
          <a:prstGeom prst="rect">
            <a:avLst/>
          </a:prstGeom>
        </p:spPr>
        <p:txBody>
          <a:bodyPr anchor="b">
            <a:normAutofit/>
          </a:bodyPr>
          <a:lstStyle>
            <a:lvl1pPr>
              <a:defRPr sz="3000">
                <a:solidFill>
                  <a:srgbClr val="565A5C"/>
                </a:solidFill>
                <a:latin typeface="Arial" panose="020B0604020202020204" pitchFamily="34" charset="0"/>
                <a:cs typeface="Arial" panose="020B0604020202020204" pitchFamily="34" charset="0"/>
              </a:defRPr>
            </a:lvl1pPr>
          </a:lstStyle>
          <a:p>
            <a:r>
              <a:rPr lang="en-US"/>
              <a:t>Section Heading</a:t>
            </a:r>
            <a:endParaRPr lang="en-CA"/>
          </a:p>
        </p:txBody>
      </p:sp>
      <p:sp>
        <p:nvSpPr>
          <p:cNvPr id="8" name="Text Placeholder 12">
            <a:extLst>
              <a:ext uri="{FF2B5EF4-FFF2-40B4-BE49-F238E27FC236}">
                <a16:creationId xmlns:a16="http://schemas.microsoft.com/office/drawing/2014/main" id="{CAC76A26-BE83-F74F-A4F6-8D3564C84DE5}"/>
              </a:ext>
            </a:extLst>
          </p:cNvPr>
          <p:cNvSpPr>
            <a:spLocks noGrp="1"/>
          </p:cNvSpPr>
          <p:nvPr>
            <p:ph type="body" sz="quarter" idx="10" hasCustomPrompt="1"/>
          </p:nvPr>
        </p:nvSpPr>
        <p:spPr>
          <a:xfrm>
            <a:off x="958392" y="3524394"/>
            <a:ext cx="4653863" cy="822095"/>
          </a:xfrm>
          <a:prstGeom prst="rect">
            <a:avLst/>
          </a:prstGeom>
        </p:spPr>
        <p:txBody>
          <a:bodyPr/>
          <a:lstStyle>
            <a:lvl1pPr marL="0" indent="0">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Section Sub Head</a:t>
            </a:r>
            <a:endParaRPr lang="en-CA"/>
          </a:p>
        </p:txBody>
      </p:sp>
      <p:cxnSp>
        <p:nvCxnSpPr>
          <p:cNvPr id="9" name="Straight Connector 8">
            <a:extLst>
              <a:ext uri="{FF2B5EF4-FFF2-40B4-BE49-F238E27FC236}">
                <a16:creationId xmlns:a16="http://schemas.microsoft.com/office/drawing/2014/main" id="{EFE1DD1C-B268-5E49-8DCF-673879543962}"/>
              </a:ext>
            </a:extLst>
          </p:cNvPr>
          <p:cNvCxnSpPr/>
          <p:nvPr userDrawn="1"/>
        </p:nvCxnSpPr>
        <p:spPr>
          <a:xfrm>
            <a:off x="1024810" y="3398477"/>
            <a:ext cx="676532" cy="0"/>
          </a:xfrm>
          <a:prstGeom prst="line">
            <a:avLst/>
          </a:prstGeom>
          <a:ln w="63500">
            <a:solidFill>
              <a:srgbClr val="29A6FF"/>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0CF70818-73BA-A348-8082-0DC383E6F6D3}"/>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lumMod val="50000"/>
                    <a:alpha val="50000"/>
                  </a:schemeClr>
                </a:solidFill>
                <a:effectLst/>
                <a:latin typeface="Arial" panose="020B0604020202020204" pitchFamily="34" charset="0"/>
                <a:cs typeface="Arial" panose="020B0604020202020204" pitchFamily="34" charset="0"/>
              </a:rPr>
              <a:t>D2L Confidential   |   © 2019 D2L Corporation</a:t>
            </a:r>
          </a:p>
        </p:txBody>
      </p:sp>
    </p:spTree>
    <p:extLst>
      <p:ext uri="{BB962C8B-B14F-4D97-AF65-F5344CB8AC3E}">
        <p14:creationId xmlns:p14="http://schemas.microsoft.com/office/powerpoint/2010/main" val="3558767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Sub-section Title - Celestine">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8CEAE029-55BD-D247-BFE3-8961FC185FCF}"/>
              </a:ext>
            </a:extLst>
          </p:cNvPr>
          <p:cNvCxnSpPr>
            <a:cxnSpLocks/>
          </p:cNvCxnSpPr>
          <p:nvPr userDrawn="1"/>
        </p:nvCxnSpPr>
        <p:spPr>
          <a:xfrm>
            <a:off x="957470" y="3431443"/>
            <a:ext cx="8186530" cy="0"/>
          </a:xfrm>
          <a:prstGeom prst="line">
            <a:avLst/>
          </a:prstGeom>
          <a:ln w="63500">
            <a:solidFill>
              <a:srgbClr val="29A6FF"/>
            </a:solidFil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4D056E61-58D8-CE40-B684-1E0F25C7075F}"/>
              </a:ext>
            </a:extLst>
          </p:cNvPr>
          <p:cNvSpPr>
            <a:spLocks noGrp="1"/>
          </p:cNvSpPr>
          <p:nvPr>
            <p:ph type="title" hasCustomPrompt="1"/>
          </p:nvPr>
        </p:nvSpPr>
        <p:spPr>
          <a:xfrm>
            <a:off x="4329678" y="2663224"/>
            <a:ext cx="3856853" cy="694460"/>
          </a:xfrm>
          <a:prstGeom prst="rect">
            <a:avLst/>
          </a:prstGeom>
        </p:spPr>
        <p:txBody>
          <a:bodyPr anchor="b">
            <a:normAutofit/>
          </a:bodyPr>
          <a:lstStyle>
            <a:lvl1pPr algn="r">
              <a:defRPr sz="3000">
                <a:solidFill>
                  <a:srgbClr val="565A5C"/>
                </a:solidFill>
                <a:latin typeface="Arial" panose="020B0604020202020204" pitchFamily="34" charset="0"/>
                <a:cs typeface="Arial" panose="020B0604020202020204" pitchFamily="34" charset="0"/>
              </a:defRPr>
            </a:lvl1pPr>
          </a:lstStyle>
          <a:p>
            <a:r>
              <a:rPr lang="en-US"/>
              <a:t>Sub-section Heading</a:t>
            </a:r>
            <a:endParaRPr lang="en-CA"/>
          </a:p>
        </p:txBody>
      </p:sp>
      <p:sp>
        <p:nvSpPr>
          <p:cNvPr id="12" name="Text Placeholder 12">
            <a:extLst>
              <a:ext uri="{FF2B5EF4-FFF2-40B4-BE49-F238E27FC236}">
                <a16:creationId xmlns:a16="http://schemas.microsoft.com/office/drawing/2014/main" id="{A6E77DD3-21EF-8B49-AACF-59C0793C3D20}"/>
              </a:ext>
            </a:extLst>
          </p:cNvPr>
          <p:cNvSpPr>
            <a:spLocks noGrp="1"/>
          </p:cNvSpPr>
          <p:nvPr>
            <p:ph type="body" sz="quarter" idx="10" hasCustomPrompt="1"/>
          </p:nvPr>
        </p:nvSpPr>
        <p:spPr>
          <a:xfrm>
            <a:off x="3532668" y="3537094"/>
            <a:ext cx="4653863" cy="822095"/>
          </a:xfrm>
          <a:prstGeom prst="rect">
            <a:avLst/>
          </a:prstGeom>
        </p:spPr>
        <p:txBody>
          <a:bodyPr/>
          <a:lstStyle>
            <a:lvl1pPr marL="0" indent="0" algn="r">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Sub-section Sub Head</a:t>
            </a:r>
            <a:endParaRPr lang="en-CA"/>
          </a:p>
        </p:txBody>
      </p:sp>
    </p:spTree>
    <p:extLst>
      <p:ext uri="{BB962C8B-B14F-4D97-AF65-F5344CB8AC3E}">
        <p14:creationId xmlns:p14="http://schemas.microsoft.com/office/powerpoint/2010/main" val="2754776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General Content - Celest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AA08E-5058-914A-8032-B364D9E96B0B}"/>
              </a:ext>
            </a:extLst>
          </p:cNvPr>
          <p:cNvSpPr>
            <a:spLocks noGrp="1"/>
          </p:cNvSpPr>
          <p:nvPr>
            <p:ph type="title" hasCustomPrompt="1"/>
          </p:nvPr>
        </p:nvSpPr>
        <p:spPr>
          <a:xfrm>
            <a:off x="244602" y="209836"/>
            <a:ext cx="7646670" cy="539972"/>
          </a:xfrm>
          <a:prstGeom prst="rect">
            <a:avLst/>
          </a:prstGeom>
        </p:spPr>
        <p:txBody>
          <a:bodyPr/>
          <a:lstStyle>
            <a:lvl1pPr>
              <a:defRPr sz="3000">
                <a:solidFill>
                  <a:schemeClr val="tx1">
                    <a:lumMod val="65000"/>
                    <a:lumOff val="35000"/>
                  </a:schemeClr>
                </a:solidFill>
              </a:defRPr>
            </a:lvl1pPr>
          </a:lstStyle>
          <a:p>
            <a:r>
              <a:rPr lang="en-US"/>
              <a:t>Header</a:t>
            </a:r>
            <a:endParaRPr lang="en-CA"/>
          </a:p>
        </p:txBody>
      </p:sp>
      <p:cxnSp>
        <p:nvCxnSpPr>
          <p:cNvPr id="4" name="Straight Connector 3">
            <a:extLst>
              <a:ext uri="{FF2B5EF4-FFF2-40B4-BE49-F238E27FC236}">
                <a16:creationId xmlns:a16="http://schemas.microsoft.com/office/drawing/2014/main" id="{ADDD606C-C699-3F47-9E59-69B03C5B2A97}"/>
              </a:ext>
            </a:extLst>
          </p:cNvPr>
          <p:cNvCxnSpPr/>
          <p:nvPr userDrawn="1"/>
        </p:nvCxnSpPr>
        <p:spPr>
          <a:xfrm>
            <a:off x="316150" y="747069"/>
            <a:ext cx="676532" cy="0"/>
          </a:xfrm>
          <a:prstGeom prst="line">
            <a:avLst/>
          </a:prstGeom>
          <a:ln w="63500">
            <a:solidFill>
              <a:srgbClr val="00B0F0"/>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51C3AB58-E42D-3D4E-830A-BF7ADDD4D28B}"/>
              </a:ext>
            </a:extLst>
          </p:cNvPr>
          <p:cNvSpPr>
            <a:spLocks noGrp="1"/>
          </p:cNvSpPr>
          <p:nvPr>
            <p:ph type="body" sz="quarter" idx="10" hasCustomPrompt="1"/>
          </p:nvPr>
        </p:nvSpPr>
        <p:spPr>
          <a:xfrm>
            <a:off x="244602" y="1078611"/>
            <a:ext cx="8597646" cy="3511677"/>
          </a:xfrm>
          <a:prstGeom prst="rect">
            <a:avLst/>
          </a:prstGeo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3630561866"/>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Screenshot - Celest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B72F7-1E75-E947-8382-9591193CC216}"/>
              </a:ext>
            </a:extLst>
          </p:cNvPr>
          <p:cNvSpPr>
            <a:spLocks noGrp="1"/>
          </p:cNvSpPr>
          <p:nvPr>
            <p:ph type="title" hasCustomPrompt="1"/>
          </p:nvPr>
        </p:nvSpPr>
        <p:spPr>
          <a:xfrm>
            <a:off x="594612" y="1099752"/>
            <a:ext cx="2340612" cy="352561"/>
          </a:xfrm>
          <a:prstGeom prst="rect">
            <a:avLst/>
          </a:prstGeom>
        </p:spPr>
        <p:txBody>
          <a:bodyPr anchor="b"/>
          <a:lstStyle>
            <a:lvl1pPr>
              <a:defRPr sz="2250">
                <a:solidFill>
                  <a:schemeClr val="tx1">
                    <a:lumMod val="65000"/>
                    <a:lumOff val="35000"/>
                  </a:schemeClr>
                </a:solidFill>
              </a:defRPr>
            </a:lvl1pPr>
          </a:lstStyle>
          <a:p>
            <a:r>
              <a:rPr lang="en-US"/>
              <a:t>Header</a:t>
            </a:r>
            <a:endParaRPr lang="en-CA"/>
          </a:p>
        </p:txBody>
      </p:sp>
      <p:cxnSp>
        <p:nvCxnSpPr>
          <p:cNvPr id="7" name="Straight Connector 6">
            <a:extLst>
              <a:ext uri="{FF2B5EF4-FFF2-40B4-BE49-F238E27FC236}">
                <a16:creationId xmlns:a16="http://schemas.microsoft.com/office/drawing/2014/main" id="{33B9A9F0-5B0A-884B-A9A7-DB8D794686DF}"/>
              </a:ext>
            </a:extLst>
          </p:cNvPr>
          <p:cNvCxnSpPr>
            <a:cxnSpLocks/>
          </p:cNvCxnSpPr>
          <p:nvPr userDrawn="1"/>
        </p:nvCxnSpPr>
        <p:spPr>
          <a:xfrm>
            <a:off x="0" y="1623158"/>
            <a:ext cx="2953512" cy="0"/>
          </a:xfrm>
          <a:prstGeom prst="line">
            <a:avLst/>
          </a:prstGeom>
          <a:ln w="63500">
            <a:solidFill>
              <a:srgbClr val="29A6FF"/>
            </a:solidFill>
          </a:ln>
        </p:spPr>
        <p:style>
          <a:lnRef idx="1">
            <a:schemeClr val="accent1"/>
          </a:lnRef>
          <a:fillRef idx="0">
            <a:schemeClr val="accent1"/>
          </a:fillRef>
          <a:effectRef idx="0">
            <a:schemeClr val="accent1"/>
          </a:effectRef>
          <a:fontRef idx="minor">
            <a:schemeClr val="tx1"/>
          </a:fontRef>
        </p:style>
      </p:cxnSp>
      <p:sp>
        <p:nvSpPr>
          <p:cNvPr id="11" name="Text Placeholder 29">
            <a:extLst>
              <a:ext uri="{FF2B5EF4-FFF2-40B4-BE49-F238E27FC236}">
                <a16:creationId xmlns:a16="http://schemas.microsoft.com/office/drawing/2014/main" id="{AD544ADA-7495-914C-B04D-8EB43FFBF524}"/>
              </a:ext>
            </a:extLst>
          </p:cNvPr>
          <p:cNvSpPr>
            <a:spLocks noGrp="1"/>
          </p:cNvSpPr>
          <p:nvPr>
            <p:ph type="body" sz="quarter" idx="15" hasCustomPrompt="1"/>
          </p:nvPr>
        </p:nvSpPr>
        <p:spPr>
          <a:xfrm>
            <a:off x="612900" y="1821436"/>
            <a:ext cx="2340612" cy="2320791"/>
          </a:xfrm>
          <a:prstGeom prst="rect">
            <a:avLst/>
          </a:prstGeom>
        </p:spPr>
        <p:txBody>
          <a:bodyPr/>
          <a:lstStyle>
            <a:lvl1pPr marL="0" indent="0" algn="l">
              <a:lnSpc>
                <a:spcPct val="100000"/>
              </a:lnSpc>
              <a:spcBef>
                <a:spcPts val="0"/>
              </a:spcBef>
              <a:buNone/>
              <a:defRPr sz="1350" b="0">
                <a:solidFill>
                  <a:schemeClr val="tx1">
                    <a:lumMod val="65000"/>
                    <a:lumOff val="35000"/>
                  </a:schemeClr>
                </a:solidFill>
              </a:defRPr>
            </a:lvl1pPr>
          </a:lstStyle>
          <a:p>
            <a:pPr lvl="0"/>
            <a:r>
              <a:rPr lang="en-CA"/>
              <a:t>Point one</a:t>
            </a:r>
          </a:p>
          <a:p>
            <a:pPr lvl="0"/>
            <a:endParaRPr lang="en-CA"/>
          </a:p>
          <a:p>
            <a:pPr lvl="0"/>
            <a:r>
              <a:rPr lang="en-CA"/>
              <a:t>Point two</a:t>
            </a:r>
          </a:p>
          <a:p>
            <a:pPr lvl="0"/>
            <a:endParaRPr lang="en-CA"/>
          </a:p>
          <a:p>
            <a:pPr lvl="0"/>
            <a:r>
              <a:rPr lang="en-CA"/>
              <a:t>Point three</a:t>
            </a:r>
          </a:p>
        </p:txBody>
      </p:sp>
    </p:spTree>
    <p:extLst>
      <p:ext uri="{BB962C8B-B14F-4D97-AF65-F5344CB8AC3E}">
        <p14:creationId xmlns:p14="http://schemas.microsoft.com/office/powerpoint/2010/main" val="2400354313"/>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Content - Celestin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C3693E4-9E68-3347-B6FC-E3901E36D4A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266428" y="0"/>
            <a:ext cx="7877573" cy="5146152"/>
          </a:xfrm>
          <a:prstGeom prst="rect">
            <a:avLst/>
          </a:prstGeom>
        </p:spPr>
      </p:pic>
      <p:sp>
        <p:nvSpPr>
          <p:cNvPr id="7" name="Google Shape;2739;p512">
            <a:extLst>
              <a:ext uri="{FF2B5EF4-FFF2-40B4-BE49-F238E27FC236}">
                <a16:creationId xmlns:a16="http://schemas.microsoft.com/office/drawing/2014/main" id="{053320C6-A16D-A642-ABE1-193536B97CE1}"/>
              </a:ext>
            </a:extLst>
          </p:cNvPr>
          <p:cNvSpPr/>
          <p:nvPr userDrawn="1"/>
        </p:nvSpPr>
        <p:spPr>
          <a:xfrm flipH="1">
            <a:off x="0" y="2653"/>
            <a:ext cx="5756571" cy="5142173"/>
          </a:xfrm>
          <a:custGeom>
            <a:avLst/>
            <a:gdLst>
              <a:gd name="connsiteX0" fmla="*/ 2684207 w 8273880"/>
              <a:gd name="connsiteY0" fmla="*/ 0 h 6902245"/>
              <a:gd name="connsiteX1" fmla="*/ 7779149 w 8273880"/>
              <a:gd name="connsiteY1" fmla="*/ 0 h 6902245"/>
              <a:gd name="connsiteX2" fmla="*/ 8273845 w 8273880"/>
              <a:gd name="connsiteY2" fmla="*/ 6902245 h 6902245"/>
              <a:gd name="connsiteX3" fmla="*/ 1312607 w 8273880"/>
              <a:gd name="connsiteY3" fmla="*/ 6902245 h 6902245"/>
              <a:gd name="connsiteX4" fmla="*/ 0 w 8273880"/>
              <a:gd name="connsiteY4" fmla="*/ 4572000 h 6902245"/>
              <a:gd name="connsiteX5" fmla="*/ 2684207 w 8273880"/>
              <a:gd name="connsiteY5" fmla="*/ 0 h 6902245"/>
              <a:gd name="connsiteX0" fmla="*/ 2684207 w 7779149"/>
              <a:gd name="connsiteY0" fmla="*/ 0 h 6902245"/>
              <a:gd name="connsiteX1" fmla="*/ 7779149 w 7779149"/>
              <a:gd name="connsiteY1" fmla="*/ 0 h 6902245"/>
              <a:gd name="connsiteX2" fmla="*/ 7775240 w 7779149"/>
              <a:gd name="connsiteY2" fmla="*/ 6891479 h 6902245"/>
              <a:gd name="connsiteX3" fmla="*/ 1312607 w 7779149"/>
              <a:gd name="connsiteY3" fmla="*/ 6902245 h 6902245"/>
              <a:gd name="connsiteX4" fmla="*/ 0 w 7779149"/>
              <a:gd name="connsiteY4" fmla="*/ 4572000 h 6902245"/>
              <a:gd name="connsiteX5" fmla="*/ 2684207 w 7779149"/>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9149" h="6902245" extrusionOk="0">
                <a:moveTo>
                  <a:pt x="2684207" y="0"/>
                </a:moveTo>
                <a:lnTo>
                  <a:pt x="7779149" y="0"/>
                </a:lnTo>
                <a:cubicBezTo>
                  <a:pt x="7774233" y="2300748"/>
                  <a:pt x="7780156" y="4590731"/>
                  <a:pt x="7775240" y="6891479"/>
                </a:cubicBezTo>
                <a:lnTo>
                  <a:pt x="1312607" y="6902245"/>
                </a:lnTo>
                <a:lnTo>
                  <a:pt x="0" y="4572000"/>
                </a:lnTo>
                <a:lnTo>
                  <a:pt x="2684207" y="0"/>
                </a:lnTo>
                <a:close/>
              </a:path>
            </a:pathLst>
          </a:custGeom>
          <a:solidFill>
            <a:srgbClr val="29A6FF"/>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sp>
        <p:nvSpPr>
          <p:cNvPr id="8" name="Google Shape;2777;p515">
            <a:extLst>
              <a:ext uri="{FF2B5EF4-FFF2-40B4-BE49-F238E27FC236}">
                <a16:creationId xmlns:a16="http://schemas.microsoft.com/office/drawing/2014/main" id="{06BC8B7C-75A7-3F49-830D-6AE5583E47F6}"/>
              </a:ext>
            </a:extLst>
          </p:cNvPr>
          <p:cNvSpPr/>
          <p:nvPr userDrawn="1"/>
        </p:nvSpPr>
        <p:spPr>
          <a:xfrm flipH="1">
            <a:off x="1" y="1327"/>
            <a:ext cx="5459792" cy="5142173"/>
          </a:xfrm>
          <a:custGeom>
            <a:avLst/>
            <a:gdLst>
              <a:gd name="connsiteX0" fmla="*/ 2684207 w 8273864"/>
              <a:gd name="connsiteY0" fmla="*/ 0 h 6902245"/>
              <a:gd name="connsiteX1" fmla="*/ 7378097 w 8273864"/>
              <a:gd name="connsiteY1" fmla="*/ 0 h 6902245"/>
              <a:gd name="connsiteX2" fmla="*/ 8273845 w 8273864"/>
              <a:gd name="connsiteY2" fmla="*/ 6902245 h 6902245"/>
              <a:gd name="connsiteX3" fmla="*/ 1312607 w 8273864"/>
              <a:gd name="connsiteY3" fmla="*/ 6902245 h 6902245"/>
              <a:gd name="connsiteX4" fmla="*/ 0 w 8273864"/>
              <a:gd name="connsiteY4" fmla="*/ 4572000 h 6902245"/>
              <a:gd name="connsiteX5" fmla="*/ 2684207 w 8273864"/>
              <a:gd name="connsiteY5" fmla="*/ 0 h 6902245"/>
              <a:gd name="connsiteX0" fmla="*/ 2684207 w 7407140"/>
              <a:gd name="connsiteY0" fmla="*/ 0 h 6902245"/>
              <a:gd name="connsiteX1" fmla="*/ 7378097 w 7407140"/>
              <a:gd name="connsiteY1" fmla="*/ 0 h 6902245"/>
              <a:gd name="connsiteX2" fmla="*/ 7406705 w 7407140"/>
              <a:gd name="connsiteY2" fmla="*/ 6891479 h 6902245"/>
              <a:gd name="connsiteX3" fmla="*/ 1312607 w 7407140"/>
              <a:gd name="connsiteY3" fmla="*/ 6902245 h 6902245"/>
              <a:gd name="connsiteX4" fmla="*/ 0 w 7407140"/>
              <a:gd name="connsiteY4" fmla="*/ 4572000 h 6902245"/>
              <a:gd name="connsiteX5" fmla="*/ 2684207 w 7407140"/>
              <a:gd name="connsiteY5" fmla="*/ 0 h 6902245"/>
              <a:gd name="connsiteX0" fmla="*/ 2684207 w 7378097"/>
              <a:gd name="connsiteY0" fmla="*/ 0 h 6902245"/>
              <a:gd name="connsiteX1" fmla="*/ 7378097 w 7378097"/>
              <a:gd name="connsiteY1" fmla="*/ 0 h 6902245"/>
              <a:gd name="connsiteX2" fmla="*/ 7374187 w 7378097"/>
              <a:gd name="connsiteY2" fmla="*/ 6891480 h 6902245"/>
              <a:gd name="connsiteX3" fmla="*/ 1312607 w 7378097"/>
              <a:gd name="connsiteY3" fmla="*/ 6902245 h 6902245"/>
              <a:gd name="connsiteX4" fmla="*/ 0 w 7378097"/>
              <a:gd name="connsiteY4" fmla="*/ 4572000 h 6902245"/>
              <a:gd name="connsiteX5" fmla="*/ 2684207 w 7378097"/>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78097" h="6902245" extrusionOk="0">
                <a:moveTo>
                  <a:pt x="2684207" y="0"/>
                </a:moveTo>
                <a:lnTo>
                  <a:pt x="7378097" y="0"/>
                </a:lnTo>
                <a:cubicBezTo>
                  <a:pt x="7373181" y="2300748"/>
                  <a:pt x="7379103" y="4590732"/>
                  <a:pt x="7374187" y="6891480"/>
                </a:cubicBezTo>
                <a:lnTo>
                  <a:pt x="1312607" y="6902245"/>
                </a:lnTo>
                <a:lnTo>
                  <a:pt x="0" y="4572000"/>
                </a:lnTo>
                <a:lnTo>
                  <a:pt x="2684207" y="0"/>
                </a:lnTo>
                <a:close/>
              </a:path>
            </a:pathLst>
          </a:custGeom>
          <a:solidFill>
            <a:schemeClr val="bg1"/>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pic>
        <p:nvPicPr>
          <p:cNvPr id="11" name="Picture 10">
            <a:extLst>
              <a:ext uri="{FF2B5EF4-FFF2-40B4-BE49-F238E27FC236}">
                <a16:creationId xmlns:a16="http://schemas.microsoft.com/office/drawing/2014/main" id="{B07CAB7C-F70C-BA49-82CE-5FDB2D2AFBA5}"/>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594612" y="484229"/>
            <a:ext cx="621000" cy="621000"/>
          </a:xfrm>
          <a:prstGeom prst="rect">
            <a:avLst/>
          </a:prstGeom>
        </p:spPr>
      </p:pic>
      <p:sp>
        <p:nvSpPr>
          <p:cNvPr id="2" name="Title 1">
            <a:extLst>
              <a:ext uri="{FF2B5EF4-FFF2-40B4-BE49-F238E27FC236}">
                <a16:creationId xmlns:a16="http://schemas.microsoft.com/office/drawing/2014/main" id="{CE14401A-74C2-5A44-95BE-34E1626D625E}"/>
              </a:ext>
            </a:extLst>
          </p:cNvPr>
          <p:cNvSpPr>
            <a:spLocks noGrp="1"/>
          </p:cNvSpPr>
          <p:nvPr>
            <p:ph type="title" hasCustomPrompt="1"/>
          </p:nvPr>
        </p:nvSpPr>
        <p:spPr>
          <a:xfrm>
            <a:off x="594613" y="1246766"/>
            <a:ext cx="2868389" cy="509583"/>
          </a:xfrm>
          <a:prstGeom prst="rect">
            <a:avLst/>
          </a:prstGeom>
        </p:spPr>
        <p:txBody>
          <a:bodyPr/>
          <a:lstStyle>
            <a:lvl1pPr>
              <a:defRPr sz="2550">
                <a:solidFill>
                  <a:schemeClr val="tx1">
                    <a:lumMod val="65000"/>
                    <a:lumOff val="35000"/>
                  </a:schemeClr>
                </a:solidFill>
              </a:defRPr>
            </a:lvl1pPr>
          </a:lstStyle>
          <a:p>
            <a:r>
              <a:rPr lang="en-US"/>
              <a:t>Header</a:t>
            </a:r>
            <a:endParaRPr lang="en-CA"/>
          </a:p>
        </p:txBody>
      </p:sp>
      <p:sp>
        <p:nvSpPr>
          <p:cNvPr id="22" name="TextBox 21">
            <a:extLst>
              <a:ext uri="{FF2B5EF4-FFF2-40B4-BE49-F238E27FC236}">
                <a16:creationId xmlns:a16="http://schemas.microsoft.com/office/drawing/2014/main" id="{744EA00D-FD94-7043-BC67-C0C90334582E}"/>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lumMod val="50000"/>
                    <a:alpha val="50000"/>
                  </a:schemeClr>
                </a:solidFill>
                <a:effectLst/>
                <a:latin typeface="Arial" panose="020B0604020202020204" pitchFamily="34" charset="0"/>
                <a:cs typeface="Arial" panose="020B0604020202020204" pitchFamily="34" charset="0"/>
              </a:rPr>
              <a:t>D2L Confidential   |   © 2019 D2L Corporation</a:t>
            </a:r>
          </a:p>
        </p:txBody>
      </p:sp>
      <p:sp>
        <p:nvSpPr>
          <p:cNvPr id="24" name="Text Placeholder 23">
            <a:extLst>
              <a:ext uri="{FF2B5EF4-FFF2-40B4-BE49-F238E27FC236}">
                <a16:creationId xmlns:a16="http://schemas.microsoft.com/office/drawing/2014/main" id="{401D2FEA-61E2-294E-BFFA-E550C13E7BF3}"/>
              </a:ext>
            </a:extLst>
          </p:cNvPr>
          <p:cNvSpPr>
            <a:spLocks noGrp="1"/>
          </p:cNvSpPr>
          <p:nvPr>
            <p:ph type="body" sz="quarter" idx="10" hasCustomPrompt="1"/>
          </p:nvPr>
        </p:nvSpPr>
        <p:spPr>
          <a:xfrm>
            <a:off x="609675" y="1954590"/>
            <a:ext cx="3665791" cy="1354304"/>
          </a:xfrm>
          <a:prstGeom prst="rect">
            <a:avLst/>
          </a:prstGeom>
        </p:spPr>
        <p:txBody>
          <a:bodyPr/>
          <a:lstStyle>
            <a:lvl1pPr marL="0" indent="0">
              <a:buNone/>
              <a:defRPr sz="12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Body Copy</a:t>
            </a:r>
            <a:endParaRPr lang="en-CA"/>
          </a:p>
        </p:txBody>
      </p:sp>
      <p:pic>
        <p:nvPicPr>
          <p:cNvPr id="12" name="Picture 11">
            <a:extLst>
              <a:ext uri="{FF2B5EF4-FFF2-40B4-BE49-F238E27FC236}">
                <a16:creationId xmlns:a16="http://schemas.microsoft.com/office/drawing/2014/main" id="{6394DF12-6067-3941-9F5A-F8469015E00C}"/>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234829745"/>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showMasterSp="0" preserve="1" userDrawn="1">
  <p:cSld name="Section Title - Cinnabar">
    <p:bg>
      <p:bgPr>
        <a:solidFill>
          <a:srgbClr val="FF6B70"/>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FF1E6240-EDE4-5747-B336-D15788471BF3}"/>
              </a:ext>
            </a:extLst>
          </p:cNvPr>
          <p:cNvSpPr txBox="1"/>
          <p:nvPr userDrawn="1"/>
        </p:nvSpPr>
        <p:spPr>
          <a:xfrm>
            <a:off x="118008" y="4806109"/>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sp>
        <p:nvSpPr>
          <p:cNvPr id="11" name="Google Shape;2713;p510">
            <a:extLst>
              <a:ext uri="{FF2B5EF4-FFF2-40B4-BE49-F238E27FC236}">
                <a16:creationId xmlns:a16="http://schemas.microsoft.com/office/drawing/2014/main" id="{87AC56E9-6853-1E45-AA93-E93E9A874731}"/>
              </a:ext>
            </a:extLst>
          </p:cNvPr>
          <p:cNvSpPr/>
          <p:nvPr userDrawn="1"/>
        </p:nvSpPr>
        <p:spPr>
          <a:xfrm flipH="1">
            <a:off x="-21771"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bg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pic>
        <p:nvPicPr>
          <p:cNvPr id="6" name="Picture 5">
            <a:extLst>
              <a:ext uri="{FF2B5EF4-FFF2-40B4-BE49-F238E27FC236}">
                <a16:creationId xmlns:a16="http://schemas.microsoft.com/office/drawing/2014/main" id="{E3BE31D4-B079-4365-8DF3-9B9376EB30E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
        <p:nvSpPr>
          <p:cNvPr id="7" name="Title 1">
            <a:extLst>
              <a:ext uri="{FF2B5EF4-FFF2-40B4-BE49-F238E27FC236}">
                <a16:creationId xmlns:a16="http://schemas.microsoft.com/office/drawing/2014/main" id="{1F12D1F2-B7C2-C04E-A931-D97677C25C78}"/>
              </a:ext>
            </a:extLst>
          </p:cNvPr>
          <p:cNvSpPr>
            <a:spLocks noGrp="1"/>
          </p:cNvSpPr>
          <p:nvPr>
            <p:ph type="title" hasCustomPrompt="1"/>
          </p:nvPr>
        </p:nvSpPr>
        <p:spPr>
          <a:xfrm>
            <a:off x="958392" y="2650524"/>
            <a:ext cx="3856853" cy="694460"/>
          </a:xfrm>
          <a:prstGeom prst="rect">
            <a:avLst/>
          </a:prstGeom>
        </p:spPr>
        <p:txBody>
          <a:bodyPr anchor="b">
            <a:normAutofit/>
          </a:bodyPr>
          <a:lstStyle>
            <a:lvl1pPr>
              <a:defRPr sz="3000">
                <a:solidFill>
                  <a:srgbClr val="565A5C"/>
                </a:solidFill>
                <a:latin typeface="Arial" panose="020B0604020202020204" pitchFamily="34" charset="0"/>
                <a:cs typeface="Arial" panose="020B0604020202020204" pitchFamily="34" charset="0"/>
              </a:defRPr>
            </a:lvl1pPr>
          </a:lstStyle>
          <a:p>
            <a:r>
              <a:rPr lang="en-US"/>
              <a:t>Section Heading</a:t>
            </a:r>
            <a:endParaRPr lang="en-CA"/>
          </a:p>
        </p:txBody>
      </p:sp>
      <p:sp>
        <p:nvSpPr>
          <p:cNvPr id="8" name="Text Placeholder 12">
            <a:extLst>
              <a:ext uri="{FF2B5EF4-FFF2-40B4-BE49-F238E27FC236}">
                <a16:creationId xmlns:a16="http://schemas.microsoft.com/office/drawing/2014/main" id="{CAC76A26-BE83-F74F-A4F6-8D3564C84DE5}"/>
              </a:ext>
            </a:extLst>
          </p:cNvPr>
          <p:cNvSpPr>
            <a:spLocks noGrp="1"/>
          </p:cNvSpPr>
          <p:nvPr>
            <p:ph type="body" sz="quarter" idx="10" hasCustomPrompt="1"/>
          </p:nvPr>
        </p:nvSpPr>
        <p:spPr>
          <a:xfrm>
            <a:off x="958392" y="3524394"/>
            <a:ext cx="4653863" cy="822095"/>
          </a:xfrm>
          <a:prstGeom prst="rect">
            <a:avLst/>
          </a:prstGeom>
        </p:spPr>
        <p:txBody>
          <a:bodyPr/>
          <a:lstStyle>
            <a:lvl1pPr marL="0" indent="0">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Section Sub Head</a:t>
            </a:r>
            <a:endParaRPr lang="en-CA"/>
          </a:p>
        </p:txBody>
      </p:sp>
      <p:cxnSp>
        <p:nvCxnSpPr>
          <p:cNvPr id="9" name="Straight Connector 8">
            <a:extLst>
              <a:ext uri="{FF2B5EF4-FFF2-40B4-BE49-F238E27FC236}">
                <a16:creationId xmlns:a16="http://schemas.microsoft.com/office/drawing/2014/main" id="{EFE1DD1C-B268-5E49-8DCF-673879543962}"/>
              </a:ext>
            </a:extLst>
          </p:cNvPr>
          <p:cNvCxnSpPr/>
          <p:nvPr userDrawn="1"/>
        </p:nvCxnSpPr>
        <p:spPr>
          <a:xfrm>
            <a:off x="1024810" y="3398477"/>
            <a:ext cx="676532" cy="0"/>
          </a:xfrm>
          <a:prstGeom prst="line">
            <a:avLst/>
          </a:prstGeom>
          <a:ln w="63500">
            <a:solidFill>
              <a:srgbClr val="FF6B70"/>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0CF70818-73BA-A348-8082-0DC383E6F6D3}"/>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lumMod val="50000"/>
                    <a:alpha val="50000"/>
                  </a:schemeClr>
                </a:solidFill>
                <a:effectLst/>
                <a:latin typeface="Arial" panose="020B0604020202020204" pitchFamily="34" charset="0"/>
                <a:cs typeface="Arial" panose="020B0604020202020204" pitchFamily="34" charset="0"/>
              </a:rPr>
              <a:t>D2L Confidential   |   © 2019 D2L Corporation</a:t>
            </a:r>
          </a:p>
        </p:txBody>
      </p:sp>
    </p:spTree>
    <p:extLst>
      <p:ext uri="{BB962C8B-B14F-4D97-AF65-F5344CB8AC3E}">
        <p14:creationId xmlns:p14="http://schemas.microsoft.com/office/powerpoint/2010/main" val="2237394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73DDF-98C9-9A4E-A1D8-9D88B5A37FAF}"/>
              </a:ext>
            </a:extLst>
          </p:cNvPr>
          <p:cNvSpPr>
            <a:spLocks noGrp="1"/>
          </p:cNvSpPr>
          <p:nvPr>
            <p:ph type="title"/>
          </p:nvPr>
        </p:nvSpPr>
        <p:spPr>
          <a:xfrm>
            <a:off x="628650" y="273844"/>
            <a:ext cx="7886700" cy="994172"/>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168B93A6-D16C-AC47-AC0D-16D1F5C9765A}"/>
              </a:ext>
            </a:extLst>
          </p:cNvPr>
          <p:cNvSpPr>
            <a:spLocks noGrp="1"/>
          </p:cNvSpPr>
          <p:nvPr>
            <p:ph type="dt" sz="half" idx="10"/>
          </p:nvPr>
        </p:nvSpPr>
        <p:spPr/>
        <p:txBody>
          <a:bodyPr/>
          <a:lstStyle/>
          <a:p>
            <a:fld id="{1B772D3B-3E3E-8046-B24F-D2CCD93FCD7B}" type="datetimeFigureOut">
              <a:rPr lang="en-US" smtClean="0"/>
              <a:t>12/21/2020</a:t>
            </a:fld>
            <a:endParaRPr lang="en-US"/>
          </a:p>
        </p:txBody>
      </p:sp>
      <p:sp>
        <p:nvSpPr>
          <p:cNvPr id="4" name="Footer Placeholder 3">
            <a:extLst>
              <a:ext uri="{FF2B5EF4-FFF2-40B4-BE49-F238E27FC236}">
                <a16:creationId xmlns:a16="http://schemas.microsoft.com/office/drawing/2014/main" id="{76E37C75-66F6-6C45-8900-FBED9300C7D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4986456-C188-CC4E-82DE-FCA596C62DDE}"/>
              </a:ext>
            </a:extLst>
          </p:cNvPr>
          <p:cNvSpPr>
            <a:spLocks noGrp="1"/>
          </p:cNvSpPr>
          <p:nvPr>
            <p:ph type="sldNum" sz="quarter" idx="12"/>
          </p:nvPr>
        </p:nvSpPr>
        <p:spPr/>
        <p:txBody>
          <a:bodyPr/>
          <a:lstStyle/>
          <a:p>
            <a:fld id="{E057A4C4-14E9-474B-8EE1-0975C43F5F62}" type="slidenum">
              <a:rPr lang="en-US" smtClean="0"/>
              <a:t>‹#›</a:t>
            </a:fld>
            <a:endParaRPr lang="en-US"/>
          </a:p>
        </p:txBody>
      </p:sp>
    </p:spTree>
    <p:extLst>
      <p:ext uri="{BB962C8B-B14F-4D97-AF65-F5344CB8AC3E}">
        <p14:creationId xmlns:p14="http://schemas.microsoft.com/office/powerpoint/2010/main" val="1974547851"/>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Sub-section Title - Cinnabar">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8CEAE029-55BD-D247-BFE3-8961FC185FCF}"/>
              </a:ext>
            </a:extLst>
          </p:cNvPr>
          <p:cNvCxnSpPr>
            <a:cxnSpLocks/>
          </p:cNvCxnSpPr>
          <p:nvPr userDrawn="1"/>
        </p:nvCxnSpPr>
        <p:spPr>
          <a:xfrm>
            <a:off x="957470" y="3431443"/>
            <a:ext cx="8186530" cy="0"/>
          </a:xfrm>
          <a:prstGeom prst="line">
            <a:avLst/>
          </a:prstGeom>
          <a:ln w="63500">
            <a:solidFill>
              <a:srgbClr val="FF6B70"/>
            </a:solidFil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4D056E61-58D8-CE40-B684-1E0F25C7075F}"/>
              </a:ext>
            </a:extLst>
          </p:cNvPr>
          <p:cNvSpPr>
            <a:spLocks noGrp="1"/>
          </p:cNvSpPr>
          <p:nvPr>
            <p:ph type="title" hasCustomPrompt="1"/>
          </p:nvPr>
        </p:nvSpPr>
        <p:spPr>
          <a:xfrm>
            <a:off x="4329678" y="2663224"/>
            <a:ext cx="3856853" cy="694460"/>
          </a:xfrm>
          <a:prstGeom prst="rect">
            <a:avLst/>
          </a:prstGeom>
        </p:spPr>
        <p:txBody>
          <a:bodyPr anchor="b">
            <a:normAutofit/>
          </a:bodyPr>
          <a:lstStyle>
            <a:lvl1pPr algn="r">
              <a:defRPr sz="3000">
                <a:solidFill>
                  <a:srgbClr val="565A5C"/>
                </a:solidFill>
                <a:latin typeface="Arial" panose="020B0604020202020204" pitchFamily="34" charset="0"/>
                <a:cs typeface="Arial" panose="020B0604020202020204" pitchFamily="34" charset="0"/>
              </a:defRPr>
            </a:lvl1pPr>
          </a:lstStyle>
          <a:p>
            <a:r>
              <a:rPr lang="en-US"/>
              <a:t>Sub-section Heading</a:t>
            </a:r>
            <a:endParaRPr lang="en-CA"/>
          </a:p>
        </p:txBody>
      </p:sp>
      <p:sp>
        <p:nvSpPr>
          <p:cNvPr id="12" name="Text Placeholder 12">
            <a:extLst>
              <a:ext uri="{FF2B5EF4-FFF2-40B4-BE49-F238E27FC236}">
                <a16:creationId xmlns:a16="http://schemas.microsoft.com/office/drawing/2014/main" id="{A6E77DD3-21EF-8B49-AACF-59C0793C3D20}"/>
              </a:ext>
            </a:extLst>
          </p:cNvPr>
          <p:cNvSpPr>
            <a:spLocks noGrp="1"/>
          </p:cNvSpPr>
          <p:nvPr>
            <p:ph type="body" sz="quarter" idx="10" hasCustomPrompt="1"/>
          </p:nvPr>
        </p:nvSpPr>
        <p:spPr>
          <a:xfrm>
            <a:off x="3532668" y="3537094"/>
            <a:ext cx="4653863" cy="822095"/>
          </a:xfrm>
          <a:prstGeom prst="rect">
            <a:avLst/>
          </a:prstGeom>
        </p:spPr>
        <p:txBody>
          <a:bodyPr/>
          <a:lstStyle>
            <a:lvl1pPr marL="0" indent="0" algn="r">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Sub-section Sub Head</a:t>
            </a:r>
            <a:endParaRPr lang="en-CA"/>
          </a:p>
        </p:txBody>
      </p:sp>
    </p:spTree>
    <p:extLst>
      <p:ext uri="{BB962C8B-B14F-4D97-AF65-F5344CB8AC3E}">
        <p14:creationId xmlns:p14="http://schemas.microsoft.com/office/powerpoint/2010/main" val="2239943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General Content - Cinnaba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AA08E-5058-914A-8032-B364D9E96B0B}"/>
              </a:ext>
            </a:extLst>
          </p:cNvPr>
          <p:cNvSpPr>
            <a:spLocks noGrp="1"/>
          </p:cNvSpPr>
          <p:nvPr>
            <p:ph type="title" hasCustomPrompt="1"/>
          </p:nvPr>
        </p:nvSpPr>
        <p:spPr>
          <a:xfrm>
            <a:off x="244602" y="209836"/>
            <a:ext cx="7646670" cy="539972"/>
          </a:xfrm>
          <a:prstGeom prst="rect">
            <a:avLst/>
          </a:prstGeom>
        </p:spPr>
        <p:txBody>
          <a:bodyPr/>
          <a:lstStyle>
            <a:lvl1pPr>
              <a:defRPr sz="3000">
                <a:solidFill>
                  <a:schemeClr val="tx1">
                    <a:lumMod val="65000"/>
                    <a:lumOff val="35000"/>
                  </a:schemeClr>
                </a:solidFill>
              </a:defRPr>
            </a:lvl1pPr>
          </a:lstStyle>
          <a:p>
            <a:r>
              <a:rPr lang="en-US"/>
              <a:t>Header</a:t>
            </a:r>
            <a:endParaRPr lang="en-CA"/>
          </a:p>
        </p:txBody>
      </p:sp>
      <p:cxnSp>
        <p:nvCxnSpPr>
          <p:cNvPr id="4" name="Straight Connector 3">
            <a:extLst>
              <a:ext uri="{FF2B5EF4-FFF2-40B4-BE49-F238E27FC236}">
                <a16:creationId xmlns:a16="http://schemas.microsoft.com/office/drawing/2014/main" id="{ADDD606C-C699-3F47-9E59-69B03C5B2A97}"/>
              </a:ext>
            </a:extLst>
          </p:cNvPr>
          <p:cNvCxnSpPr/>
          <p:nvPr userDrawn="1"/>
        </p:nvCxnSpPr>
        <p:spPr>
          <a:xfrm>
            <a:off x="316150" y="747069"/>
            <a:ext cx="676532" cy="0"/>
          </a:xfrm>
          <a:prstGeom prst="line">
            <a:avLst/>
          </a:prstGeom>
          <a:ln w="63500">
            <a:solidFill>
              <a:srgbClr val="FF6B70"/>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51C3AB58-E42D-3D4E-830A-BF7ADDD4D28B}"/>
              </a:ext>
            </a:extLst>
          </p:cNvPr>
          <p:cNvSpPr>
            <a:spLocks noGrp="1"/>
          </p:cNvSpPr>
          <p:nvPr>
            <p:ph type="body" sz="quarter" idx="10" hasCustomPrompt="1"/>
          </p:nvPr>
        </p:nvSpPr>
        <p:spPr>
          <a:xfrm>
            <a:off x="244602" y="1078611"/>
            <a:ext cx="8597646" cy="3511677"/>
          </a:xfrm>
          <a:prstGeom prst="rect">
            <a:avLst/>
          </a:prstGeo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1582214446"/>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Screenshot - Cinnaba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B72F7-1E75-E947-8382-9591193CC216}"/>
              </a:ext>
            </a:extLst>
          </p:cNvPr>
          <p:cNvSpPr>
            <a:spLocks noGrp="1"/>
          </p:cNvSpPr>
          <p:nvPr>
            <p:ph type="title" hasCustomPrompt="1"/>
          </p:nvPr>
        </p:nvSpPr>
        <p:spPr>
          <a:xfrm>
            <a:off x="594612" y="1099752"/>
            <a:ext cx="2340612" cy="352561"/>
          </a:xfrm>
          <a:prstGeom prst="rect">
            <a:avLst/>
          </a:prstGeom>
        </p:spPr>
        <p:txBody>
          <a:bodyPr anchor="b"/>
          <a:lstStyle>
            <a:lvl1pPr>
              <a:defRPr sz="2250">
                <a:solidFill>
                  <a:schemeClr val="tx1">
                    <a:lumMod val="65000"/>
                    <a:lumOff val="35000"/>
                  </a:schemeClr>
                </a:solidFill>
              </a:defRPr>
            </a:lvl1pPr>
          </a:lstStyle>
          <a:p>
            <a:r>
              <a:rPr lang="en-US"/>
              <a:t>Header</a:t>
            </a:r>
            <a:endParaRPr lang="en-CA"/>
          </a:p>
        </p:txBody>
      </p:sp>
      <p:cxnSp>
        <p:nvCxnSpPr>
          <p:cNvPr id="7" name="Straight Connector 6">
            <a:extLst>
              <a:ext uri="{FF2B5EF4-FFF2-40B4-BE49-F238E27FC236}">
                <a16:creationId xmlns:a16="http://schemas.microsoft.com/office/drawing/2014/main" id="{33B9A9F0-5B0A-884B-A9A7-DB8D794686DF}"/>
              </a:ext>
            </a:extLst>
          </p:cNvPr>
          <p:cNvCxnSpPr>
            <a:cxnSpLocks/>
          </p:cNvCxnSpPr>
          <p:nvPr userDrawn="1"/>
        </p:nvCxnSpPr>
        <p:spPr>
          <a:xfrm>
            <a:off x="0" y="1623158"/>
            <a:ext cx="2953512" cy="0"/>
          </a:xfrm>
          <a:prstGeom prst="line">
            <a:avLst/>
          </a:prstGeom>
          <a:ln w="63500">
            <a:solidFill>
              <a:srgbClr val="FF6B70"/>
            </a:solidFill>
          </a:ln>
        </p:spPr>
        <p:style>
          <a:lnRef idx="1">
            <a:schemeClr val="accent1"/>
          </a:lnRef>
          <a:fillRef idx="0">
            <a:schemeClr val="accent1"/>
          </a:fillRef>
          <a:effectRef idx="0">
            <a:schemeClr val="accent1"/>
          </a:effectRef>
          <a:fontRef idx="minor">
            <a:schemeClr val="tx1"/>
          </a:fontRef>
        </p:style>
      </p:cxnSp>
      <p:sp>
        <p:nvSpPr>
          <p:cNvPr id="11" name="Text Placeholder 29">
            <a:extLst>
              <a:ext uri="{FF2B5EF4-FFF2-40B4-BE49-F238E27FC236}">
                <a16:creationId xmlns:a16="http://schemas.microsoft.com/office/drawing/2014/main" id="{AD544ADA-7495-914C-B04D-8EB43FFBF524}"/>
              </a:ext>
            </a:extLst>
          </p:cNvPr>
          <p:cNvSpPr>
            <a:spLocks noGrp="1"/>
          </p:cNvSpPr>
          <p:nvPr>
            <p:ph type="body" sz="quarter" idx="15" hasCustomPrompt="1"/>
          </p:nvPr>
        </p:nvSpPr>
        <p:spPr>
          <a:xfrm>
            <a:off x="612900" y="1821436"/>
            <a:ext cx="2340612" cy="2320791"/>
          </a:xfrm>
          <a:prstGeom prst="rect">
            <a:avLst/>
          </a:prstGeom>
        </p:spPr>
        <p:txBody>
          <a:bodyPr/>
          <a:lstStyle>
            <a:lvl1pPr marL="0" indent="0" algn="l">
              <a:lnSpc>
                <a:spcPct val="100000"/>
              </a:lnSpc>
              <a:spcBef>
                <a:spcPts val="0"/>
              </a:spcBef>
              <a:buNone/>
              <a:defRPr sz="1350" b="0">
                <a:solidFill>
                  <a:schemeClr val="tx1">
                    <a:lumMod val="65000"/>
                    <a:lumOff val="35000"/>
                  </a:schemeClr>
                </a:solidFill>
              </a:defRPr>
            </a:lvl1pPr>
          </a:lstStyle>
          <a:p>
            <a:pPr lvl="0"/>
            <a:r>
              <a:rPr lang="en-CA"/>
              <a:t>Point one</a:t>
            </a:r>
          </a:p>
          <a:p>
            <a:pPr lvl="0"/>
            <a:endParaRPr lang="en-CA"/>
          </a:p>
          <a:p>
            <a:pPr lvl="0"/>
            <a:r>
              <a:rPr lang="en-CA"/>
              <a:t>Point two</a:t>
            </a:r>
          </a:p>
          <a:p>
            <a:pPr lvl="0"/>
            <a:endParaRPr lang="en-CA"/>
          </a:p>
          <a:p>
            <a:pPr lvl="0"/>
            <a:r>
              <a:rPr lang="en-CA"/>
              <a:t>Point three</a:t>
            </a:r>
          </a:p>
        </p:txBody>
      </p:sp>
    </p:spTree>
    <p:extLst>
      <p:ext uri="{BB962C8B-B14F-4D97-AF65-F5344CB8AC3E}">
        <p14:creationId xmlns:p14="http://schemas.microsoft.com/office/powerpoint/2010/main" val="990755138"/>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Content - Cinnabar">
    <p:spTree>
      <p:nvGrpSpPr>
        <p:cNvPr id="1" name=""/>
        <p:cNvGrpSpPr/>
        <p:nvPr/>
      </p:nvGrpSpPr>
      <p:grpSpPr>
        <a:xfrm>
          <a:off x="0" y="0"/>
          <a:ext cx="0" cy="0"/>
          <a:chOff x="0" y="0"/>
          <a:chExt cx="0" cy="0"/>
        </a:xfrm>
      </p:grpSpPr>
      <p:pic>
        <p:nvPicPr>
          <p:cNvPr id="16" name="Picture 2" descr="https://assets.d2l.com/wp-content/uploads/2017/01/Daylight-K12-devices-solution.png">
            <a:extLst>
              <a:ext uri="{FF2B5EF4-FFF2-40B4-BE49-F238E27FC236}">
                <a16:creationId xmlns:a16="http://schemas.microsoft.com/office/drawing/2014/main" id="{3668195C-70BC-456D-990A-DE0E1746B141}"/>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1397" t="545" r="20006" b="-545"/>
          <a:stretch/>
        </p:blipFill>
        <p:spPr bwMode="auto">
          <a:xfrm>
            <a:off x="3306652" y="484229"/>
            <a:ext cx="6119189" cy="4120946"/>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a:extLst>
              <a:ext uri="{FF2B5EF4-FFF2-40B4-BE49-F238E27FC236}">
                <a16:creationId xmlns:a16="http://schemas.microsoft.com/office/drawing/2014/main" id="{EC17B986-38D4-4399-98A7-F7E7C88F1618}"/>
              </a:ext>
            </a:extLst>
          </p:cNvPr>
          <p:cNvPicPr>
            <a:picLocks noChangeAspect="1"/>
          </p:cNvPicPr>
          <p:nvPr userDrawn="1"/>
        </p:nvPicPr>
        <p:blipFill rotWithShape="1">
          <a:blip r:embed="rId3"/>
          <a:srcRect l="3573" t="1" b="26776"/>
          <a:stretch/>
        </p:blipFill>
        <p:spPr>
          <a:xfrm>
            <a:off x="4640802" y="1146844"/>
            <a:ext cx="4257702" cy="2849813"/>
          </a:xfrm>
          <a:prstGeom prst="rect">
            <a:avLst/>
          </a:prstGeom>
        </p:spPr>
      </p:pic>
      <p:sp>
        <p:nvSpPr>
          <p:cNvPr id="7" name="Google Shape;2739;p512">
            <a:extLst>
              <a:ext uri="{FF2B5EF4-FFF2-40B4-BE49-F238E27FC236}">
                <a16:creationId xmlns:a16="http://schemas.microsoft.com/office/drawing/2014/main" id="{053320C6-A16D-A642-ABE1-193536B97CE1}"/>
              </a:ext>
            </a:extLst>
          </p:cNvPr>
          <p:cNvSpPr/>
          <p:nvPr userDrawn="1"/>
        </p:nvSpPr>
        <p:spPr>
          <a:xfrm flipH="1">
            <a:off x="0" y="2653"/>
            <a:ext cx="5756571" cy="5142173"/>
          </a:xfrm>
          <a:custGeom>
            <a:avLst/>
            <a:gdLst>
              <a:gd name="connsiteX0" fmla="*/ 2684207 w 8273880"/>
              <a:gd name="connsiteY0" fmla="*/ 0 h 6902245"/>
              <a:gd name="connsiteX1" fmla="*/ 7779149 w 8273880"/>
              <a:gd name="connsiteY1" fmla="*/ 0 h 6902245"/>
              <a:gd name="connsiteX2" fmla="*/ 8273845 w 8273880"/>
              <a:gd name="connsiteY2" fmla="*/ 6902245 h 6902245"/>
              <a:gd name="connsiteX3" fmla="*/ 1312607 w 8273880"/>
              <a:gd name="connsiteY3" fmla="*/ 6902245 h 6902245"/>
              <a:gd name="connsiteX4" fmla="*/ 0 w 8273880"/>
              <a:gd name="connsiteY4" fmla="*/ 4572000 h 6902245"/>
              <a:gd name="connsiteX5" fmla="*/ 2684207 w 8273880"/>
              <a:gd name="connsiteY5" fmla="*/ 0 h 6902245"/>
              <a:gd name="connsiteX0" fmla="*/ 2684207 w 7779149"/>
              <a:gd name="connsiteY0" fmla="*/ 0 h 6902245"/>
              <a:gd name="connsiteX1" fmla="*/ 7779149 w 7779149"/>
              <a:gd name="connsiteY1" fmla="*/ 0 h 6902245"/>
              <a:gd name="connsiteX2" fmla="*/ 7775240 w 7779149"/>
              <a:gd name="connsiteY2" fmla="*/ 6891479 h 6902245"/>
              <a:gd name="connsiteX3" fmla="*/ 1312607 w 7779149"/>
              <a:gd name="connsiteY3" fmla="*/ 6902245 h 6902245"/>
              <a:gd name="connsiteX4" fmla="*/ 0 w 7779149"/>
              <a:gd name="connsiteY4" fmla="*/ 4572000 h 6902245"/>
              <a:gd name="connsiteX5" fmla="*/ 2684207 w 7779149"/>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9149" h="6902245" extrusionOk="0">
                <a:moveTo>
                  <a:pt x="2684207" y="0"/>
                </a:moveTo>
                <a:lnTo>
                  <a:pt x="7779149" y="0"/>
                </a:lnTo>
                <a:cubicBezTo>
                  <a:pt x="7774233" y="2300748"/>
                  <a:pt x="7780156" y="4590731"/>
                  <a:pt x="7775240" y="6891479"/>
                </a:cubicBezTo>
                <a:lnTo>
                  <a:pt x="1312607" y="6902245"/>
                </a:lnTo>
                <a:lnTo>
                  <a:pt x="0" y="4572000"/>
                </a:lnTo>
                <a:lnTo>
                  <a:pt x="2684207" y="0"/>
                </a:lnTo>
                <a:close/>
              </a:path>
            </a:pathLst>
          </a:custGeom>
          <a:solidFill>
            <a:srgbClr val="FF6B70"/>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sp>
        <p:nvSpPr>
          <p:cNvPr id="8" name="Google Shape;2777;p515">
            <a:extLst>
              <a:ext uri="{FF2B5EF4-FFF2-40B4-BE49-F238E27FC236}">
                <a16:creationId xmlns:a16="http://schemas.microsoft.com/office/drawing/2014/main" id="{06BC8B7C-75A7-3F49-830D-6AE5583E47F6}"/>
              </a:ext>
            </a:extLst>
          </p:cNvPr>
          <p:cNvSpPr/>
          <p:nvPr userDrawn="1"/>
        </p:nvSpPr>
        <p:spPr>
          <a:xfrm flipH="1">
            <a:off x="1" y="1327"/>
            <a:ext cx="5459792" cy="5142173"/>
          </a:xfrm>
          <a:custGeom>
            <a:avLst/>
            <a:gdLst>
              <a:gd name="connsiteX0" fmla="*/ 2684207 w 8273864"/>
              <a:gd name="connsiteY0" fmla="*/ 0 h 6902245"/>
              <a:gd name="connsiteX1" fmla="*/ 7378097 w 8273864"/>
              <a:gd name="connsiteY1" fmla="*/ 0 h 6902245"/>
              <a:gd name="connsiteX2" fmla="*/ 8273845 w 8273864"/>
              <a:gd name="connsiteY2" fmla="*/ 6902245 h 6902245"/>
              <a:gd name="connsiteX3" fmla="*/ 1312607 w 8273864"/>
              <a:gd name="connsiteY3" fmla="*/ 6902245 h 6902245"/>
              <a:gd name="connsiteX4" fmla="*/ 0 w 8273864"/>
              <a:gd name="connsiteY4" fmla="*/ 4572000 h 6902245"/>
              <a:gd name="connsiteX5" fmla="*/ 2684207 w 8273864"/>
              <a:gd name="connsiteY5" fmla="*/ 0 h 6902245"/>
              <a:gd name="connsiteX0" fmla="*/ 2684207 w 7407140"/>
              <a:gd name="connsiteY0" fmla="*/ 0 h 6902245"/>
              <a:gd name="connsiteX1" fmla="*/ 7378097 w 7407140"/>
              <a:gd name="connsiteY1" fmla="*/ 0 h 6902245"/>
              <a:gd name="connsiteX2" fmla="*/ 7406705 w 7407140"/>
              <a:gd name="connsiteY2" fmla="*/ 6891479 h 6902245"/>
              <a:gd name="connsiteX3" fmla="*/ 1312607 w 7407140"/>
              <a:gd name="connsiteY3" fmla="*/ 6902245 h 6902245"/>
              <a:gd name="connsiteX4" fmla="*/ 0 w 7407140"/>
              <a:gd name="connsiteY4" fmla="*/ 4572000 h 6902245"/>
              <a:gd name="connsiteX5" fmla="*/ 2684207 w 7407140"/>
              <a:gd name="connsiteY5" fmla="*/ 0 h 6902245"/>
              <a:gd name="connsiteX0" fmla="*/ 2684207 w 7378097"/>
              <a:gd name="connsiteY0" fmla="*/ 0 h 6902245"/>
              <a:gd name="connsiteX1" fmla="*/ 7378097 w 7378097"/>
              <a:gd name="connsiteY1" fmla="*/ 0 h 6902245"/>
              <a:gd name="connsiteX2" fmla="*/ 7374187 w 7378097"/>
              <a:gd name="connsiteY2" fmla="*/ 6891480 h 6902245"/>
              <a:gd name="connsiteX3" fmla="*/ 1312607 w 7378097"/>
              <a:gd name="connsiteY3" fmla="*/ 6902245 h 6902245"/>
              <a:gd name="connsiteX4" fmla="*/ 0 w 7378097"/>
              <a:gd name="connsiteY4" fmla="*/ 4572000 h 6902245"/>
              <a:gd name="connsiteX5" fmla="*/ 2684207 w 7378097"/>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78097" h="6902245" extrusionOk="0">
                <a:moveTo>
                  <a:pt x="2684207" y="0"/>
                </a:moveTo>
                <a:lnTo>
                  <a:pt x="7378097" y="0"/>
                </a:lnTo>
                <a:cubicBezTo>
                  <a:pt x="7373181" y="2300748"/>
                  <a:pt x="7379103" y="4590732"/>
                  <a:pt x="7374187" y="6891480"/>
                </a:cubicBezTo>
                <a:lnTo>
                  <a:pt x="1312607" y="6902245"/>
                </a:lnTo>
                <a:lnTo>
                  <a:pt x="0" y="4572000"/>
                </a:lnTo>
                <a:lnTo>
                  <a:pt x="2684207" y="0"/>
                </a:lnTo>
                <a:close/>
              </a:path>
            </a:pathLst>
          </a:custGeom>
          <a:solidFill>
            <a:schemeClr val="bg1"/>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pic>
        <p:nvPicPr>
          <p:cNvPr id="11" name="Picture 10">
            <a:extLst>
              <a:ext uri="{FF2B5EF4-FFF2-40B4-BE49-F238E27FC236}">
                <a16:creationId xmlns:a16="http://schemas.microsoft.com/office/drawing/2014/main" id="{B07CAB7C-F70C-BA49-82CE-5FDB2D2AFBA5}"/>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94612" y="484229"/>
            <a:ext cx="621000" cy="621000"/>
          </a:xfrm>
          <a:prstGeom prst="rect">
            <a:avLst/>
          </a:prstGeom>
        </p:spPr>
      </p:pic>
      <p:sp>
        <p:nvSpPr>
          <p:cNvPr id="2" name="Title 1">
            <a:extLst>
              <a:ext uri="{FF2B5EF4-FFF2-40B4-BE49-F238E27FC236}">
                <a16:creationId xmlns:a16="http://schemas.microsoft.com/office/drawing/2014/main" id="{CE14401A-74C2-5A44-95BE-34E1626D625E}"/>
              </a:ext>
            </a:extLst>
          </p:cNvPr>
          <p:cNvSpPr>
            <a:spLocks noGrp="1"/>
          </p:cNvSpPr>
          <p:nvPr>
            <p:ph type="title" hasCustomPrompt="1"/>
          </p:nvPr>
        </p:nvSpPr>
        <p:spPr>
          <a:xfrm>
            <a:off x="594613" y="1246766"/>
            <a:ext cx="2868389" cy="509583"/>
          </a:xfrm>
          <a:prstGeom prst="rect">
            <a:avLst/>
          </a:prstGeom>
        </p:spPr>
        <p:txBody>
          <a:bodyPr/>
          <a:lstStyle>
            <a:lvl1pPr>
              <a:defRPr sz="2550">
                <a:solidFill>
                  <a:schemeClr val="tx1">
                    <a:lumMod val="65000"/>
                    <a:lumOff val="35000"/>
                  </a:schemeClr>
                </a:solidFill>
              </a:defRPr>
            </a:lvl1pPr>
          </a:lstStyle>
          <a:p>
            <a:r>
              <a:rPr lang="en-US"/>
              <a:t>Header</a:t>
            </a:r>
            <a:endParaRPr lang="en-CA"/>
          </a:p>
        </p:txBody>
      </p:sp>
      <p:sp>
        <p:nvSpPr>
          <p:cNvPr id="22" name="TextBox 21">
            <a:extLst>
              <a:ext uri="{FF2B5EF4-FFF2-40B4-BE49-F238E27FC236}">
                <a16:creationId xmlns:a16="http://schemas.microsoft.com/office/drawing/2014/main" id="{744EA00D-FD94-7043-BC67-C0C90334582E}"/>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lumMod val="50000"/>
                    <a:alpha val="50000"/>
                  </a:schemeClr>
                </a:solidFill>
                <a:effectLst/>
                <a:latin typeface="Arial" panose="020B0604020202020204" pitchFamily="34" charset="0"/>
                <a:cs typeface="Arial" panose="020B0604020202020204" pitchFamily="34" charset="0"/>
              </a:rPr>
              <a:t>D2L Confidential   |   © 2019 D2L Corporation</a:t>
            </a:r>
          </a:p>
        </p:txBody>
      </p:sp>
      <p:sp>
        <p:nvSpPr>
          <p:cNvPr id="24" name="Text Placeholder 23">
            <a:extLst>
              <a:ext uri="{FF2B5EF4-FFF2-40B4-BE49-F238E27FC236}">
                <a16:creationId xmlns:a16="http://schemas.microsoft.com/office/drawing/2014/main" id="{401D2FEA-61E2-294E-BFFA-E550C13E7BF3}"/>
              </a:ext>
            </a:extLst>
          </p:cNvPr>
          <p:cNvSpPr>
            <a:spLocks noGrp="1"/>
          </p:cNvSpPr>
          <p:nvPr>
            <p:ph type="body" sz="quarter" idx="10" hasCustomPrompt="1"/>
          </p:nvPr>
        </p:nvSpPr>
        <p:spPr>
          <a:xfrm>
            <a:off x="609675" y="1954590"/>
            <a:ext cx="3665791" cy="1354304"/>
          </a:xfrm>
          <a:prstGeom prst="rect">
            <a:avLst/>
          </a:prstGeom>
        </p:spPr>
        <p:txBody>
          <a:bodyPr/>
          <a:lstStyle>
            <a:lvl1pPr marL="0" indent="0">
              <a:buNone/>
              <a:defRPr sz="12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Body Copy</a:t>
            </a:r>
            <a:endParaRPr lang="en-CA"/>
          </a:p>
        </p:txBody>
      </p:sp>
    </p:spTree>
    <p:extLst>
      <p:ext uri="{BB962C8B-B14F-4D97-AF65-F5344CB8AC3E}">
        <p14:creationId xmlns:p14="http://schemas.microsoft.com/office/powerpoint/2010/main" val="4093807038"/>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showMasterSp="0" preserve="1" userDrawn="1">
  <p:cSld name="Section Title - Peridot">
    <p:bg>
      <p:bgPr>
        <a:solidFill>
          <a:srgbClr val="8CCD5A"/>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FF1E6240-EDE4-5747-B336-D15788471BF3}"/>
              </a:ext>
            </a:extLst>
          </p:cNvPr>
          <p:cNvSpPr txBox="1"/>
          <p:nvPr userDrawn="1"/>
        </p:nvSpPr>
        <p:spPr>
          <a:xfrm>
            <a:off x="118008" y="4806109"/>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sp>
        <p:nvSpPr>
          <p:cNvPr id="11" name="Google Shape;2713;p510">
            <a:extLst>
              <a:ext uri="{FF2B5EF4-FFF2-40B4-BE49-F238E27FC236}">
                <a16:creationId xmlns:a16="http://schemas.microsoft.com/office/drawing/2014/main" id="{87AC56E9-6853-1E45-AA93-E93E9A874731}"/>
              </a:ext>
            </a:extLst>
          </p:cNvPr>
          <p:cNvSpPr/>
          <p:nvPr userDrawn="1"/>
        </p:nvSpPr>
        <p:spPr>
          <a:xfrm flipH="1">
            <a:off x="-21771"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bg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pic>
        <p:nvPicPr>
          <p:cNvPr id="6" name="Picture 5">
            <a:extLst>
              <a:ext uri="{FF2B5EF4-FFF2-40B4-BE49-F238E27FC236}">
                <a16:creationId xmlns:a16="http://schemas.microsoft.com/office/drawing/2014/main" id="{E3BE31D4-B079-4365-8DF3-9B9376EB30E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
        <p:nvSpPr>
          <p:cNvPr id="7" name="Title 1">
            <a:extLst>
              <a:ext uri="{FF2B5EF4-FFF2-40B4-BE49-F238E27FC236}">
                <a16:creationId xmlns:a16="http://schemas.microsoft.com/office/drawing/2014/main" id="{1F12D1F2-B7C2-C04E-A931-D97677C25C78}"/>
              </a:ext>
            </a:extLst>
          </p:cNvPr>
          <p:cNvSpPr>
            <a:spLocks noGrp="1"/>
          </p:cNvSpPr>
          <p:nvPr>
            <p:ph type="title" hasCustomPrompt="1"/>
          </p:nvPr>
        </p:nvSpPr>
        <p:spPr>
          <a:xfrm>
            <a:off x="958392" y="2650524"/>
            <a:ext cx="3856853" cy="694460"/>
          </a:xfrm>
          <a:prstGeom prst="rect">
            <a:avLst/>
          </a:prstGeom>
        </p:spPr>
        <p:txBody>
          <a:bodyPr anchor="b">
            <a:normAutofit/>
          </a:bodyPr>
          <a:lstStyle>
            <a:lvl1pPr>
              <a:defRPr sz="3000">
                <a:solidFill>
                  <a:srgbClr val="565A5C"/>
                </a:solidFill>
                <a:latin typeface="Arial" panose="020B0604020202020204" pitchFamily="34" charset="0"/>
                <a:cs typeface="Arial" panose="020B0604020202020204" pitchFamily="34" charset="0"/>
              </a:defRPr>
            </a:lvl1pPr>
          </a:lstStyle>
          <a:p>
            <a:r>
              <a:rPr lang="en-US"/>
              <a:t>Section Heading</a:t>
            </a:r>
            <a:endParaRPr lang="en-CA"/>
          </a:p>
        </p:txBody>
      </p:sp>
      <p:sp>
        <p:nvSpPr>
          <p:cNvPr id="8" name="Text Placeholder 12">
            <a:extLst>
              <a:ext uri="{FF2B5EF4-FFF2-40B4-BE49-F238E27FC236}">
                <a16:creationId xmlns:a16="http://schemas.microsoft.com/office/drawing/2014/main" id="{CAC76A26-BE83-F74F-A4F6-8D3564C84DE5}"/>
              </a:ext>
            </a:extLst>
          </p:cNvPr>
          <p:cNvSpPr>
            <a:spLocks noGrp="1"/>
          </p:cNvSpPr>
          <p:nvPr>
            <p:ph type="body" sz="quarter" idx="10" hasCustomPrompt="1"/>
          </p:nvPr>
        </p:nvSpPr>
        <p:spPr>
          <a:xfrm>
            <a:off x="958392" y="3524394"/>
            <a:ext cx="4653863" cy="822095"/>
          </a:xfrm>
          <a:prstGeom prst="rect">
            <a:avLst/>
          </a:prstGeom>
        </p:spPr>
        <p:txBody>
          <a:bodyPr/>
          <a:lstStyle>
            <a:lvl1pPr marL="0" indent="0">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Section Sub Head</a:t>
            </a:r>
            <a:endParaRPr lang="en-CA"/>
          </a:p>
        </p:txBody>
      </p:sp>
      <p:cxnSp>
        <p:nvCxnSpPr>
          <p:cNvPr id="9" name="Straight Connector 8">
            <a:extLst>
              <a:ext uri="{FF2B5EF4-FFF2-40B4-BE49-F238E27FC236}">
                <a16:creationId xmlns:a16="http://schemas.microsoft.com/office/drawing/2014/main" id="{EFE1DD1C-B268-5E49-8DCF-673879543962}"/>
              </a:ext>
            </a:extLst>
          </p:cNvPr>
          <p:cNvCxnSpPr/>
          <p:nvPr userDrawn="1"/>
        </p:nvCxnSpPr>
        <p:spPr>
          <a:xfrm>
            <a:off x="1024810" y="3398477"/>
            <a:ext cx="676532" cy="0"/>
          </a:xfrm>
          <a:prstGeom prst="line">
            <a:avLst/>
          </a:prstGeom>
          <a:ln w="63500">
            <a:solidFill>
              <a:srgbClr val="8CCD5A"/>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0CF70818-73BA-A348-8082-0DC383E6F6D3}"/>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lumMod val="50000"/>
                    <a:alpha val="50000"/>
                  </a:schemeClr>
                </a:solidFill>
                <a:effectLst/>
                <a:latin typeface="Arial" panose="020B0604020202020204" pitchFamily="34" charset="0"/>
                <a:cs typeface="Arial" panose="020B0604020202020204" pitchFamily="34" charset="0"/>
              </a:rPr>
              <a:t>D2L Confidential   |   © 2019 D2L Corporation</a:t>
            </a:r>
          </a:p>
        </p:txBody>
      </p:sp>
    </p:spTree>
    <p:extLst>
      <p:ext uri="{BB962C8B-B14F-4D97-AF65-F5344CB8AC3E}">
        <p14:creationId xmlns:p14="http://schemas.microsoft.com/office/powerpoint/2010/main" val="2800020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Sub-section Title - Peridot">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8CEAE029-55BD-D247-BFE3-8961FC185FCF}"/>
              </a:ext>
            </a:extLst>
          </p:cNvPr>
          <p:cNvCxnSpPr>
            <a:cxnSpLocks/>
          </p:cNvCxnSpPr>
          <p:nvPr userDrawn="1"/>
        </p:nvCxnSpPr>
        <p:spPr>
          <a:xfrm>
            <a:off x="957470" y="3431443"/>
            <a:ext cx="8186530" cy="0"/>
          </a:xfrm>
          <a:prstGeom prst="line">
            <a:avLst/>
          </a:prstGeom>
          <a:ln w="63500">
            <a:solidFill>
              <a:srgbClr val="8CCD5A"/>
            </a:solidFil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4D056E61-58D8-CE40-B684-1E0F25C7075F}"/>
              </a:ext>
            </a:extLst>
          </p:cNvPr>
          <p:cNvSpPr>
            <a:spLocks noGrp="1"/>
          </p:cNvSpPr>
          <p:nvPr>
            <p:ph type="title" hasCustomPrompt="1"/>
          </p:nvPr>
        </p:nvSpPr>
        <p:spPr>
          <a:xfrm>
            <a:off x="4329678" y="2663224"/>
            <a:ext cx="3856853" cy="694460"/>
          </a:xfrm>
          <a:prstGeom prst="rect">
            <a:avLst/>
          </a:prstGeom>
        </p:spPr>
        <p:txBody>
          <a:bodyPr anchor="b">
            <a:normAutofit/>
          </a:bodyPr>
          <a:lstStyle>
            <a:lvl1pPr algn="r">
              <a:defRPr sz="3000">
                <a:solidFill>
                  <a:srgbClr val="565A5C"/>
                </a:solidFill>
                <a:latin typeface="Arial" panose="020B0604020202020204" pitchFamily="34" charset="0"/>
                <a:cs typeface="Arial" panose="020B0604020202020204" pitchFamily="34" charset="0"/>
              </a:defRPr>
            </a:lvl1pPr>
          </a:lstStyle>
          <a:p>
            <a:r>
              <a:rPr lang="en-US"/>
              <a:t>Sub-section Heading</a:t>
            </a:r>
            <a:endParaRPr lang="en-CA"/>
          </a:p>
        </p:txBody>
      </p:sp>
      <p:sp>
        <p:nvSpPr>
          <p:cNvPr id="12" name="Text Placeholder 12">
            <a:extLst>
              <a:ext uri="{FF2B5EF4-FFF2-40B4-BE49-F238E27FC236}">
                <a16:creationId xmlns:a16="http://schemas.microsoft.com/office/drawing/2014/main" id="{A6E77DD3-21EF-8B49-AACF-59C0793C3D20}"/>
              </a:ext>
            </a:extLst>
          </p:cNvPr>
          <p:cNvSpPr>
            <a:spLocks noGrp="1"/>
          </p:cNvSpPr>
          <p:nvPr>
            <p:ph type="body" sz="quarter" idx="10" hasCustomPrompt="1"/>
          </p:nvPr>
        </p:nvSpPr>
        <p:spPr>
          <a:xfrm>
            <a:off x="3532668" y="3537094"/>
            <a:ext cx="4653863" cy="822095"/>
          </a:xfrm>
          <a:prstGeom prst="rect">
            <a:avLst/>
          </a:prstGeom>
        </p:spPr>
        <p:txBody>
          <a:bodyPr/>
          <a:lstStyle>
            <a:lvl1pPr marL="0" indent="0" algn="r">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Sub-section Sub Head</a:t>
            </a:r>
            <a:endParaRPr lang="en-CA"/>
          </a:p>
        </p:txBody>
      </p:sp>
    </p:spTree>
    <p:extLst>
      <p:ext uri="{BB962C8B-B14F-4D97-AF65-F5344CB8AC3E}">
        <p14:creationId xmlns:p14="http://schemas.microsoft.com/office/powerpoint/2010/main" val="2434736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General Content - Perido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AA08E-5058-914A-8032-B364D9E96B0B}"/>
              </a:ext>
            </a:extLst>
          </p:cNvPr>
          <p:cNvSpPr>
            <a:spLocks noGrp="1"/>
          </p:cNvSpPr>
          <p:nvPr>
            <p:ph type="title" hasCustomPrompt="1"/>
          </p:nvPr>
        </p:nvSpPr>
        <p:spPr>
          <a:xfrm>
            <a:off x="244602" y="209836"/>
            <a:ext cx="7646670" cy="539972"/>
          </a:xfrm>
          <a:prstGeom prst="rect">
            <a:avLst/>
          </a:prstGeom>
        </p:spPr>
        <p:txBody>
          <a:bodyPr/>
          <a:lstStyle>
            <a:lvl1pPr>
              <a:defRPr sz="3000">
                <a:solidFill>
                  <a:schemeClr val="tx1">
                    <a:lumMod val="65000"/>
                    <a:lumOff val="35000"/>
                  </a:schemeClr>
                </a:solidFill>
              </a:defRPr>
            </a:lvl1pPr>
          </a:lstStyle>
          <a:p>
            <a:r>
              <a:rPr lang="en-US"/>
              <a:t>Header</a:t>
            </a:r>
            <a:endParaRPr lang="en-CA"/>
          </a:p>
        </p:txBody>
      </p:sp>
      <p:cxnSp>
        <p:nvCxnSpPr>
          <p:cNvPr id="4" name="Straight Connector 3">
            <a:extLst>
              <a:ext uri="{FF2B5EF4-FFF2-40B4-BE49-F238E27FC236}">
                <a16:creationId xmlns:a16="http://schemas.microsoft.com/office/drawing/2014/main" id="{ADDD606C-C699-3F47-9E59-69B03C5B2A97}"/>
              </a:ext>
            </a:extLst>
          </p:cNvPr>
          <p:cNvCxnSpPr/>
          <p:nvPr userDrawn="1"/>
        </p:nvCxnSpPr>
        <p:spPr>
          <a:xfrm>
            <a:off x="316150" y="747069"/>
            <a:ext cx="676532" cy="0"/>
          </a:xfrm>
          <a:prstGeom prst="line">
            <a:avLst/>
          </a:prstGeom>
          <a:ln w="63500">
            <a:solidFill>
              <a:srgbClr val="8CCD5A"/>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51C3AB58-E42D-3D4E-830A-BF7ADDD4D28B}"/>
              </a:ext>
            </a:extLst>
          </p:cNvPr>
          <p:cNvSpPr>
            <a:spLocks noGrp="1"/>
          </p:cNvSpPr>
          <p:nvPr>
            <p:ph type="body" sz="quarter" idx="10" hasCustomPrompt="1"/>
          </p:nvPr>
        </p:nvSpPr>
        <p:spPr>
          <a:xfrm>
            <a:off x="244602" y="1078611"/>
            <a:ext cx="8597646" cy="3511677"/>
          </a:xfrm>
          <a:prstGeom prst="rect">
            <a:avLst/>
          </a:prstGeo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2512198520"/>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Screenshot - Perido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B72F7-1E75-E947-8382-9591193CC216}"/>
              </a:ext>
            </a:extLst>
          </p:cNvPr>
          <p:cNvSpPr>
            <a:spLocks noGrp="1"/>
          </p:cNvSpPr>
          <p:nvPr>
            <p:ph type="title" hasCustomPrompt="1"/>
          </p:nvPr>
        </p:nvSpPr>
        <p:spPr>
          <a:xfrm>
            <a:off x="594612" y="1099752"/>
            <a:ext cx="2340612" cy="352561"/>
          </a:xfrm>
          <a:prstGeom prst="rect">
            <a:avLst/>
          </a:prstGeom>
        </p:spPr>
        <p:txBody>
          <a:bodyPr anchor="b"/>
          <a:lstStyle>
            <a:lvl1pPr>
              <a:defRPr sz="2250">
                <a:solidFill>
                  <a:schemeClr val="tx1">
                    <a:lumMod val="65000"/>
                    <a:lumOff val="35000"/>
                  </a:schemeClr>
                </a:solidFill>
              </a:defRPr>
            </a:lvl1pPr>
          </a:lstStyle>
          <a:p>
            <a:r>
              <a:rPr lang="en-US"/>
              <a:t>Header</a:t>
            </a:r>
            <a:endParaRPr lang="en-CA"/>
          </a:p>
        </p:txBody>
      </p:sp>
      <p:cxnSp>
        <p:nvCxnSpPr>
          <p:cNvPr id="7" name="Straight Connector 6">
            <a:extLst>
              <a:ext uri="{FF2B5EF4-FFF2-40B4-BE49-F238E27FC236}">
                <a16:creationId xmlns:a16="http://schemas.microsoft.com/office/drawing/2014/main" id="{33B9A9F0-5B0A-884B-A9A7-DB8D794686DF}"/>
              </a:ext>
            </a:extLst>
          </p:cNvPr>
          <p:cNvCxnSpPr>
            <a:cxnSpLocks/>
          </p:cNvCxnSpPr>
          <p:nvPr userDrawn="1"/>
        </p:nvCxnSpPr>
        <p:spPr>
          <a:xfrm>
            <a:off x="0" y="1623158"/>
            <a:ext cx="2953512" cy="0"/>
          </a:xfrm>
          <a:prstGeom prst="line">
            <a:avLst/>
          </a:prstGeom>
          <a:ln w="63500">
            <a:solidFill>
              <a:srgbClr val="8CCD5A"/>
            </a:solidFill>
          </a:ln>
        </p:spPr>
        <p:style>
          <a:lnRef idx="1">
            <a:schemeClr val="accent1"/>
          </a:lnRef>
          <a:fillRef idx="0">
            <a:schemeClr val="accent1"/>
          </a:fillRef>
          <a:effectRef idx="0">
            <a:schemeClr val="accent1"/>
          </a:effectRef>
          <a:fontRef idx="minor">
            <a:schemeClr val="tx1"/>
          </a:fontRef>
        </p:style>
      </p:cxnSp>
      <p:sp>
        <p:nvSpPr>
          <p:cNvPr id="11" name="Text Placeholder 29">
            <a:extLst>
              <a:ext uri="{FF2B5EF4-FFF2-40B4-BE49-F238E27FC236}">
                <a16:creationId xmlns:a16="http://schemas.microsoft.com/office/drawing/2014/main" id="{AD544ADA-7495-914C-B04D-8EB43FFBF524}"/>
              </a:ext>
            </a:extLst>
          </p:cNvPr>
          <p:cNvSpPr>
            <a:spLocks noGrp="1"/>
          </p:cNvSpPr>
          <p:nvPr>
            <p:ph type="body" sz="quarter" idx="15" hasCustomPrompt="1"/>
          </p:nvPr>
        </p:nvSpPr>
        <p:spPr>
          <a:xfrm>
            <a:off x="612900" y="1821436"/>
            <a:ext cx="2340612" cy="2320791"/>
          </a:xfrm>
          <a:prstGeom prst="rect">
            <a:avLst/>
          </a:prstGeom>
        </p:spPr>
        <p:txBody>
          <a:bodyPr/>
          <a:lstStyle>
            <a:lvl1pPr marL="0" indent="0" algn="l">
              <a:lnSpc>
                <a:spcPct val="100000"/>
              </a:lnSpc>
              <a:spcBef>
                <a:spcPts val="0"/>
              </a:spcBef>
              <a:buNone/>
              <a:defRPr sz="1350" b="0">
                <a:solidFill>
                  <a:schemeClr val="tx1">
                    <a:lumMod val="65000"/>
                    <a:lumOff val="35000"/>
                  </a:schemeClr>
                </a:solidFill>
              </a:defRPr>
            </a:lvl1pPr>
          </a:lstStyle>
          <a:p>
            <a:pPr lvl="0"/>
            <a:r>
              <a:rPr lang="en-CA"/>
              <a:t>Point one</a:t>
            </a:r>
          </a:p>
          <a:p>
            <a:pPr lvl="0"/>
            <a:endParaRPr lang="en-CA"/>
          </a:p>
          <a:p>
            <a:pPr lvl="0"/>
            <a:r>
              <a:rPr lang="en-CA"/>
              <a:t>Point two</a:t>
            </a:r>
          </a:p>
          <a:p>
            <a:pPr lvl="0"/>
            <a:endParaRPr lang="en-CA"/>
          </a:p>
          <a:p>
            <a:pPr lvl="0"/>
            <a:r>
              <a:rPr lang="en-CA"/>
              <a:t>Point three</a:t>
            </a:r>
          </a:p>
        </p:txBody>
      </p:sp>
    </p:spTree>
    <p:extLst>
      <p:ext uri="{BB962C8B-B14F-4D97-AF65-F5344CB8AC3E}">
        <p14:creationId xmlns:p14="http://schemas.microsoft.com/office/powerpoint/2010/main" val="726119533"/>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Content - Peridot">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6D35FE04-CB95-7C4C-B654-CE797EAAFA8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216435" y="0"/>
            <a:ext cx="5927565" cy="5143500"/>
          </a:xfrm>
          <a:prstGeom prst="rect">
            <a:avLst/>
          </a:prstGeom>
        </p:spPr>
      </p:pic>
      <p:sp>
        <p:nvSpPr>
          <p:cNvPr id="7" name="Google Shape;2739;p512">
            <a:extLst>
              <a:ext uri="{FF2B5EF4-FFF2-40B4-BE49-F238E27FC236}">
                <a16:creationId xmlns:a16="http://schemas.microsoft.com/office/drawing/2014/main" id="{053320C6-A16D-A642-ABE1-193536B97CE1}"/>
              </a:ext>
            </a:extLst>
          </p:cNvPr>
          <p:cNvSpPr/>
          <p:nvPr userDrawn="1"/>
        </p:nvSpPr>
        <p:spPr>
          <a:xfrm flipH="1">
            <a:off x="0" y="2653"/>
            <a:ext cx="5756571" cy="5142173"/>
          </a:xfrm>
          <a:custGeom>
            <a:avLst/>
            <a:gdLst>
              <a:gd name="connsiteX0" fmla="*/ 2684207 w 8273880"/>
              <a:gd name="connsiteY0" fmla="*/ 0 h 6902245"/>
              <a:gd name="connsiteX1" fmla="*/ 7779149 w 8273880"/>
              <a:gd name="connsiteY1" fmla="*/ 0 h 6902245"/>
              <a:gd name="connsiteX2" fmla="*/ 8273845 w 8273880"/>
              <a:gd name="connsiteY2" fmla="*/ 6902245 h 6902245"/>
              <a:gd name="connsiteX3" fmla="*/ 1312607 w 8273880"/>
              <a:gd name="connsiteY3" fmla="*/ 6902245 h 6902245"/>
              <a:gd name="connsiteX4" fmla="*/ 0 w 8273880"/>
              <a:gd name="connsiteY4" fmla="*/ 4572000 h 6902245"/>
              <a:gd name="connsiteX5" fmla="*/ 2684207 w 8273880"/>
              <a:gd name="connsiteY5" fmla="*/ 0 h 6902245"/>
              <a:gd name="connsiteX0" fmla="*/ 2684207 w 7779149"/>
              <a:gd name="connsiteY0" fmla="*/ 0 h 6902245"/>
              <a:gd name="connsiteX1" fmla="*/ 7779149 w 7779149"/>
              <a:gd name="connsiteY1" fmla="*/ 0 h 6902245"/>
              <a:gd name="connsiteX2" fmla="*/ 7775240 w 7779149"/>
              <a:gd name="connsiteY2" fmla="*/ 6891479 h 6902245"/>
              <a:gd name="connsiteX3" fmla="*/ 1312607 w 7779149"/>
              <a:gd name="connsiteY3" fmla="*/ 6902245 h 6902245"/>
              <a:gd name="connsiteX4" fmla="*/ 0 w 7779149"/>
              <a:gd name="connsiteY4" fmla="*/ 4572000 h 6902245"/>
              <a:gd name="connsiteX5" fmla="*/ 2684207 w 7779149"/>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9149" h="6902245" extrusionOk="0">
                <a:moveTo>
                  <a:pt x="2684207" y="0"/>
                </a:moveTo>
                <a:lnTo>
                  <a:pt x="7779149" y="0"/>
                </a:lnTo>
                <a:cubicBezTo>
                  <a:pt x="7774233" y="2300748"/>
                  <a:pt x="7780156" y="4590731"/>
                  <a:pt x="7775240" y="6891479"/>
                </a:cubicBezTo>
                <a:lnTo>
                  <a:pt x="1312607" y="6902245"/>
                </a:lnTo>
                <a:lnTo>
                  <a:pt x="0" y="4572000"/>
                </a:lnTo>
                <a:lnTo>
                  <a:pt x="2684207" y="0"/>
                </a:lnTo>
                <a:close/>
              </a:path>
            </a:pathLst>
          </a:custGeom>
          <a:solidFill>
            <a:srgbClr val="8CCD5A"/>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sp>
        <p:nvSpPr>
          <p:cNvPr id="8" name="Google Shape;2777;p515">
            <a:extLst>
              <a:ext uri="{FF2B5EF4-FFF2-40B4-BE49-F238E27FC236}">
                <a16:creationId xmlns:a16="http://schemas.microsoft.com/office/drawing/2014/main" id="{06BC8B7C-75A7-3F49-830D-6AE5583E47F6}"/>
              </a:ext>
            </a:extLst>
          </p:cNvPr>
          <p:cNvSpPr/>
          <p:nvPr userDrawn="1"/>
        </p:nvSpPr>
        <p:spPr>
          <a:xfrm flipH="1">
            <a:off x="1" y="1327"/>
            <a:ext cx="5459792" cy="5142173"/>
          </a:xfrm>
          <a:custGeom>
            <a:avLst/>
            <a:gdLst>
              <a:gd name="connsiteX0" fmla="*/ 2684207 w 8273864"/>
              <a:gd name="connsiteY0" fmla="*/ 0 h 6902245"/>
              <a:gd name="connsiteX1" fmla="*/ 7378097 w 8273864"/>
              <a:gd name="connsiteY1" fmla="*/ 0 h 6902245"/>
              <a:gd name="connsiteX2" fmla="*/ 8273845 w 8273864"/>
              <a:gd name="connsiteY2" fmla="*/ 6902245 h 6902245"/>
              <a:gd name="connsiteX3" fmla="*/ 1312607 w 8273864"/>
              <a:gd name="connsiteY3" fmla="*/ 6902245 h 6902245"/>
              <a:gd name="connsiteX4" fmla="*/ 0 w 8273864"/>
              <a:gd name="connsiteY4" fmla="*/ 4572000 h 6902245"/>
              <a:gd name="connsiteX5" fmla="*/ 2684207 w 8273864"/>
              <a:gd name="connsiteY5" fmla="*/ 0 h 6902245"/>
              <a:gd name="connsiteX0" fmla="*/ 2684207 w 7407140"/>
              <a:gd name="connsiteY0" fmla="*/ 0 h 6902245"/>
              <a:gd name="connsiteX1" fmla="*/ 7378097 w 7407140"/>
              <a:gd name="connsiteY1" fmla="*/ 0 h 6902245"/>
              <a:gd name="connsiteX2" fmla="*/ 7406705 w 7407140"/>
              <a:gd name="connsiteY2" fmla="*/ 6891479 h 6902245"/>
              <a:gd name="connsiteX3" fmla="*/ 1312607 w 7407140"/>
              <a:gd name="connsiteY3" fmla="*/ 6902245 h 6902245"/>
              <a:gd name="connsiteX4" fmla="*/ 0 w 7407140"/>
              <a:gd name="connsiteY4" fmla="*/ 4572000 h 6902245"/>
              <a:gd name="connsiteX5" fmla="*/ 2684207 w 7407140"/>
              <a:gd name="connsiteY5" fmla="*/ 0 h 6902245"/>
              <a:gd name="connsiteX0" fmla="*/ 2684207 w 7378097"/>
              <a:gd name="connsiteY0" fmla="*/ 0 h 6902245"/>
              <a:gd name="connsiteX1" fmla="*/ 7378097 w 7378097"/>
              <a:gd name="connsiteY1" fmla="*/ 0 h 6902245"/>
              <a:gd name="connsiteX2" fmla="*/ 7374187 w 7378097"/>
              <a:gd name="connsiteY2" fmla="*/ 6891480 h 6902245"/>
              <a:gd name="connsiteX3" fmla="*/ 1312607 w 7378097"/>
              <a:gd name="connsiteY3" fmla="*/ 6902245 h 6902245"/>
              <a:gd name="connsiteX4" fmla="*/ 0 w 7378097"/>
              <a:gd name="connsiteY4" fmla="*/ 4572000 h 6902245"/>
              <a:gd name="connsiteX5" fmla="*/ 2684207 w 7378097"/>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78097" h="6902245" extrusionOk="0">
                <a:moveTo>
                  <a:pt x="2684207" y="0"/>
                </a:moveTo>
                <a:lnTo>
                  <a:pt x="7378097" y="0"/>
                </a:lnTo>
                <a:cubicBezTo>
                  <a:pt x="7373181" y="2300748"/>
                  <a:pt x="7379103" y="4590732"/>
                  <a:pt x="7374187" y="6891480"/>
                </a:cubicBezTo>
                <a:lnTo>
                  <a:pt x="1312607" y="6902245"/>
                </a:lnTo>
                <a:lnTo>
                  <a:pt x="0" y="4572000"/>
                </a:lnTo>
                <a:lnTo>
                  <a:pt x="2684207" y="0"/>
                </a:lnTo>
                <a:close/>
              </a:path>
            </a:pathLst>
          </a:custGeom>
          <a:solidFill>
            <a:schemeClr val="bg1"/>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pic>
        <p:nvPicPr>
          <p:cNvPr id="11" name="Picture 10">
            <a:extLst>
              <a:ext uri="{FF2B5EF4-FFF2-40B4-BE49-F238E27FC236}">
                <a16:creationId xmlns:a16="http://schemas.microsoft.com/office/drawing/2014/main" id="{B07CAB7C-F70C-BA49-82CE-5FDB2D2AFBA5}"/>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594612" y="484229"/>
            <a:ext cx="621000" cy="621000"/>
          </a:xfrm>
          <a:prstGeom prst="rect">
            <a:avLst/>
          </a:prstGeom>
        </p:spPr>
      </p:pic>
      <p:sp>
        <p:nvSpPr>
          <p:cNvPr id="2" name="Title 1">
            <a:extLst>
              <a:ext uri="{FF2B5EF4-FFF2-40B4-BE49-F238E27FC236}">
                <a16:creationId xmlns:a16="http://schemas.microsoft.com/office/drawing/2014/main" id="{CE14401A-74C2-5A44-95BE-34E1626D625E}"/>
              </a:ext>
            </a:extLst>
          </p:cNvPr>
          <p:cNvSpPr>
            <a:spLocks noGrp="1"/>
          </p:cNvSpPr>
          <p:nvPr>
            <p:ph type="title" hasCustomPrompt="1"/>
          </p:nvPr>
        </p:nvSpPr>
        <p:spPr>
          <a:xfrm>
            <a:off x="594613" y="1246766"/>
            <a:ext cx="2868389" cy="509583"/>
          </a:xfrm>
          <a:prstGeom prst="rect">
            <a:avLst/>
          </a:prstGeom>
        </p:spPr>
        <p:txBody>
          <a:bodyPr/>
          <a:lstStyle>
            <a:lvl1pPr>
              <a:defRPr sz="2550">
                <a:solidFill>
                  <a:schemeClr val="tx1">
                    <a:lumMod val="65000"/>
                    <a:lumOff val="35000"/>
                  </a:schemeClr>
                </a:solidFill>
              </a:defRPr>
            </a:lvl1pPr>
          </a:lstStyle>
          <a:p>
            <a:r>
              <a:rPr lang="en-US"/>
              <a:t>Header</a:t>
            </a:r>
            <a:endParaRPr lang="en-CA"/>
          </a:p>
        </p:txBody>
      </p:sp>
      <p:sp>
        <p:nvSpPr>
          <p:cNvPr id="22" name="TextBox 21">
            <a:extLst>
              <a:ext uri="{FF2B5EF4-FFF2-40B4-BE49-F238E27FC236}">
                <a16:creationId xmlns:a16="http://schemas.microsoft.com/office/drawing/2014/main" id="{744EA00D-FD94-7043-BC67-C0C90334582E}"/>
              </a:ext>
            </a:extLst>
          </p:cNvPr>
          <p:cNvSpPr txBox="1"/>
          <p:nvPr userDrawn="1"/>
        </p:nvSpPr>
        <p:spPr>
          <a:xfrm>
            <a:off x="164345" y="4806109"/>
            <a:ext cx="2116285" cy="207749"/>
          </a:xfrm>
          <a:prstGeom prst="rect">
            <a:avLst/>
          </a:prstGeom>
          <a:noFill/>
        </p:spPr>
        <p:txBody>
          <a:bodyPr wrap="none" rtlCol="0">
            <a:spAutoFit/>
          </a:bodyPr>
          <a:lstStyle/>
          <a:p>
            <a:r>
              <a:rPr lang="en-US" sz="750" dirty="0">
                <a:solidFill>
                  <a:schemeClr val="bg1">
                    <a:lumMod val="50000"/>
                    <a:alpha val="50000"/>
                  </a:schemeClr>
                </a:solidFill>
                <a:effectLst/>
                <a:latin typeface="Arial" panose="020B0604020202020204" pitchFamily="34" charset="0"/>
                <a:cs typeface="Arial" panose="020B0604020202020204" pitchFamily="34" charset="0"/>
              </a:rPr>
              <a:t>D2L Confidential   |   © 2020 D2L Corporation</a:t>
            </a:r>
          </a:p>
        </p:txBody>
      </p:sp>
      <p:sp>
        <p:nvSpPr>
          <p:cNvPr id="24" name="Text Placeholder 23">
            <a:extLst>
              <a:ext uri="{FF2B5EF4-FFF2-40B4-BE49-F238E27FC236}">
                <a16:creationId xmlns:a16="http://schemas.microsoft.com/office/drawing/2014/main" id="{401D2FEA-61E2-294E-BFFA-E550C13E7BF3}"/>
              </a:ext>
            </a:extLst>
          </p:cNvPr>
          <p:cNvSpPr>
            <a:spLocks noGrp="1"/>
          </p:cNvSpPr>
          <p:nvPr>
            <p:ph type="body" sz="quarter" idx="10" hasCustomPrompt="1"/>
          </p:nvPr>
        </p:nvSpPr>
        <p:spPr>
          <a:xfrm>
            <a:off x="609675" y="1954590"/>
            <a:ext cx="3665791" cy="1354304"/>
          </a:xfrm>
          <a:prstGeom prst="rect">
            <a:avLst/>
          </a:prstGeom>
        </p:spPr>
        <p:txBody>
          <a:bodyPr/>
          <a:lstStyle>
            <a:lvl1pPr marL="0" indent="0">
              <a:buNone/>
              <a:defRPr sz="12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Body Copy</a:t>
            </a:r>
            <a:endParaRPr lang="en-CA"/>
          </a:p>
        </p:txBody>
      </p:sp>
      <p:pic>
        <p:nvPicPr>
          <p:cNvPr id="12" name="Picture 11">
            <a:extLst>
              <a:ext uri="{FF2B5EF4-FFF2-40B4-BE49-F238E27FC236}">
                <a16:creationId xmlns:a16="http://schemas.microsoft.com/office/drawing/2014/main" id="{6394DF12-6067-3941-9F5A-F8469015E00C}"/>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509501766"/>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470"/>
        <p:cNvGrpSpPr/>
        <p:nvPr/>
      </p:nvGrpSpPr>
      <p:grpSpPr>
        <a:xfrm>
          <a:off x="0" y="0"/>
          <a:ext cx="0" cy="0"/>
          <a:chOff x="0" y="0"/>
          <a:chExt cx="0" cy="0"/>
        </a:xfrm>
      </p:grpSpPr>
    </p:spTree>
    <p:extLst>
      <p:ext uri="{BB962C8B-B14F-4D97-AF65-F5344CB8AC3E}">
        <p14:creationId xmlns:p14="http://schemas.microsoft.com/office/powerpoint/2010/main" val="1258596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5706897-76C6-454D-9FD2-7A5CCFBE90EE}"/>
              </a:ext>
            </a:extLst>
          </p:cNvPr>
          <p:cNvSpPr>
            <a:spLocks noGrp="1"/>
          </p:cNvSpPr>
          <p:nvPr>
            <p:ph type="dt" sz="half" idx="10"/>
          </p:nvPr>
        </p:nvSpPr>
        <p:spPr/>
        <p:txBody>
          <a:bodyPr/>
          <a:lstStyle/>
          <a:p>
            <a:fld id="{1B772D3B-3E3E-8046-B24F-D2CCD93FCD7B}" type="datetimeFigureOut">
              <a:rPr lang="en-US" smtClean="0"/>
              <a:t>12/21/2020</a:t>
            </a:fld>
            <a:endParaRPr lang="en-US"/>
          </a:p>
        </p:txBody>
      </p:sp>
      <p:sp>
        <p:nvSpPr>
          <p:cNvPr id="3" name="Footer Placeholder 2">
            <a:extLst>
              <a:ext uri="{FF2B5EF4-FFF2-40B4-BE49-F238E27FC236}">
                <a16:creationId xmlns:a16="http://schemas.microsoft.com/office/drawing/2014/main" id="{3D722B63-6ABC-1A46-BB0C-6BC808EFFAE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A9C0B87-7954-384D-9F76-5BA093D289F9}"/>
              </a:ext>
            </a:extLst>
          </p:cNvPr>
          <p:cNvSpPr>
            <a:spLocks noGrp="1"/>
          </p:cNvSpPr>
          <p:nvPr>
            <p:ph type="sldNum" sz="quarter" idx="12"/>
          </p:nvPr>
        </p:nvSpPr>
        <p:spPr/>
        <p:txBody>
          <a:bodyPr/>
          <a:lstStyle/>
          <a:p>
            <a:fld id="{E057A4C4-14E9-474B-8EE1-0975C43F5F62}" type="slidenum">
              <a:rPr lang="en-US" smtClean="0"/>
              <a:t>‹#›</a:t>
            </a:fld>
            <a:endParaRPr lang="en-US"/>
          </a:p>
        </p:txBody>
      </p:sp>
    </p:spTree>
    <p:extLst>
      <p:ext uri="{BB962C8B-B14F-4D97-AF65-F5344CB8AC3E}">
        <p14:creationId xmlns:p14="http://schemas.microsoft.com/office/powerpoint/2010/main" val="2540422094"/>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28"/>
        <p:cNvGrpSpPr/>
        <p:nvPr/>
      </p:nvGrpSpPr>
      <p:grpSpPr>
        <a:xfrm>
          <a:off x="0" y="0"/>
          <a:ext cx="0" cy="0"/>
          <a:chOff x="0" y="0"/>
          <a:chExt cx="0" cy="0"/>
        </a:xfrm>
      </p:grpSpPr>
      <p:sp>
        <p:nvSpPr>
          <p:cNvPr id="129" name="Google Shape;129;p32"/>
          <p:cNvSpPr txBox="1">
            <a:spLocks noGrp="1"/>
          </p:cNvSpPr>
          <p:nvPr>
            <p:ph type="ctrTitle"/>
          </p:nvPr>
        </p:nvSpPr>
        <p:spPr>
          <a:xfrm>
            <a:off x="311708" y="744575"/>
            <a:ext cx="8520600" cy="2052600"/>
          </a:xfrm>
          <a:prstGeom prst="rect">
            <a:avLst/>
          </a:prstGeom>
          <a:noFill/>
          <a:ln>
            <a:noFill/>
          </a:ln>
        </p:spPr>
        <p:txBody>
          <a:bodyPr spcFirstLastPara="1" wrap="square" lIns="68575" tIns="68575" rIns="68575" bIns="68575" anchor="b" anchorCtr="0">
            <a:noAutofit/>
          </a:bodyPr>
          <a:lstStyle>
            <a:lvl1pPr marR="0" lvl="0" algn="ctr" rtl="0">
              <a:lnSpc>
                <a:spcPct val="90000"/>
              </a:lnSpc>
              <a:spcBef>
                <a:spcPts val="0"/>
              </a:spcBef>
              <a:spcAft>
                <a:spcPts val="0"/>
              </a:spcAft>
              <a:buClr>
                <a:schemeClr val="lt1"/>
              </a:buClr>
              <a:buSzPts val="3900"/>
              <a:buFont typeface="Calibri"/>
              <a:buNone/>
              <a:defRPr sz="5200" b="0" i="0" u="none" strike="noStrike" cap="none">
                <a:solidFill>
                  <a:schemeClr val="lt1"/>
                </a:solidFill>
                <a:latin typeface="Calibri"/>
                <a:ea typeface="Calibri"/>
                <a:cs typeface="Calibri"/>
                <a:sym typeface="Calibri"/>
              </a:defRPr>
            </a:lvl1pPr>
            <a:lvl2pPr marR="0" lvl="1" algn="ctr" rtl="0">
              <a:lnSpc>
                <a:spcPct val="100000"/>
              </a:lnSpc>
              <a:spcBef>
                <a:spcPts val="0"/>
              </a:spcBef>
              <a:spcAft>
                <a:spcPts val="0"/>
              </a:spcAft>
              <a:buClr>
                <a:srgbClr val="000000"/>
              </a:buClr>
              <a:buSzPts val="3900"/>
              <a:buFont typeface="Arial"/>
              <a:buNone/>
              <a:defRPr sz="5200" b="0" i="0" u="none" strike="noStrike" cap="none">
                <a:solidFill>
                  <a:srgbClr val="000000"/>
                </a:solidFill>
                <a:latin typeface="Arial"/>
                <a:ea typeface="Arial"/>
                <a:cs typeface="Arial"/>
                <a:sym typeface="Arial"/>
              </a:defRPr>
            </a:lvl2pPr>
            <a:lvl3pPr marR="0" lvl="2" algn="ctr" rtl="0">
              <a:lnSpc>
                <a:spcPct val="100000"/>
              </a:lnSpc>
              <a:spcBef>
                <a:spcPts val="0"/>
              </a:spcBef>
              <a:spcAft>
                <a:spcPts val="0"/>
              </a:spcAft>
              <a:buClr>
                <a:srgbClr val="000000"/>
              </a:buClr>
              <a:buSzPts val="3900"/>
              <a:buFont typeface="Arial"/>
              <a:buNone/>
              <a:defRPr sz="5200" b="0" i="0" u="none" strike="noStrike" cap="none">
                <a:solidFill>
                  <a:srgbClr val="000000"/>
                </a:solidFill>
                <a:latin typeface="Arial"/>
                <a:ea typeface="Arial"/>
                <a:cs typeface="Arial"/>
                <a:sym typeface="Arial"/>
              </a:defRPr>
            </a:lvl3pPr>
            <a:lvl4pPr marR="0" lvl="3" algn="ctr" rtl="0">
              <a:lnSpc>
                <a:spcPct val="100000"/>
              </a:lnSpc>
              <a:spcBef>
                <a:spcPts val="0"/>
              </a:spcBef>
              <a:spcAft>
                <a:spcPts val="0"/>
              </a:spcAft>
              <a:buClr>
                <a:srgbClr val="000000"/>
              </a:buClr>
              <a:buSzPts val="3900"/>
              <a:buFont typeface="Arial"/>
              <a:buNone/>
              <a:defRPr sz="5200" b="0" i="0" u="none" strike="noStrike" cap="none">
                <a:solidFill>
                  <a:srgbClr val="000000"/>
                </a:solidFill>
                <a:latin typeface="Arial"/>
                <a:ea typeface="Arial"/>
                <a:cs typeface="Arial"/>
                <a:sym typeface="Arial"/>
              </a:defRPr>
            </a:lvl4pPr>
            <a:lvl5pPr marR="0" lvl="4" algn="ctr" rtl="0">
              <a:lnSpc>
                <a:spcPct val="100000"/>
              </a:lnSpc>
              <a:spcBef>
                <a:spcPts val="0"/>
              </a:spcBef>
              <a:spcAft>
                <a:spcPts val="0"/>
              </a:spcAft>
              <a:buClr>
                <a:srgbClr val="000000"/>
              </a:buClr>
              <a:buSzPts val="3900"/>
              <a:buFont typeface="Arial"/>
              <a:buNone/>
              <a:defRPr sz="5200" b="0" i="0" u="none" strike="noStrike" cap="none">
                <a:solidFill>
                  <a:srgbClr val="000000"/>
                </a:solidFill>
                <a:latin typeface="Arial"/>
                <a:ea typeface="Arial"/>
                <a:cs typeface="Arial"/>
                <a:sym typeface="Arial"/>
              </a:defRPr>
            </a:lvl5pPr>
            <a:lvl6pPr marR="0" lvl="5" algn="ctr" rtl="0">
              <a:lnSpc>
                <a:spcPct val="100000"/>
              </a:lnSpc>
              <a:spcBef>
                <a:spcPts val="0"/>
              </a:spcBef>
              <a:spcAft>
                <a:spcPts val="0"/>
              </a:spcAft>
              <a:buClr>
                <a:srgbClr val="000000"/>
              </a:buClr>
              <a:buSzPts val="3900"/>
              <a:buFont typeface="Arial"/>
              <a:buNone/>
              <a:defRPr sz="5200" b="0" i="0" u="none" strike="noStrike" cap="none">
                <a:solidFill>
                  <a:srgbClr val="000000"/>
                </a:solidFill>
                <a:latin typeface="Arial"/>
                <a:ea typeface="Arial"/>
                <a:cs typeface="Arial"/>
                <a:sym typeface="Arial"/>
              </a:defRPr>
            </a:lvl6pPr>
            <a:lvl7pPr marR="0" lvl="6" algn="ctr" rtl="0">
              <a:lnSpc>
                <a:spcPct val="100000"/>
              </a:lnSpc>
              <a:spcBef>
                <a:spcPts val="0"/>
              </a:spcBef>
              <a:spcAft>
                <a:spcPts val="0"/>
              </a:spcAft>
              <a:buClr>
                <a:srgbClr val="000000"/>
              </a:buClr>
              <a:buSzPts val="3900"/>
              <a:buFont typeface="Arial"/>
              <a:buNone/>
              <a:defRPr sz="5200" b="0" i="0" u="none" strike="noStrike" cap="none">
                <a:solidFill>
                  <a:srgbClr val="000000"/>
                </a:solidFill>
                <a:latin typeface="Arial"/>
                <a:ea typeface="Arial"/>
                <a:cs typeface="Arial"/>
                <a:sym typeface="Arial"/>
              </a:defRPr>
            </a:lvl7pPr>
            <a:lvl8pPr marR="0" lvl="7" algn="ctr" rtl="0">
              <a:lnSpc>
                <a:spcPct val="100000"/>
              </a:lnSpc>
              <a:spcBef>
                <a:spcPts val="0"/>
              </a:spcBef>
              <a:spcAft>
                <a:spcPts val="0"/>
              </a:spcAft>
              <a:buClr>
                <a:srgbClr val="000000"/>
              </a:buClr>
              <a:buSzPts val="3900"/>
              <a:buFont typeface="Arial"/>
              <a:buNone/>
              <a:defRPr sz="5200" b="0" i="0" u="none" strike="noStrike" cap="none">
                <a:solidFill>
                  <a:srgbClr val="000000"/>
                </a:solidFill>
                <a:latin typeface="Arial"/>
                <a:ea typeface="Arial"/>
                <a:cs typeface="Arial"/>
                <a:sym typeface="Arial"/>
              </a:defRPr>
            </a:lvl8pPr>
            <a:lvl9pPr marR="0" lvl="8" algn="ctr" rtl="0">
              <a:lnSpc>
                <a:spcPct val="100000"/>
              </a:lnSpc>
              <a:spcBef>
                <a:spcPts val="0"/>
              </a:spcBef>
              <a:spcAft>
                <a:spcPts val="0"/>
              </a:spcAft>
              <a:buClr>
                <a:srgbClr val="000000"/>
              </a:buClr>
              <a:buSzPts val="3900"/>
              <a:buFont typeface="Arial"/>
              <a:buNone/>
              <a:defRPr sz="5200" b="0" i="0" u="none" strike="noStrike" cap="none">
                <a:solidFill>
                  <a:srgbClr val="000000"/>
                </a:solidFill>
                <a:latin typeface="Arial"/>
                <a:ea typeface="Arial"/>
                <a:cs typeface="Arial"/>
                <a:sym typeface="Arial"/>
              </a:defRPr>
            </a:lvl9pPr>
          </a:lstStyle>
          <a:p>
            <a:endParaRPr/>
          </a:p>
        </p:txBody>
      </p:sp>
      <p:sp>
        <p:nvSpPr>
          <p:cNvPr id="130" name="Google Shape;130;p32"/>
          <p:cNvSpPr txBox="1">
            <a:spLocks noGrp="1"/>
          </p:cNvSpPr>
          <p:nvPr>
            <p:ph type="subTitle" idx="1"/>
          </p:nvPr>
        </p:nvSpPr>
        <p:spPr>
          <a:xfrm>
            <a:off x="311700" y="2834125"/>
            <a:ext cx="8520600" cy="792600"/>
          </a:xfrm>
          <a:prstGeom prst="rect">
            <a:avLst/>
          </a:prstGeom>
          <a:noFill/>
          <a:ln>
            <a:noFill/>
          </a:ln>
        </p:spPr>
        <p:txBody>
          <a:bodyPr spcFirstLastPara="1" wrap="square" lIns="68575" tIns="68575" rIns="68575" bIns="68575" anchor="t" anchorCtr="0">
            <a:noAutofit/>
          </a:bodyPr>
          <a:lstStyle>
            <a:lvl1pPr marR="0" lvl="0" algn="ctr" rtl="0">
              <a:lnSpc>
                <a:spcPct val="100000"/>
              </a:lnSpc>
              <a:spcBef>
                <a:spcPts val="0"/>
              </a:spcBef>
              <a:spcAft>
                <a:spcPts val="0"/>
              </a:spcAft>
              <a:buClr>
                <a:schemeClr val="dk1"/>
              </a:buClr>
              <a:buSzPts val="2100"/>
              <a:buFont typeface="Arial"/>
              <a:buNone/>
              <a:defRPr sz="2800" b="0" i="0" u="none" strike="noStrike" cap="none">
                <a:solidFill>
                  <a:schemeClr val="dk1"/>
                </a:solidFill>
                <a:latin typeface="Calibri"/>
                <a:ea typeface="Calibri"/>
                <a:cs typeface="Calibri"/>
                <a:sym typeface="Calibri"/>
              </a:defRPr>
            </a:lvl1pPr>
            <a:lvl2pPr marR="0" lvl="1" algn="ctr" rtl="0">
              <a:lnSpc>
                <a:spcPct val="100000"/>
              </a:lnSpc>
              <a:spcBef>
                <a:spcPts val="0"/>
              </a:spcBef>
              <a:spcAft>
                <a:spcPts val="0"/>
              </a:spcAft>
              <a:buClr>
                <a:schemeClr val="dk1"/>
              </a:buClr>
              <a:buSzPts val="2100"/>
              <a:buFont typeface="Arial"/>
              <a:buNone/>
              <a:defRPr sz="2800" b="0" i="0" u="none" strike="noStrike" cap="none">
                <a:solidFill>
                  <a:schemeClr val="dk1"/>
                </a:solidFill>
                <a:latin typeface="Calibri"/>
                <a:ea typeface="Calibri"/>
                <a:cs typeface="Calibri"/>
                <a:sym typeface="Calibri"/>
              </a:defRPr>
            </a:lvl2pPr>
            <a:lvl3pPr marR="0" lvl="2" algn="ctr" rtl="0">
              <a:lnSpc>
                <a:spcPct val="100000"/>
              </a:lnSpc>
              <a:spcBef>
                <a:spcPts val="0"/>
              </a:spcBef>
              <a:spcAft>
                <a:spcPts val="0"/>
              </a:spcAft>
              <a:buClr>
                <a:schemeClr val="dk1"/>
              </a:buClr>
              <a:buSzPts val="2100"/>
              <a:buFont typeface="Arial"/>
              <a:buNone/>
              <a:defRPr sz="2800" b="0" i="0" u="none" strike="noStrike" cap="none">
                <a:solidFill>
                  <a:schemeClr val="dk1"/>
                </a:solidFill>
                <a:latin typeface="Calibri"/>
                <a:ea typeface="Calibri"/>
                <a:cs typeface="Calibri"/>
                <a:sym typeface="Calibri"/>
              </a:defRPr>
            </a:lvl3pPr>
            <a:lvl4pPr marR="0" lvl="3" algn="ctr" rtl="0">
              <a:lnSpc>
                <a:spcPct val="100000"/>
              </a:lnSpc>
              <a:spcBef>
                <a:spcPts val="0"/>
              </a:spcBef>
              <a:spcAft>
                <a:spcPts val="0"/>
              </a:spcAft>
              <a:buClr>
                <a:schemeClr val="dk1"/>
              </a:buClr>
              <a:buSzPts val="2100"/>
              <a:buFont typeface="Arial"/>
              <a:buNone/>
              <a:defRPr sz="2800" b="0" i="0" u="none" strike="noStrike" cap="none">
                <a:solidFill>
                  <a:schemeClr val="dk1"/>
                </a:solidFill>
                <a:latin typeface="Calibri"/>
                <a:ea typeface="Calibri"/>
                <a:cs typeface="Calibri"/>
                <a:sym typeface="Calibri"/>
              </a:defRPr>
            </a:lvl4pPr>
            <a:lvl5pPr marR="0" lvl="4" algn="ctr" rtl="0">
              <a:lnSpc>
                <a:spcPct val="100000"/>
              </a:lnSpc>
              <a:spcBef>
                <a:spcPts val="0"/>
              </a:spcBef>
              <a:spcAft>
                <a:spcPts val="0"/>
              </a:spcAft>
              <a:buClr>
                <a:schemeClr val="dk1"/>
              </a:buClr>
              <a:buSzPts val="2100"/>
              <a:buFont typeface="Arial"/>
              <a:buNone/>
              <a:defRPr sz="2800" b="0" i="0" u="none" strike="noStrike" cap="none">
                <a:solidFill>
                  <a:schemeClr val="dk1"/>
                </a:solidFill>
                <a:latin typeface="Calibri"/>
                <a:ea typeface="Calibri"/>
                <a:cs typeface="Calibri"/>
                <a:sym typeface="Calibri"/>
              </a:defRPr>
            </a:lvl5pPr>
            <a:lvl6pPr marR="0" lvl="5" algn="ctr" rtl="0">
              <a:lnSpc>
                <a:spcPct val="100000"/>
              </a:lnSpc>
              <a:spcBef>
                <a:spcPts val="0"/>
              </a:spcBef>
              <a:spcAft>
                <a:spcPts val="0"/>
              </a:spcAft>
              <a:buClr>
                <a:schemeClr val="dk1"/>
              </a:buClr>
              <a:buSzPts val="2100"/>
              <a:buFont typeface="Arial"/>
              <a:buNone/>
              <a:defRPr sz="2800" b="0" i="0" u="none" strike="noStrike" cap="none">
                <a:solidFill>
                  <a:schemeClr val="dk1"/>
                </a:solidFill>
                <a:latin typeface="Calibri"/>
                <a:ea typeface="Calibri"/>
                <a:cs typeface="Calibri"/>
                <a:sym typeface="Calibri"/>
              </a:defRPr>
            </a:lvl6pPr>
            <a:lvl7pPr marR="0" lvl="6" algn="ctr" rtl="0">
              <a:lnSpc>
                <a:spcPct val="100000"/>
              </a:lnSpc>
              <a:spcBef>
                <a:spcPts val="0"/>
              </a:spcBef>
              <a:spcAft>
                <a:spcPts val="0"/>
              </a:spcAft>
              <a:buClr>
                <a:schemeClr val="dk1"/>
              </a:buClr>
              <a:buSzPts val="2100"/>
              <a:buFont typeface="Arial"/>
              <a:buNone/>
              <a:defRPr sz="2800" b="0" i="0" u="none" strike="noStrike" cap="none">
                <a:solidFill>
                  <a:schemeClr val="dk1"/>
                </a:solidFill>
                <a:latin typeface="Calibri"/>
                <a:ea typeface="Calibri"/>
                <a:cs typeface="Calibri"/>
                <a:sym typeface="Calibri"/>
              </a:defRPr>
            </a:lvl7pPr>
            <a:lvl8pPr marR="0" lvl="7" algn="ctr" rtl="0">
              <a:lnSpc>
                <a:spcPct val="100000"/>
              </a:lnSpc>
              <a:spcBef>
                <a:spcPts val="0"/>
              </a:spcBef>
              <a:spcAft>
                <a:spcPts val="0"/>
              </a:spcAft>
              <a:buClr>
                <a:schemeClr val="dk1"/>
              </a:buClr>
              <a:buSzPts val="2100"/>
              <a:buFont typeface="Arial"/>
              <a:buNone/>
              <a:defRPr sz="2800" b="0" i="0" u="none" strike="noStrike" cap="none">
                <a:solidFill>
                  <a:schemeClr val="dk1"/>
                </a:solidFill>
                <a:latin typeface="Calibri"/>
                <a:ea typeface="Calibri"/>
                <a:cs typeface="Calibri"/>
                <a:sym typeface="Calibri"/>
              </a:defRPr>
            </a:lvl8pPr>
            <a:lvl9pPr marR="0" lvl="8" algn="ctr" rtl="0">
              <a:lnSpc>
                <a:spcPct val="100000"/>
              </a:lnSpc>
              <a:spcBef>
                <a:spcPts val="0"/>
              </a:spcBef>
              <a:spcAft>
                <a:spcPts val="0"/>
              </a:spcAft>
              <a:buClr>
                <a:schemeClr val="dk1"/>
              </a:buClr>
              <a:buSzPts val="2100"/>
              <a:buFont typeface="Arial"/>
              <a:buNone/>
              <a:defRPr sz="2800" b="0" i="0" u="none" strike="noStrike" cap="none">
                <a:solidFill>
                  <a:schemeClr val="dk1"/>
                </a:solidFill>
                <a:latin typeface="Calibri"/>
                <a:ea typeface="Calibri"/>
                <a:cs typeface="Calibri"/>
                <a:sym typeface="Calibri"/>
              </a:defRPr>
            </a:lvl9pPr>
          </a:lstStyle>
          <a:p>
            <a:endParaRPr/>
          </a:p>
        </p:txBody>
      </p:sp>
      <p:sp>
        <p:nvSpPr>
          <p:cNvPr id="131" name="Google Shape;131;p32"/>
          <p:cNvSpPr txBox="1">
            <a:spLocks noGrp="1"/>
          </p:cNvSpPr>
          <p:nvPr>
            <p:ph type="sldNum" idx="12"/>
          </p:nvPr>
        </p:nvSpPr>
        <p:spPr>
          <a:xfrm>
            <a:off x="8472458" y="4663217"/>
            <a:ext cx="548700" cy="393600"/>
          </a:xfrm>
          <a:prstGeom prst="rect">
            <a:avLst/>
          </a:prstGeom>
          <a:noFill/>
          <a:ln>
            <a:noFill/>
          </a:ln>
        </p:spPr>
        <p:txBody>
          <a:bodyPr spcFirstLastPara="1" wrap="square" lIns="68575" tIns="68575" rIns="68575" bIns="68575" anchor="ctr" anchorCtr="0">
            <a:noAutofit/>
          </a:bodyPr>
          <a:lstStyle>
            <a:lvl1pPr marL="0" marR="0" lvl="0" indent="0" algn="r" rtl="0">
              <a:lnSpc>
                <a:spcPct val="100000"/>
              </a:lnSpc>
              <a:spcBef>
                <a:spcPts val="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1pPr>
            <a:lvl2pPr marL="0" marR="0" lvl="1" indent="0" algn="r" rtl="0">
              <a:lnSpc>
                <a:spcPct val="100000"/>
              </a:lnSpc>
              <a:spcBef>
                <a:spcPts val="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2pPr>
            <a:lvl3pPr marL="0" marR="0" lvl="2" indent="0" algn="r" rtl="0">
              <a:lnSpc>
                <a:spcPct val="100000"/>
              </a:lnSpc>
              <a:spcBef>
                <a:spcPts val="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3pPr>
            <a:lvl4pPr marL="0" marR="0" lvl="3" indent="0" algn="r" rtl="0">
              <a:lnSpc>
                <a:spcPct val="100000"/>
              </a:lnSpc>
              <a:spcBef>
                <a:spcPts val="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4pPr>
            <a:lvl5pPr marL="0" marR="0" lvl="4" indent="0" algn="r" rtl="0">
              <a:lnSpc>
                <a:spcPct val="100000"/>
              </a:lnSpc>
              <a:spcBef>
                <a:spcPts val="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5pPr>
            <a:lvl6pPr marL="0" marR="0" lvl="5" indent="0" algn="r" rtl="0">
              <a:lnSpc>
                <a:spcPct val="100000"/>
              </a:lnSpc>
              <a:spcBef>
                <a:spcPts val="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6pPr>
            <a:lvl7pPr marL="0" marR="0" lvl="6" indent="0" algn="r" rtl="0">
              <a:lnSpc>
                <a:spcPct val="100000"/>
              </a:lnSpc>
              <a:spcBef>
                <a:spcPts val="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7pPr>
            <a:lvl8pPr marL="0" marR="0" lvl="7" indent="0" algn="r" rtl="0">
              <a:lnSpc>
                <a:spcPct val="100000"/>
              </a:lnSpc>
              <a:spcBef>
                <a:spcPts val="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8pPr>
            <a:lvl9pPr marL="0" marR="0" lvl="8" indent="0" algn="r" rtl="0">
              <a:lnSpc>
                <a:spcPct val="100000"/>
              </a:lnSpc>
              <a:spcBef>
                <a:spcPts val="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85040435"/>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34"/>
        <p:cNvGrpSpPr/>
        <p:nvPr/>
      </p:nvGrpSpPr>
      <p:grpSpPr>
        <a:xfrm>
          <a:off x="0" y="0"/>
          <a:ext cx="0" cy="0"/>
          <a:chOff x="0" y="0"/>
          <a:chExt cx="0" cy="0"/>
        </a:xfrm>
      </p:grpSpPr>
      <p:sp>
        <p:nvSpPr>
          <p:cNvPr id="135" name="Google Shape;135;p34"/>
          <p:cNvSpPr txBox="1">
            <a:spLocks noGrp="1"/>
          </p:cNvSpPr>
          <p:nvPr>
            <p:ph type="title"/>
          </p:nvPr>
        </p:nvSpPr>
        <p:spPr>
          <a:xfrm>
            <a:off x="457200" y="205978"/>
            <a:ext cx="8229600" cy="857400"/>
          </a:xfrm>
          <a:prstGeom prst="rect">
            <a:avLst/>
          </a:prstGeom>
          <a:noFill/>
          <a:ln>
            <a:noFill/>
          </a:ln>
        </p:spPr>
        <p:txBody>
          <a:bodyPr spcFirstLastPara="1" wrap="square" lIns="68575" tIns="68575" rIns="68575" bIns="68575" anchor="b" anchorCtr="0">
            <a:noAutofit/>
          </a:bodyPr>
          <a:lstStyle>
            <a:lvl1pPr marR="0" lvl="0" algn="l" rtl="0">
              <a:lnSpc>
                <a:spcPct val="90000"/>
              </a:lnSpc>
              <a:spcBef>
                <a:spcPts val="0"/>
              </a:spcBef>
              <a:spcAft>
                <a:spcPts val="0"/>
              </a:spcAft>
              <a:buClr>
                <a:schemeClr val="lt1"/>
              </a:buClr>
              <a:buSzPts val="3200"/>
              <a:buFont typeface="Calibri"/>
              <a:buNone/>
              <a:defRPr sz="15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27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7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7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7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7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7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7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700"/>
              <a:buFont typeface="Arial"/>
              <a:buNone/>
              <a:defRPr sz="1400" b="0" i="0" u="none" strike="noStrike" cap="none">
                <a:solidFill>
                  <a:srgbClr val="000000"/>
                </a:solidFill>
                <a:latin typeface="Arial"/>
                <a:ea typeface="Arial"/>
                <a:cs typeface="Arial"/>
                <a:sym typeface="Arial"/>
              </a:defRPr>
            </a:lvl9pPr>
          </a:lstStyle>
          <a:p>
            <a:endParaRPr/>
          </a:p>
        </p:txBody>
      </p:sp>
      <p:pic>
        <p:nvPicPr>
          <p:cNvPr id="136" name="Google Shape;136;p34" descr="ColourStripThin.png"/>
          <p:cNvPicPr preferRelativeResize="0"/>
          <p:nvPr/>
        </p:nvPicPr>
        <p:blipFill rotWithShape="1">
          <a:blip r:embed="rId2">
            <a:alphaModFix/>
          </a:blip>
          <a:srcRect/>
          <a:stretch/>
        </p:blipFill>
        <p:spPr>
          <a:xfrm>
            <a:off x="0" y="4914900"/>
            <a:ext cx="9143998" cy="228600"/>
          </a:xfrm>
          <a:prstGeom prst="rect">
            <a:avLst/>
          </a:prstGeom>
          <a:noFill/>
          <a:ln>
            <a:noFill/>
          </a:ln>
        </p:spPr>
      </p:pic>
    </p:spTree>
    <p:extLst>
      <p:ext uri="{BB962C8B-B14F-4D97-AF65-F5344CB8AC3E}">
        <p14:creationId xmlns:p14="http://schemas.microsoft.com/office/powerpoint/2010/main" val="932904238"/>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matchingName="Title Blue">
  <p:cSld name="Title Blue">
    <p:bg>
      <p:bgPr>
        <a:solidFill>
          <a:schemeClr val="lt2"/>
        </a:solidFill>
        <a:effectLst/>
      </p:bgPr>
    </p:bg>
    <p:spTree>
      <p:nvGrpSpPr>
        <p:cNvPr id="1" name="Shape 137"/>
        <p:cNvGrpSpPr/>
        <p:nvPr/>
      </p:nvGrpSpPr>
      <p:grpSpPr>
        <a:xfrm>
          <a:off x="0" y="0"/>
          <a:ext cx="0" cy="0"/>
          <a:chOff x="0" y="0"/>
          <a:chExt cx="0" cy="0"/>
        </a:xfrm>
      </p:grpSpPr>
      <p:pic>
        <p:nvPicPr>
          <p:cNvPr id="138" name="Google Shape;138;p35"/>
          <p:cNvPicPr preferRelativeResize="0"/>
          <p:nvPr/>
        </p:nvPicPr>
        <p:blipFill rotWithShape="1">
          <a:blip r:embed="rId2">
            <a:alphaModFix/>
          </a:blip>
          <a:srcRect/>
          <a:stretch/>
        </p:blipFill>
        <p:spPr>
          <a:xfrm>
            <a:off x="8215314" y="0"/>
            <a:ext cx="928688" cy="5143500"/>
          </a:xfrm>
          <a:prstGeom prst="rect">
            <a:avLst/>
          </a:prstGeom>
          <a:noFill/>
          <a:ln>
            <a:noFill/>
          </a:ln>
        </p:spPr>
      </p:pic>
      <p:sp>
        <p:nvSpPr>
          <p:cNvPr id="139" name="Google Shape;139;p35"/>
          <p:cNvSpPr txBox="1">
            <a:spLocks noGrp="1"/>
          </p:cNvSpPr>
          <p:nvPr>
            <p:ph type="body" idx="1"/>
          </p:nvPr>
        </p:nvSpPr>
        <p:spPr>
          <a:xfrm>
            <a:off x="301539" y="2845182"/>
            <a:ext cx="8266800" cy="595500"/>
          </a:xfrm>
          <a:prstGeom prst="rect">
            <a:avLst/>
          </a:prstGeom>
          <a:noFill/>
          <a:ln>
            <a:noFill/>
          </a:ln>
        </p:spPr>
        <p:txBody>
          <a:bodyPr spcFirstLastPara="1" wrap="square" lIns="137150" tIns="68575" rIns="137150" bIns="68575" anchor="b" anchorCtr="0">
            <a:noAutofit/>
          </a:bodyPr>
          <a:lstStyle>
            <a:lvl1pPr marL="457189" marR="0" lvl="0" indent="-228594" algn="l" rtl="0">
              <a:lnSpc>
                <a:spcPct val="90000"/>
              </a:lnSpc>
              <a:spcBef>
                <a:spcPts val="300"/>
              </a:spcBef>
              <a:spcAft>
                <a:spcPts val="0"/>
              </a:spcAft>
              <a:buClr>
                <a:schemeClr val="dk1"/>
              </a:buClr>
              <a:buSzPts val="3300"/>
              <a:buFont typeface="Arial"/>
              <a:buNone/>
              <a:defRPr sz="3300" b="1" i="0" u="none" strike="noStrike" cap="none">
                <a:solidFill>
                  <a:schemeClr val="dk1"/>
                </a:solidFill>
                <a:latin typeface="Arial"/>
                <a:ea typeface="Arial"/>
                <a:cs typeface="Arial"/>
                <a:sym typeface="Arial"/>
              </a:defRPr>
            </a:lvl1pPr>
            <a:lvl2pPr marL="914378" marR="0" lvl="1" indent="-279393" algn="l" rtl="0">
              <a:lnSpc>
                <a:spcPct val="90000"/>
              </a:lnSpc>
              <a:spcBef>
                <a:spcPts val="200"/>
              </a:spcBef>
              <a:spcAft>
                <a:spcPts val="0"/>
              </a:spcAft>
              <a:buClr>
                <a:schemeClr val="dk1"/>
              </a:buClr>
              <a:buSzPts val="800"/>
              <a:buFont typeface="Arial"/>
              <a:buChar char="•"/>
              <a:defRPr sz="800" b="0" i="0" u="none" strike="noStrike" cap="none">
                <a:solidFill>
                  <a:schemeClr val="dk1"/>
                </a:solidFill>
                <a:latin typeface="Calibri"/>
                <a:ea typeface="Calibri"/>
                <a:cs typeface="Calibri"/>
                <a:sym typeface="Calibri"/>
              </a:defRPr>
            </a:lvl2pPr>
            <a:lvl3pPr marL="1371566" marR="0" lvl="2" indent="-266693"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3pPr>
            <a:lvl4pPr marL="1828754" marR="0" lvl="3" indent="-266693"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4pPr>
            <a:lvl5pPr marL="2285943" marR="0" lvl="4" indent="-266693"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5pPr>
            <a:lvl6pPr marL="2743132" marR="0" lvl="5" indent="-266693"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6pPr>
            <a:lvl7pPr marL="3200320" marR="0" lvl="6" indent="-266693"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7pPr>
            <a:lvl8pPr marL="3657509" marR="0" lvl="7" indent="-266693"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8pPr>
            <a:lvl9pPr marL="4114697" marR="0" lvl="8" indent="-266693"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9pPr>
          </a:lstStyle>
          <a:p>
            <a:endParaRPr/>
          </a:p>
        </p:txBody>
      </p:sp>
      <p:sp>
        <p:nvSpPr>
          <p:cNvPr id="140" name="Google Shape;140;p35"/>
          <p:cNvSpPr txBox="1">
            <a:spLocks noGrp="1"/>
          </p:cNvSpPr>
          <p:nvPr>
            <p:ph type="body" idx="2"/>
          </p:nvPr>
        </p:nvSpPr>
        <p:spPr>
          <a:xfrm>
            <a:off x="301228" y="3440906"/>
            <a:ext cx="8267100" cy="471000"/>
          </a:xfrm>
          <a:prstGeom prst="rect">
            <a:avLst/>
          </a:prstGeom>
          <a:noFill/>
          <a:ln>
            <a:noFill/>
          </a:ln>
        </p:spPr>
        <p:txBody>
          <a:bodyPr spcFirstLastPara="1" wrap="square" lIns="137150" tIns="68575" rIns="137150" bIns="68575" anchor="t" anchorCtr="0">
            <a:noAutofit/>
          </a:bodyPr>
          <a:lstStyle>
            <a:lvl1pPr marL="457189" marR="0" lvl="0" indent="-228594" algn="l" rtl="0">
              <a:lnSpc>
                <a:spcPct val="90000"/>
              </a:lnSpc>
              <a:spcBef>
                <a:spcPts val="30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1pPr>
            <a:lvl2pPr marL="914378" marR="0" lvl="1" indent="-228594" algn="l" rtl="0">
              <a:lnSpc>
                <a:spcPct val="90000"/>
              </a:lnSpc>
              <a:spcBef>
                <a:spcPts val="200"/>
              </a:spcBef>
              <a:spcAft>
                <a:spcPts val="0"/>
              </a:spcAft>
              <a:buClr>
                <a:schemeClr val="dk1"/>
              </a:buClr>
              <a:buSzPts val="800"/>
              <a:buFont typeface="Arial"/>
              <a:buNone/>
              <a:defRPr sz="800" b="0" i="0" u="none" strike="noStrike" cap="none">
                <a:solidFill>
                  <a:schemeClr val="dk1"/>
                </a:solidFill>
                <a:latin typeface="Calibri"/>
                <a:ea typeface="Calibri"/>
                <a:cs typeface="Calibri"/>
                <a:sym typeface="Calibri"/>
              </a:defRPr>
            </a:lvl2pPr>
            <a:lvl3pPr marL="1371566" marR="0" lvl="2" indent="-228594" algn="l" rtl="0">
              <a:lnSpc>
                <a:spcPct val="90000"/>
              </a:lnSpc>
              <a:spcBef>
                <a:spcPts val="200"/>
              </a:spcBef>
              <a:spcAft>
                <a:spcPts val="0"/>
              </a:spcAft>
              <a:buClr>
                <a:schemeClr val="dk1"/>
              </a:buClr>
              <a:buSzPts val="600"/>
              <a:buFont typeface="Arial"/>
              <a:buNone/>
              <a:defRPr sz="600" b="0" i="0" u="none" strike="noStrike" cap="none">
                <a:solidFill>
                  <a:schemeClr val="dk1"/>
                </a:solidFill>
                <a:latin typeface="Calibri"/>
                <a:ea typeface="Calibri"/>
                <a:cs typeface="Calibri"/>
                <a:sym typeface="Calibri"/>
              </a:defRPr>
            </a:lvl3pPr>
            <a:lvl4pPr marL="1828754" marR="0" lvl="3" indent="-228594" algn="l" rtl="0">
              <a:lnSpc>
                <a:spcPct val="90000"/>
              </a:lnSpc>
              <a:spcBef>
                <a:spcPts val="200"/>
              </a:spcBef>
              <a:spcAft>
                <a:spcPts val="0"/>
              </a:spcAft>
              <a:buClr>
                <a:schemeClr val="dk1"/>
              </a:buClr>
              <a:buSzPts val="600"/>
              <a:buFont typeface="Arial"/>
              <a:buNone/>
              <a:defRPr sz="600" b="0" i="0" u="none" strike="noStrike" cap="none">
                <a:solidFill>
                  <a:schemeClr val="dk1"/>
                </a:solidFill>
                <a:latin typeface="Calibri"/>
                <a:ea typeface="Calibri"/>
                <a:cs typeface="Calibri"/>
                <a:sym typeface="Calibri"/>
              </a:defRPr>
            </a:lvl4pPr>
            <a:lvl5pPr marL="2285943" marR="0" lvl="4" indent="-228594" algn="l" rtl="0">
              <a:lnSpc>
                <a:spcPct val="90000"/>
              </a:lnSpc>
              <a:spcBef>
                <a:spcPts val="200"/>
              </a:spcBef>
              <a:spcAft>
                <a:spcPts val="0"/>
              </a:spcAft>
              <a:buClr>
                <a:schemeClr val="dk1"/>
              </a:buClr>
              <a:buSzPts val="600"/>
              <a:buFont typeface="Arial"/>
              <a:buNone/>
              <a:defRPr sz="600" b="0" i="0" u="none" strike="noStrike" cap="none">
                <a:solidFill>
                  <a:schemeClr val="dk1"/>
                </a:solidFill>
                <a:latin typeface="Calibri"/>
                <a:ea typeface="Calibri"/>
                <a:cs typeface="Calibri"/>
                <a:sym typeface="Calibri"/>
              </a:defRPr>
            </a:lvl5pPr>
            <a:lvl6pPr marL="2743132" marR="0" lvl="5" indent="-266693"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6pPr>
            <a:lvl7pPr marL="3200320" marR="0" lvl="6" indent="-266693"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7pPr>
            <a:lvl8pPr marL="3657509" marR="0" lvl="7" indent="-266693"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8pPr>
            <a:lvl9pPr marL="4114697" marR="0" lvl="8" indent="-266693"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3218073725"/>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matchingName="Blue Content base">
  <p:cSld name="Blue Content base">
    <p:bg>
      <p:bgPr>
        <a:solidFill>
          <a:schemeClr val="dk1"/>
        </a:solidFill>
        <a:effectLst/>
      </p:bgPr>
    </p:bg>
    <p:spTree>
      <p:nvGrpSpPr>
        <p:cNvPr id="1" name="Shape 141"/>
        <p:cNvGrpSpPr/>
        <p:nvPr/>
      </p:nvGrpSpPr>
      <p:grpSpPr>
        <a:xfrm>
          <a:off x="0" y="0"/>
          <a:ext cx="0" cy="0"/>
          <a:chOff x="0" y="0"/>
          <a:chExt cx="0" cy="0"/>
        </a:xfrm>
      </p:grpSpPr>
      <p:sp>
        <p:nvSpPr>
          <p:cNvPr id="142" name="Google Shape;142;p36"/>
          <p:cNvSpPr/>
          <p:nvPr/>
        </p:nvSpPr>
        <p:spPr>
          <a:xfrm>
            <a:off x="0" y="4531716"/>
            <a:ext cx="9144000" cy="62640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pic>
        <p:nvPicPr>
          <p:cNvPr id="143" name="Google Shape;143;p36"/>
          <p:cNvPicPr preferRelativeResize="0"/>
          <p:nvPr/>
        </p:nvPicPr>
        <p:blipFill rotWithShape="1">
          <a:blip r:embed="rId2">
            <a:alphaModFix/>
          </a:blip>
          <a:srcRect/>
          <a:stretch/>
        </p:blipFill>
        <p:spPr>
          <a:xfrm>
            <a:off x="8215314" y="0"/>
            <a:ext cx="928688" cy="5143500"/>
          </a:xfrm>
          <a:prstGeom prst="rect">
            <a:avLst/>
          </a:prstGeom>
          <a:noFill/>
          <a:ln>
            <a:noFill/>
          </a:ln>
        </p:spPr>
      </p:pic>
      <p:sp>
        <p:nvSpPr>
          <p:cNvPr id="144" name="Google Shape;144;p36"/>
          <p:cNvSpPr txBox="1">
            <a:spLocks noGrp="1"/>
          </p:cNvSpPr>
          <p:nvPr>
            <p:ph type="title"/>
          </p:nvPr>
        </p:nvSpPr>
        <p:spPr>
          <a:xfrm>
            <a:off x="206475" y="236111"/>
            <a:ext cx="7452900" cy="4884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lt2"/>
              </a:buClr>
              <a:buSzPts val="3000"/>
              <a:buFont typeface="Arial"/>
              <a:buNone/>
              <a:defRPr sz="3000" b="1" i="0" u="none" strike="noStrike" cap="none">
                <a:solidFill>
                  <a:schemeClr val="lt2"/>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145" name="Google Shape;145;p36"/>
          <p:cNvSpPr txBox="1">
            <a:spLocks noGrp="1"/>
          </p:cNvSpPr>
          <p:nvPr>
            <p:ph type="body" idx="1"/>
          </p:nvPr>
        </p:nvSpPr>
        <p:spPr>
          <a:xfrm>
            <a:off x="206001" y="877064"/>
            <a:ext cx="8329200" cy="3502200"/>
          </a:xfrm>
          <a:prstGeom prst="rect">
            <a:avLst/>
          </a:prstGeom>
          <a:noFill/>
          <a:ln>
            <a:noFill/>
          </a:ln>
        </p:spPr>
        <p:txBody>
          <a:bodyPr spcFirstLastPara="1" wrap="square" lIns="68575" tIns="34275" rIns="68575" bIns="34275" anchor="t" anchorCtr="0">
            <a:noAutofit/>
          </a:bodyPr>
          <a:lstStyle>
            <a:lvl1pPr marL="457189" marR="0" lvl="0" indent="-380990" algn="l" rtl="0">
              <a:lnSpc>
                <a:spcPct val="90000"/>
              </a:lnSpc>
              <a:spcBef>
                <a:spcPts val="90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1pPr>
            <a:lvl2pPr marL="914378" marR="0" lvl="1" indent="-361941" algn="l" rtl="0">
              <a:lnSpc>
                <a:spcPct val="90000"/>
              </a:lnSpc>
              <a:spcBef>
                <a:spcPts val="900"/>
              </a:spcBef>
              <a:spcAft>
                <a:spcPts val="0"/>
              </a:spcAft>
              <a:buClr>
                <a:schemeClr val="lt1"/>
              </a:buClr>
              <a:buSzPts val="2100"/>
              <a:buFont typeface="Arial"/>
              <a:buChar char="•"/>
              <a:defRPr sz="2100" b="0" i="0" u="none" strike="noStrike" cap="none">
                <a:solidFill>
                  <a:schemeClr val="lt1"/>
                </a:solidFill>
                <a:latin typeface="Arial"/>
                <a:ea typeface="Arial"/>
                <a:cs typeface="Arial"/>
                <a:sym typeface="Arial"/>
              </a:defRPr>
            </a:lvl2pPr>
            <a:lvl3pPr marL="1371566" marR="0" lvl="2" indent="-361941" algn="l" rtl="0">
              <a:lnSpc>
                <a:spcPct val="90000"/>
              </a:lnSpc>
              <a:spcBef>
                <a:spcPts val="900"/>
              </a:spcBef>
              <a:spcAft>
                <a:spcPts val="0"/>
              </a:spcAft>
              <a:buClr>
                <a:schemeClr val="lt1"/>
              </a:buClr>
              <a:buSzPts val="2100"/>
              <a:buFont typeface="Arial"/>
              <a:buChar char="•"/>
              <a:defRPr sz="2100" b="0" i="0" u="none" strike="noStrike" cap="none">
                <a:solidFill>
                  <a:schemeClr val="lt1"/>
                </a:solidFill>
                <a:latin typeface="Arial"/>
                <a:ea typeface="Arial"/>
                <a:cs typeface="Arial"/>
                <a:sym typeface="Arial"/>
              </a:defRPr>
            </a:lvl3pPr>
            <a:lvl4pPr marL="1828754" marR="0" lvl="3" indent="-361941" algn="l" rtl="0">
              <a:lnSpc>
                <a:spcPct val="90000"/>
              </a:lnSpc>
              <a:spcBef>
                <a:spcPts val="900"/>
              </a:spcBef>
              <a:spcAft>
                <a:spcPts val="0"/>
              </a:spcAft>
              <a:buClr>
                <a:schemeClr val="lt1"/>
              </a:buClr>
              <a:buSzPts val="2100"/>
              <a:buFont typeface="Arial"/>
              <a:buChar char="•"/>
              <a:defRPr sz="2100" b="0" i="0" u="none" strike="noStrike" cap="none">
                <a:solidFill>
                  <a:schemeClr val="lt1"/>
                </a:solidFill>
                <a:latin typeface="Arial"/>
                <a:ea typeface="Arial"/>
                <a:cs typeface="Arial"/>
                <a:sym typeface="Arial"/>
              </a:defRPr>
            </a:lvl4pPr>
            <a:lvl5pPr marL="2285943" marR="0" lvl="4" indent="-361941" algn="l" rtl="0">
              <a:lnSpc>
                <a:spcPct val="90000"/>
              </a:lnSpc>
              <a:spcBef>
                <a:spcPts val="900"/>
              </a:spcBef>
              <a:spcAft>
                <a:spcPts val="0"/>
              </a:spcAft>
              <a:buClr>
                <a:schemeClr val="lt1"/>
              </a:buClr>
              <a:buSzPts val="2100"/>
              <a:buFont typeface="Arial"/>
              <a:buChar char="•"/>
              <a:defRPr sz="2100" b="0" i="0" u="none" strike="noStrike" cap="none">
                <a:solidFill>
                  <a:schemeClr val="lt1"/>
                </a:solidFill>
                <a:latin typeface="Arial"/>
                <a:ea typeface="Arial"/>
                <a:cs typeface="Arial"/>
                <a:sym typeface="Arial"/>
              </a:defRPr>
            </a:lvl5pPr>
            <a:lvl6pPr marL="2743132" marR="0" lvl="5" indent="-361941" algn="l" rtl="0">
              <a:lnSpc>
                <a:spcPct val="90000"/>
              </a:lnSpc>
              <a:spcBef>
                <a:spcPts val="900"/>
              </a:spcBef>
              <a:spcAft>
                <a:spcPts val="0"/>
              </a:spcAft>
              <a:buClr>
                <a:schemeClr val="lt1"/>
              </a:buClr>
              <a:buSzPts val="2100"/>
              <a:buFont typeface="Arial"/>
              <a:buChar char="•"/>
              <a:defRPr sz="2100" b="0" i="0" u="none" strike="noStrike" cap="none">
                <a:solidFill>
                  <a:schemeClr val="lt1"/>
                </a:solidFill>
                <a:latin typeface="Arial"/>
                <a:ea typeface="Arial"/>
                <a:cs typeface="Arial"/>
                <a:sym typeface="Arial"/>
              </a:defRPr>
            </a:lvl6pPr>
            <a:lvl7pPr marL="3200320" marR="0" lvl="6" indent="-361941" algn="l" rtl="0">
              <a:lnSpc>
                <a:spcPct val="90000"/>
              </a:lnSpc>
              <a:spcBef>
                <a:spcPts val="900"/>
              </a:spcBef>
              <a:spcAft>
                <a:spcPts val="0"/>
              </a:spcAft>
              <a:buClr>
                <a:schemeClr val="lt1"/>
              </a:buClr>
              <a:buSzPts val="2100"/>
              <a:buFont typeface="Arial"/>
              <a:buChar char="•"/>
              <a:defRPr sz="2100" b="0" i="0" u="none" strike="noStrike" cap="none">
                <a:solidFill>
                  <a:schemeClr val="lt1"/>
                </a:solidFill>
                <a:latin typeface="Arial"/>
                <a:ea typeface="Arial"/>
                <a:cs typeface="Arial"/>
                <a:sym typeface="Arial"/>
              </a:defRPr>
            </a:lvl7pPr>
            <a:lvl8pPr marL="3657509" marR="0" lvl="7" indent="-361941" algn="l" rtl="0">
              <a:lnSpc>
                <a:spcPct val="90000"/>
              </a:lnSpc>
              <a:spcBef>
                <a:spcPts val="900"/>
              </a:spcBef>
              <a:spcAft>
                <a:spcPts val="0"/>
              </a:spcAft>
              <a:buClr>
                <a:schemeClr val="lt1"/>
              </a:buClr>
              <a:buSzPts val="2100"/>
              <a:buFont typeface="Arial"/>
              <a:buChar char="•"/>
              <a:defRPr sz="2100" b="0" i="0" u="none" strike="noStrike" cap="none">
                <a:solidFill>
                  <a:schemeClr val="lt1"/>
                </a:solidFill>
                <a:latin typeface="Arial"/>
                <a:ea typeface="Arial"/>
                <a:cs typeface="Arial"/>
                <a:sym typeface="Arial"/>
              </a:defRPr>
            </a:lvl8pPr>
            <a:lvl9pPr marL="4114697" marR="0" lvl="8" indent="-361941" algn="l" rtl="0">
              <a:lnSpc>
                <a:spcPct val="90000"/>
              </a:lnSpc>
              <a:spcBef>
                <a:spcPts val="900"/>
              </a:spcBef>
              <a:spcAft>
                <a:spcPts val="0"/>
              </a:spcAft>
              <a:buClr>
                <a:schemeClr val="lt1"/>
              </a:buClr>
              <a:buSzPts val="2100"/>
              <a:buFont typeface="Arial"/>
              <a:buChar char="•"/>
              <a:defRPr sz="2100" b="0" i="0" u="none" strike="noStrike" cap="none">
                <a:solidFill>
                  <a:schemeClr val="lt1"/>
                </a:solidFill>
                <a:latin typeface="Arial"/>
                <a:ea typeface="Arial"/>
                <a:cs typeface="Arial"/>
                <a:sym typeface="Arial"/>
              </a:defRPr>
            </a:lvl9pPr>
          </a:lstStyle>
          <a:p>
            <a:endParaRPr/>
          </a:p>
        </p:txBody>
      </p:sp>
    </p:spTree>
    <p:extLst>
      <p:ext uri="{BB962C8B-B14F-4D97-AF65-F5344CB8AC3E}">
        <p14:creationId xmlns:p14="http://schemas.microsoft.com/office/powerpoint/2010/main" val="1014026476"/>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matchingName="Title Bar">
  <p:cSld name="Title Bar">
    <p:spTree>
      <p:nvGrpSpPr>
        <p:cNvPr id="1" name="Shape 146"/>
        <p:cNvGrpSpPr/>
        <p:nvPr/>
      </p:nvGrpSpPr>
      <p:grpSpPr>
        <a:xfrm>
          <a:off x="0" y="0"/>
          <a:ext cx="0" cy="0"/>
          <a:chOff x="0" y="0"/>
          <a:chExt cx="0" cy="0"/>
        </a:xfrm>
      </p:grpSpPr>
      <p:sp>
        <p:nvSpPr>
          <p:cNvPr id="147" name="Google Shape;147;p37"/>
          <p:cNvSpPr/>
          <p:nvPr/>
        </p:nvSpPr>
        <p:spPr>
          <a:xfrm>
            <a:off x="0" y="2857295"/>
            <a:ext cx="9144000" cy="167430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148" name="Google Shape;148;p37"/>
          <p:cNvSpPr txBox="1">
            <a:spLocks noGrp="1"/>
          </p:cNvSpPr>
          <p:nvPr>
            <p:ph type="body" idx="1"/>
          </p:nvPr>
        </p:nvSpPr>
        <p:spPr>
          <a:xfrm>
            <a:off x="301539" y="3190529"/>
            <a:ext cx="8258700" cy="595500"/>
          </a:xfrm>
          <a:prstGeom prst="rect">
            <a:avLst/>
          </a:prstGeom>
          <a:noFill/>
          <a:ln>
            <a:noFill/>
          </a:ln>
        </p:spPr>
        <p:txBody>
          <a:bodyPr spcFirstLastPara="1" wrap="square" lIns="137150" tIns="68575" rIns="137150" bIns="68575" anchor="b" anchorCtr="0">
            <a:noAutofit/>
          </a:bodyPr>
          <a:lstStyle>
            <a:lvl1pPr marL="457189" marR="0" lvl="0" indent="-228594" algn="l" rtl="0">
              <a:lnSpc>
                <a:spcPct val="90000"/>
              </a:lnSpc>
              <a:spcBef>
                <a:spcPts val="300"/>
              </a:spcBef>
              <a:spcAft>
                <a:spcPts val="0"/>
              </a:spcAft>
              <a:buClr>
                <a:schemeClr val="dk1"/>
              </a:buClr>
              <a:buSzPts val="3300"/>
              <a:buFont typeface="Arial"/>
              <a:buNone/>
              <a:defRPr sz="3300" b="1" i="0" u="none" strike="noStrike" cap="none">
                <a:solidFill>
                  <a:schemeClr val="dk1"/>
                </a:solidFill>
                <a:latin typeface="Arial"/>
                <a:ea typeface="Arial"/>
                <a:cs typeface="Arial"/>
                <a:sym typeface="Arial"/>
              </a:defRPr>
            </a:lvl1pPr>
            <a:lvl2pPr marL="914378" marR="0" lvl="1" indent="-279393" algn="l" rtl="0">
              <a:lnSpc>
                <a:spcPct val="90000"/>
              </a:lnSpc>
              <a:spcBef>
                <a:spcPts val="200"/>
              </a:spcBef>
              <a:spcAft>
                <a:spcPts val="0"/>
              </a:spcAft>
              <a:buClr>
                <a:schemeClr val="dk1"/>
              </a:buClr>
              <a:buSzPts val="800"/>
              <a:buFont typeface="Arial"/>
              <a:buChar char="•"/>
              <a:defRPr sz="800" b="0" i="0" u="none" strike="noStrike" cap="none">
                <a:solidFill>
                  <a:schemeClr val="dk1"/>
                </a:solidFill>
                <a:latin typeface="Calibri"/>
                <a:ea typeface="Calibri"/>
                <a:cs typeface="Calibri"/>
                <a:sym typeface="Calibri"/>
              </a:defRPr>
            </a:lvl2pPr>
            <a:lvl3pPr marL="1371566" marR="0" lvl="2" indent="-266693"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3pPr>
            <a:lvl4pPr marL="1828754" marR="0" lvl="3" indent="-266693"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4pPr>
            <a:lvl5pPr marL="2285943" marR="0" lvl="4" indent="-266693"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5pPr>
            <a:lvl6pPr marL="2743132" marR="0" lvl="5" indent="-266693"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6pPr>
            <a:lvl7pPr marL="3200320" marR="0" lvl="6" indent="-266693"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7pPr>
            <a:lvl8pPr marL="3657509" marR="0" lvl="7" indent="-266693"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8pPr>
            <a:lvl9pPr marL="4114697" marR="0" lvl="8" indent="-266693"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9pPr>
          </a:lstStyle>
          <a:p>
            <a:endParaRPr/>
          </a:p>
        </p:txBody>
      </p:sp>
      <p:sp>
        <p:nvSpPr>
          <p:cNvPr id="149" name="Google Shape;149;p37"/>
          <p:cNvSpPr txBox="1">
            <a:spLocks noGrp="1"/>
          </p:cNvSpPr>
          <p:nvPr>
            <p:ph type="body" idx="2"/>
          </p:nvPr>
        </p:nvSpPr>
        <p:spPr>
          <a:xfrm>
            <a:off x="301228" y="3786253"/>
            <a:ext cx="8258700" cy="471000"/>
          </a:xfrm>
          <a:prstGeom prst="rect">
            <a:avLst/>
          </a:prstGeom>
          <a:noFill/>
          <a:ln>
            <a:noFill/>
          </a:ln>
        </p:spPr>
        <p:txBody>
          <a:bodyPr spcFirstLastPara="1" wrap="square" lIns="137150" tIns="68575" rIns="137150" bIns="68575" anchor="t" anchorCtr="0">
            <a:noAutofit/>
          </a:bodyPr>
          <a:lstStyle>
            <a:lvl1pPr marL="457189" marR="0" lvl="0" indent="-228594" algn="l" rtl="0">
              <a:lnSpc>
                <a:spcPct val="90000"/>
              </a:lnSpc>
              <a:spcBef>
                <a:spcPts val="30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1pPr>
            <a:lvl2pPr marL="914378" marR="0" lvl="1" indent="-228594" algn="l" rtl="0">
              <a:lnSpc>
                <a:spcPct val="90000"/>
              </a:lnSpc>
              <a:spcBef>
                <a:spcPts val="200"/>
              </a:spcBef>
              <a:spcAft>
                <a:spcPts val="0"/>
              </a:spcAft>
              <a:buClr>
                <a:schemeClr val="dk1"/>
              </a:buClr>
              <a:buSzPts val="800"/>
              <a:buFont typeface="Arial"/>
              <a:buNone/>
              <a:defRPr sz="800" b="0" i="0" u="none" strike="noStrike" cap="none">
                <a:solidFill>
                  <a:schemeClr val="dk1"/>
                </a:solidFill>
                <a:latin typeface="Calibri"/>
                <a:ea typeface="Calibri"/>
                <a:cs typeface="Calibri"/>
                <a:sym typeface="Calibri"/>
              </a:defRPr>
            </a:lvl2pPr>
            <a:lvl3pPr marL="1371566" marR="0" lvl="2" indent="-228594" algn="l" rtl="0">
              <a:lnSpc>
                <a:spcPct val="90000"/>
              </a:lnSpc>
              <a:spcBef>
                <a:spcPts val="200"/>
              </a:spcBef>
              <a:spcAft>
                <a:spcPts val="0"/>
              </a:spcAft>
              <a:buClr>
                <a:schemeClr val="dk1"/>
              </a:buClr>
              <a:buSzPts val="600"/>
              <a:buFont typeface="Arial"/>
              <a:buNone/>
              <a:defRPr sz="600" b="0" i="0" u="none" strike="noStrike" cap="none">
                <a:solidFill>
                  <a:schemeClr val="dk1"/>
                </a:solidFill>
                <a:latin typeface="Calibri"/>
                <a:ea typeface="Calibri"/>
                <a:cs typeface="Calibri"/>
                <a:sym typeface="Calibri"/>
              </a:defRPr>
            </a:lvl3pPr>
            <a:lvl4pPr marL="1828754" marR="0" lvl="3" indent="-228594" algn="l" rtl="0">
              <a:lnSpc>
                <a:spcPct val="90000"/>
              </a:lnSpc>
              <a:spcBef>
                <a:spcPts val="200"/>
              </a:spcBef>
              <a:spcAft>
                <a:spcPts val="0"/>
              </a:spcAft>
              <a:buClr>
                <a:schemeClr val="dk1"/>
              </a:buClr>
              <a:buSzPts val="600"/>
              <a:buFont typeface="Arial"/>
              <a:buNone/>
              <a:defRPr sz="600" b="0" i="0" u="none" strike="noStrike" cap="none">
                <a:solidFill>
                  <a:schemeClr val="dk1"/>
                </a:solidFill>
                <a:latin typeface="Calibri"/>
                <a:ea typeface="Calibri"/>
                <a:cs typeface="Calibri"/>
                <a:sym typeface="Calibri"/>
              </a:defRPr>
            </a:lvl4pPr>
            <a:lvl5pPr marL="2285943" marR="0" lvl="4" indent="-228594" algn="l" rtl="0">
              <a:lnSpc>
                <a:spcPct val="90000"/>
              </a:lnSpc>
              <a:spcBef>
                <a:spcPts val="200"/>
              </a:spcBef>
              <a:spcAft>
                <a:spcPts val="0"/>
              </a:spcAft>
              <a:buClr>
                <a:schemeClr val="dk1"/>
              </a:buClr>
              <a:buSzPts val="600"/>
              <a:buFont typeface="Arial"/>
              <a:buNone/>
              <a:defRPr sz="600" b="0" i="0" u="none" strike="noStrike" cap="none">
                <a:solidFill>
                  <a:schemeClr val="dk1"/>
                </a:solidFill>
                <a:latin typeface="Calibri"/>
                <a:ea typeface="Calibri"/>
                <a:cs typeface="Calibri"/>
                <a:sym typeface="Calibri"/>
              </a:defRPr>
            </a:lvl5pPr>
            <a:lvl6pPr marL="2743132" marR="0" lvl="5" indent="-266693"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6pPr>
            <a:lvl7pPr marL="3200320" marR="0" lvl="6" indent="-266693"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7pPr>
            <a:lvl8pPr marL="3657509" marR="0" lvl="7" indent="-266693"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8pPr>
            <a:lvl9pPr marL="4114697" marR="0" lvl="8" indent="-266693"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2806463216"/>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matchingName="Blue Content">
  <p:cSld name="Blue Content">
    <p:spTree>
      <p:nvGrpSpPr>
        <p:cNvPr id="1" name="Shape 150"/>
        <p:cNvGrpSpPr/>
        <p:nvPr/>
      </p:nvGrpSpPr>
      <p:grpSpPr>
        <a:xfrm>
          <a:off x="0" y="0"/>
          <a:ext cx="0" cy="0"/>
          <a:chOff x="0" y="0"/>
          <a:chExt cx="0" cy="0"/>
        </a:xfrm>
      </p:grpSpPr>
      <p:sp>
        <p:nvSpPr>
          <p:cNvPr id="151" name="Google Shape;151;p38"/>
          <p:cNvSpPr txBox="1">
            <a:spLocks noGrp="1"/>
          </p:cNvSpPr>
          <p:nvPr>
            <p:ph type="title"/>
          </p:nvPr>
        </p:nvSpPr>
        <p:spPr>
          <a:xfrm>
            <a:off x="206475" y="236111"/>
            <a:ext cx="7461300" cy="4884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lt2"/>
              </a:buClr>
              <a:buSzPts val="3000"/>
              <a:buFont typeface="Arial"/>
              <a:buNone/>
              <a:defRPr sz="3000" b="1" i="0" u="none" strike="noStrike" cap="none">
                <a:solidFill>
                  <a:schemeClr val="lt2"/>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152" name="Google Shape;152;p38"/>
          <p:cNvSpPr txBox="1">
            <a:spLocks noGrp="1"/>
          </p:cNvSpPr>
          <p:nvPr>
            <p:ph type="body" idx="1"/>
          </p:nvPr>
        </p:nvSpPr>
        <p:spPr>
          <a:xfrm>
            <a:off x="206001" y="877064"/>
            <a:ext cx="8329200" cy="3502200"/>
          </a:xfrm>
          <a:prstGeom prst="rect">
            <a:avLst/>
          </a:prstGeom>
          <a:noFill/>
          <a:ln>
            <a:noFill/>
          </a:ln>
        </p:spPr>
        <p:txBody>
          <a:bodyPr spcFirstLastPara="1" wrap="square" lIns="68575" tIns="34275" rIns="68575" bIns="34275" anchor="t" anchorCtr="0">
            <a:noAutofit/>
          </a:bodyPr>
          <a:lstStyle>
            <a:lvl1pPr marL="457189" marR="0" lvl="0" indent="-228594" algn="l" rtl="0">
              <a:lnSpc>
                <a:spcPct val="90000"/>
              </a:lnSpc>
              <a:spcBef>
                <a:spcPts val="90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378" marR="0" lvl="1" indent="-361941" algn="l" rtl="0">
              <a:lnSpc>
                <a:spcPct val="90000"/>
              </a:lnSpc>
              <a:spcBef>
                <a:spcPts val="200"/>
              </a:spcBef>
              <a:spcAft>
                <a:spcPts val="0"/>
              </a:spcAft>
              <a:buClr>
                <a:schemeClr val="lt1"/>
              </a:buClr>
              <a:buSzPts val="2100"/>
              <a:buFont typeface="Arial"/>
              <a:buChar char="•"/>
              <a:defRPr sz="2100" b="0" i="0" u="none" strike="noStrike" cap="none">
                <a:solidFill>
                  <a:schemeClr val="lt1"/>
                </a:solidFill>
                <a:latin typeface="Arial"/>
                <a:ea typeface="Arial"/>
                <a:cs typeface="Arial"/>
                <a:sym typeface="Arial"/>
              </a:defRPr>
            </a:lvl2pPr>
            <a:lvl3pPr marL="1371566" marR="0" lvl="2" indent="-361941" algn="l" rtl="0">
              <a:lnSpc>
                <a:spcPct val="90000"/>
              </a:lnSpc>
              <a:spcBef>
                <a:spcPts val="200"/>
              </a:spcBef>
              <a:spcAft>
                <a:spcPts val="0"/>
              </a:spcAft>
              <a:buClr>
                <a:schemeClr val="lt1"/>
              </a:buClr>
              <a:buSzPts val="2100"/>
              <a:buFont typeface="Arial"/>
              <a:buChar char="•"/>
              <a:defRPr sz="2100" b="0" i="0" u="none" strike="noStrike" cap="none">
                <a:solidFill>
                  <a:schemeClr val="lt1"/>
                </a:solidFill>
                <a:latin typeface="Arial"/>
                <a:ea typeface="Arial"/>
                <a:cs typeface="Arial"/>
                <a:sym typeface="Arial"/>
              </a:defRPr>
            </a:lvl3pPr>
            <a:lvl4pPr marL="1828754" marR="0" lvl="3" indent="-361941" algn="l" rtl="0">
              <a:lnSpc>
                <a:spcPct val="90000"/>
              </a:lnSpc>
              <a:spcBef>
                <a:spcPts val="200"/>
              </a:spcBef>
              <a:spcAft>
                <a:spcPts val="0"/>
              </a:spcAft>
              <a:buClr>
                <a:schemeClr val="lt1"/>
              </a:buClr>
              <a:buSzPts val="2100"/>
              <a:buFont typeface="Arial"/>
              <a:buChar char="•"/>
              <a:defRPr sz="2100" b="0" i="0" u="none" strike="noStrike" cap="none">
                <a:solidFill>
                  <a:schemeClr val="lt1"/>
                </a:solidFill>
                <a:latin typeface="Arial"/>
                <a:ea typeface="Arial"/>
                <a:cs typeface="Arial"/>
                <a:sym typeface="Arial"/>
              </a:defRPr>
            </a:lvl4pPr>
            <a:lvl5pPr marL="2285943" marR="0" lvl="4" indent="-361941" algn="l" rtl="0">
              <a:lnSpc>
                <a:spcPct val="90000"/>
              </a:lnSpc>
              <a:spcBef>
                <a:spcPts val="200"/>
              </a:spcBef>
              <a:spcAft>
                <a:spcPts val="0"/>
              </a:spcAft>
              <a:buClr>
                <a:schemeClr val="lt1"/>
              </a:buClr>
              <a:buSzPts val="2100"/>
              <a:buFont typeface="Arial"/>
              <a:buChar char="•"/>
              <a:defRPr sz="2100" b="0" i="0" u="none" strike="noStrike" cap="none">
                <a:solidFill>
                  <a:schemeClr val="lt1"/>
                </a:solidFill>
                <a:latin typeface="Arial"/>
                <a:ea typeface="Arial"/>
                <a:cs typeface="Arial"/>
                <a:sym typeface="Arial"/>
              </a:defRPr>
            </a:lvl5pPr>
            <a:lvl6pPr marL="2743132" marR="0" lvl="5" indent="-361941" algn="l" rtl="0">
              <a:lnSpc>
                <a:spcPct val="90000"/>
              </a:lnSpc>
              <a:spcBef>
                <a:spcPts val="200"/>
              </a:spcBef>
              <a:spcAft>
                <a:spcPts val="0"/>
              </a:spcAft>
              <a:buClr>
                <a:schemeClr val="lt1"/>
              </a:buClr>
              <a:buSzPts val="2100"/>
              <a:buFont typeface="Arial"/>
              <a:buChar char="•"/>
              <a:defRPr sz="2100" b="0" i="0" u="none" strike="noStrike" cap="none">
                <a:solidFill>
                  <a:schemeClr val="lt1"/>
                </a:solidFill>
                <a:latin typeface="Arial"/>
                <a:ea typeface="Arial"/>
                <a:cs typeface="Arial"/>
                <a:sym typeface="Arial"/>
              </a:defRPr>
            </a:lvl6pPr>
            <a:lvl7pPr marL="3200320" marR="0" lvl="6" indent="-361941" algn="l" rtl="0">
              <a:lnSpc>
                <a:spcPct val="90000"/>
              </a:lnSpc>
              <a:spcBef>
                <a:spcPts val="100"/>
              </a:spcBef>
              <a:spcAft>
                <a:spcPts val="0"/>
              </a:spcAft>
              <a:buClr>
                <a:schemeClr val="lt1"/>
              </a:buClr>
              <a:buSzPts val="2100"/>
              <a:buFont typeface="Arial"/>
              <a:buChar char="•"/>
              <a:defRPr sz="2100" b="0" i="0" u="none" strike="noStrike" cap="none">
                <a:solidFill>
                  <a:schemeClr val="lt1"/>
                </a:solidFill>
                <a:latin typeface="Arial"/>
                <a:ea typeface="Arial"/>
                <a:cs typeface="Arial"/>
                <a:sym typeface="Arial"/>
              </a:defRPr>
            </a:lvl7pPr>
            <a:lvl8pPr marL="3657509" marR="0" lvl="7" indent="-361941" algn="l" rtl="0">
              <a:lnSpc>
                <a:spcPct val="90000"/>
              </a:lnSpc>
              <a:spcBef>
                <a:spcPts val="100"/>
              </a:spcBef>
              <a:spcAft>
                <a:spcPts val="0"/>
              </a:spcAft>
              <a:buClr>
                <a:schemeClr val="lt1"/>
              </a:buClr>
              <a:buSzPts val="2100"/>
              <a:buFont typeface="Arial"/>
              <a:buChar char="•"/>
              <a:defRPr sz="2100" b="0" i="0" u="none" strike="noStrike" cap="none">
                <a:solidFill>
                  <a:schemeClr val="lt1"/>
                </a:solidFill>
                <a:latin typeface="Arial"/>
                <a:ea typeface="Arial"/>
                <a:cs typeface="Arial"/>
                <a:sym typeface="Arial"/>
              </a:defRPr>
            </a:lvl8pPr>
            <a:lvl9pPr marL="4114697" marR="0" lvl="8" indent="-361941" algn="l" rtl="0">
              <a:lnSpc>
                <a:spcPct val="90000"/>
              </a:lnSpc>
              <a:spcBef>
                <a:spcPts val="100"/>
              </a:spcBef>
              <a:spcAft>
                <a:spcPts val="0"/>
              </a:spcAft>
              <a:buClr>
                <a:schemeClr val="lt1"/>
              </a:buClr>
              <a:buSzPts val="2100"/>
              <a:buFont typeface="Arial"/>
              <a:buChar char="•"/>
              <a:defRPr sz="2100" b="0" i="0" u="none" strike="noStrike" cap="none">
                <a:solidFill>
                  <a:schemeClr val="lt1"/>
                </a:solidFill>
                <a:latin typeface="Arial"/>
                <a:ea typeface="Arial"/>
                <a:cs typeface="Arial"/>
                <a:sym typeface="Arial"/>
              </a:defRPr>
            </a:lvl9pPr>
          </a:lstStyle>
          <a:p>
            <a:endParaRPr/>
          </a:p>
        </p:txBody>
      </p:sp>
    </p:spTree>
    <p:extLst>
      <p:ext uri="{BB962C8B-B14F-4D97-AF65-F5344CB8AC3E}">
        <p14:creationId xmlns:p14="http://schemas.microsoft.com/office/powerpoint/2010/main" val="240768877"/>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matchingName="White Content">
  <p:cSld name="White Content">
    <p:bg>
      <p:bgPr>
        <a:gradFill>
          <a:gsLst>
            <a:gs pos="0">
              <a:srgbClr val="FFFFFF"/>
            </a:gs>
            <a:gs pos="100000">
              <a:srgbClr val="F9F9F9"/>
            </a:gs>
          </a:gsLst>
          <a:path path="circle">
            <a:fillToRect l="50000" t="50000" r="50000" b="50000"/>
          </a:path>
          <a:tileRect/>
        </a:gradFill>
        <a:effectLst/>
      </p:bgPr>
    </p:bg>
    <p:spTree>
      <p:nvGrpSpPr>
        <p:cNvPr id="1" name="Shape 153"/>
        <p:cNvGrpSpPr/>
        <p:nvPr/>
      </p:nvGrpSpPr>
      <p:grpSpPr>
        <a:xfrm>
          <a:off x="0" y="0"/>
          <a:ext cx="0" cy="0"/>
          <a:chOff x="0" y="0"/>
          <a:chExt cx="0" cy="0"/>
        </a:xfrm>
      </p:grpSpPr>
      <p:sp>
        <p:nvSpPr>
          <p:cNvPr id="154" name="Google Shape;154;p39"/>
          <p:cNvSpPr txBox="1">
            <a:spLocks noGrp="1"/>
          </p:cNvSpPr>
          <p:nvPr>
            <p:ph type="title"/>
          </p:nvPr>
        </p:nvSpPr>
        <p:spPr>
          <a:xfrm>
            <a:off x="275300" y="236110"/>
            <a:ext cx="5588700" cy="993900"/>
          </a:xfrm>
          <a:prstGeom prst="rect">
            <a:avLst/>
          </a:prstGeom>
          <a:noFill/>
          <a:ln>
            <a:noFill/>
          </a:ln>
        </p:spPr>
        <p:txBody>
          <a:bodyPr spcFirstLastPara="1" wrap="square" lIns="51425" tIns="51425" rIns="51425" bIns="51425" anchor="t" anchorCtr="0">
            <a:noAutofit/>
          </a:bodyPr>
          <a:lstStyle>
            <a:lvl1pPr marR="0" lvl="0" algn="l" rtl="0">
              <a:lnSpc>
                <a:spcPct val="90000"/>
              </a:lnSpc>
              <a:spcBef>
                <a:spcPts val="0"/>
              </a:spcBef>
              <a:spcAft>
                <a:spcPts val="0"/>
              </a:spcAft>
              <a:buClr>
                <a:schemeClr val="lt2"/>
              </a:buClr>
              <a:buSzPts val="2300"/>
              <a:buFont typeface="Arial"/>
              <a:buNone/>
              <a:defRPr sz="3000" b="1" i="0" u="none" strike="noStrike" cap="none">
                <a:solidFill>
                  <a:schemeClr val="lt2"/>
                </a:solidFill>
                <a:latin typeface="Arial"/>
                <a:ea typeface="Arial"/>
                <a:cs typeface="Arial"/>
                <a:sym typeface="Arial"/>
              </a:defRPr>
            </a:lvl1pPr>
            <a:lvl2pPr marR="0" lvl="1" algn="l" rtl="0">
              <a:lnSpc>
                <a:spcPct val="100000"/>
              </a:lnSpc>
              <a:spcBef>
                <a:spcPts val="0"/>
              </a:spcBef>
              <a:spcAft>
                <a:spcPts val="0"/>
              </a:spcAft>
              <a:buClr>
                <a:srgbClr val="000000"/>
              </a:buClr>
              <a:buSzPts val="8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8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8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8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8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8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8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800"/>
              <a:buFont typeface="Arial"/>
              <a:buNone/>
              <a:defRPr sz="1400" b="0" i="0" u="none" strike="noStrike" cap="none">
                <a:solidFill>
                  <a:srgbClr val="000000"/>
                </a:solidFill>
                <a:latin typeface="Arial"/>
                <a:ea typeface="Arial"/>
                <a:cs typeface="Arial"/>
                <a:sym typeface="Arial"/>
              </a:defRPr>
            </a:lvl9pPr>
          </a:lstStyle>
          <a:p>
            <a:endParaRPr/>
          </a:p>
        </p:txBody>
      </p:sp>
      <p:sp>
        <p:nvSpPr>
          <p:cNvPr id="155" name="Google Shape;155;p39"/>
          <p:cNvSpPr txBox="1">
            <a:spLocks noGrp="1"/>
          </p:cNvSpPr>
          <p:nvPr>
            <p:ph type="body" idx="1"/>
          </p:nvPr>
        </p:nvSpPr>
        <p:spPr>
          <a:xfrm>
            <a:off x="274667" y="1513288"/>
            <a:ext cx="6712800" cy="3198000"/>
          </a:xfrm>
          <a:prstGeom prst="rect">
            <a:avLst/>
          </a:prstGeom>
          <a:noFill/>
          <a:ln>
            <a:noFill/>
          </a:ln>
        </p:spPr>
        <p:txBody>
          <a:bodyPr spcFirstLastPara="1" wrap="square" lIns="51425" tIns="51425" rIns="51425" bIns="51425" anchor="t" anchorCtr="0">
            <a:noAutofit/>
          </a:bodyPr>
          <a:lstStyle>
            <a:lvl1pPr marL="457189" marR="0" lvl="0" indent="-228594" algn="l" rtl="0">
              <a:lnSpc>
                <a:spcPct val="90000"/>
              </a:lnSpc>
              <a:spcBef>
                <a:spcPts val="300"/>
              </a:spcBef>
              <a:spcAft>
                <a:spcPts val="0"/>
              </a:spcAft>
              <a:buClr>
                <a:schemeClr val="lt2"/>
              </a:buClr>
              <a:buSzPts val="1600"/>
              <a:buFont typeface="Arial"/>
              <a:buNone/>
              <a:defRPr sz="2100" b="0" i="0" u="none" strike="noStrike" cap="none">
                <a:solidFill>
                  <a:schemeClr val="lt2"/>
                </a:solidFill>
                <a:latin typeface="Arial"/>
                <a:ea typeface="Arial"/>
                <a:cs typeface="Arial"/>
                <a:sym typeface="Arial"/>
              </a:defRPr>
            </a:lvl1pPr>
            <a:lvl2pPr marL="914378" marR="0" lvl="1" indent="-266693" algn="l" rtl="0">
              <a:lnSpc>
                <a:spcPct val="90000"/>
              </a:lnSpc>
              <a:spcBef>
                <a:spcPts val="200"/>
              </a:spcBef>
              <a:spcAft>
                <a:spcPts val="0"/>
              </a:spcAft>
              <a:buClr>
                <a:schemeClr val="lt1"/>
              </a:buClr>
              <a:buSzPts val="600"/>
              <a:buFont typeface="Arial"/>
              <a:buChar char="•"/>
              <a:defRPr sz="800" b="0" i="0" u="none" strike="noStrike" cap="none">
                <a:solidFill>
                  <a:schemeClr val="lt1"/>
                </a:solidFill>
                <a:latin typeface="Calibri"/>
                <a:ea typeface="Calibri"/>
                <a:cs typeface="Calibri"/>
                <a:sym typeface="Calibri"/>
              </a:defRPr>
            </a:lvl2pPr>
            <a:lvl3pPr marL="1371566" marR="0" lvl="2" indent="-260344" algn="l" rtl="0">
              <a:lnSpc>
                <a:spcPct val="90000"/>
              </a:lnSpc>
              <a:spcBef>
                <a:spcPts val="200"/>
              </a:spcBef>
              <a:spcAft>
                <a:spcPts val="0"/>
              </a:spcAft>
              <a:buClr>
                <a:schemeClr val="lt1"/>
              </a:buClr>
              <a:buSzPts val="500"/>
              <a:buFont typeface="Arial"/>
              <a:buChar char="•"/>
              <a:defRPr sz="600" b="0" i="0" u="none" strike="noStrike" cap="none">
                <a:solidFill>
                  <a:schemeClr val="lt1"/>
                </a:solidFill>
                <a:latin typeface="Calibri"/>
                <a:ea typeface="Calibri"/>
                <a:cs typeface="Calibri"/>
                <a:sym typeface="Calibri"/>
              </a:defRPr>
            </a:lvl3pPr>
            <a:lvl4pPr marL="1828754" marR="0" lvl="3" indent="-260344" algn="l" rtl="0">
              <a:lnSpc>
                <a:spcPct val="90000"/>
              </a:lnSpc>
              <a:spcBef>
                <a:spcPts val="200"/>
              </a:spcBef>
              <a:spcAft>
                <a:spcPts val="0"/>
              </a:spcAft>
              <a:buClr>
                <a:schemeClr val="lt1"/>
              </a:buClr>
              <a:buSzPts val="500"/>
              <a:buFont typeface="Arial"/>
              <a:buChar char="•"/>
              <a:defRPr sz="600" b="0" i="0" u="none" strike="noStrike" cap="none">
                <a:solidFill>
                  <a:schemeClr val="lt1"/>
                </a:solidFill>
                <a:latin typeface="Calibri"/>
                <a:ea typeface="Calibri"/>
                <a:cs typeface="Calibri"/>
                <a:sym typeface="Calibri"/>
              </a:defRPr>
            </a:lvl4pPr>
            <a:lvl5pPr marL="2285943" marR="0" lvl="4" indent="-260344" algn="l" rtl="0">
              <a:lnSpc>
                <a:spcPct val="90000"/>
              </a:lnSpc>
              <a:spcBef>
                <a:spcPts val="200"/>
              </a:spcBef>
              <a:spcAft>
                <a:spcPts val="0"/>
              </a:spcAft>
              <a:buClr>
                <a:schemeClr val="lt1"/>
              </a:buClr>
              <a:buSzPts val="500"/>
              <a:buFont typeface="Arial"/>
              <a:buChar char="•"/>
              <a:defRPr sz="600" b="0" i="0" u="none" strike="noStrike" cap="none">
                <a:solidFill>
                  <a:schemeClr val="lt1"/>
                </a:solidFill>
                <a:latin typeface="Calibri"/>
                <a:ea typeface="Calibri"/>
                <a:cs typeface="Calibri"/>
                <a:sym typeface="Calibri"/>
              </a:defRPr>
            </a:lvl5pPr>
            <a:lvl6pPr marL="2743132" marR="0" lvl="5" indent="-260344" algn="l" rtl="0">
              <a:lnSpc>
                <a:spcPct val="90000"/>
              </a:lnSpc>
              <a:spcBef>
                <a:spcPts val="200"/>
              </a:spcBef>
              <a:spcAft>
                <a:spcPts val="0"/>
              </a:spcAft>
              <a:buClr>
                <a:schemeClr val="dk1"/>
              </a:buClr>
              <a:buSzPts val="500"/>
              <a:buFont typeface="Arial"/>
              <a:buChar char="•"/>
              <a:defRPr sz="600" b="0" i="0" u="none" strike="noStrike" cap="none">
                <a:solidFill>
                  <a:schemeClr val="dk1"/>
                </a:solidFill>
                <a:latin typeface="Calibri"/>
                <a:ea typeface="Calibri"/>
                <a:cs typeface="Calibri"/>
                <a:sym typeface="Calibri"/>
              </a:defRPr>
            </a:lvl6pPr>
            <a:lvl7pPr marL="3200320" marR="0" lvl="6" indent="-260344" algn="l" rtl="0">
              <a:lnSpc>
                <a:spcPct val="90000"/>
              </a:lnSpc>
              <a:spcBef>
                <a:spcPts val="200"/>
              </a:spcBef>
              <a:spcAft>
                <a:spcPts val="0"/>
              </a:spcAft>
              <a:buClr>
                <a:schemeClr val="dk1"/>
              </a:buClr>
              <a:buSzPts val="500"/>
              <a:buFont typeface="Arial"/>
              <a:buChar char="•"/>
              <a:defRPr sz="600" b="0" i="0" u="none" strike="noStrike" cap="none">
                <a:solidFill>
                  <a:schemeClr val="dk1"/>
                </a:solidFill>
                <a:latin typeface="Calibri"/>
                <a:ea typeface="Calibri"/>
                <a:cs typeface="Calibri"/>
                <a:sym typeface="Calibri"/>
              </a:defRPr>
            </a:lvl7pPr>
            <a:lvl8pPr marL="3657509" marR="0" lvl="7" indent="-260344" algn="l" rtl="0">
              <a:lnSpc>
                <a:spcPct val="90000"/>
              </a:lnSpc>
              <a:spcBef>
                <a:spcPts val="200"/>
              </a:spcBef>
              <a:spcAft>
                <a:spcPts val="0"/>
              </a:spcAft>
              <a:buClr>
                <a:schemeClr val="dk1"/>
              </a:buClr>
              <a:buSzPts val="500"/>
              <a:buFont typeface="Arial"/>
              <a:buChar char="•"/>
              <a:defRPr sz="600" b="0" i="0" u="none" strike="noStrike" cap="none">
                <a:solidFill>
                  <a:schemeClr val="dk1"/>
                </a:solidFill>
                <a:latin typeface="Calibri"/>
                <a:ea typeface="Calibri"/>
                <a:cs typeface="Calibri"/>
                <a:sym typeface="Calibri"/>
              </a:defRPr>
            </a:lvl8pPr>
            <a:lvl9pPr marL="4114697" marR="0" lvl="8" indent="-260344" algn="l" rtl="0">
              <a:lnSpc>
                <a:spcPct val="90000"/>
              </a:lnSpc>
              <a:spcBef>
                <a:spcPts val="200"/>
              </a:spcBef>
              <a:spcAft>
                <a:spcPts val="0"/>
              </a:spcAft>
              <a:buClr>
                <a:schemeClr val="dk1"/>
              </a:buClr>
              <a:buSzPts val="500"/>
              <a:buFont typeface="Arial"/>
              <a:buChar char="•"/>
              <a:defRPr sz="600" b="0" i="0" u="none" strike="noStrike" cap="none">
                <a:solidFill>
                  <a:schemeClr val="dk1"/>
                </a:solidFill>
                <a:latin typeface="Calibri"/>
                <a:ea typeface="Calibri"/>
                <a:cs typeface="Calibri"/>
                <a:sym typeface="Calibri"/>
              </a:defRPr>
            </a:lvl9pPr>
          </a:lstStyle>
          <a:p>
            <a:endParaRPr/>
          </a:p>
        </p:txBody>
      </p:sp>
      <p:pic>
        <p:nvPicPr>
          <p:cNvPr id="156" name="Google Shape;156;p39"/>
          <p:cNvPicPr preferRelativeResize="0"/>
          <p:nvPr/>
        </p:nvPicPr>
        <p:blipFill rotWithShape="1">
          <a:blip r:embed="rId2">
            <a:alphaModFix/>
          </a:blip>
          <a:srcRect/>
          <a:stretch/>
        </p:blipFill>
        <p:spPr>
          <a:xfrm>
            <a:off x="8215313" y="2"/>
            <a:ext cx="928107" cy="5138357"/>
          </a:xfrm>
          <a:prstGeom prst="rect">
            <a:avLst/>
          </a:prstGeom>
          <a:noFill/>
          <a:ln>
            <a:noFill/>
          </a:ln>
        </p:spPr>
      </p:pic>
    </p:spTree>
    <p:extLst>
      <p:ext uri="{BB962C8B-B14F-4D97-AF65-F5344CB8AC3E}">
        <p14:creationId xmlns:p14="http://schemas.microsoft.com/office/powerpoint/2010/main" val="3160615398"/>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matchingName="Orange Content">
  <p:cSld name="Orange Content">
    <p:spTree>
      <p:nvGrpSpPr>
        <p:cNvPr id="1" name="Shape 157"/>
        <p:cNvGrpSpPr/>
        <p:nvPr/>
      </p:nvGrpSpPr>
      <p:grpSpPr>
        <a:xfrm>
          <a:off x="0" y="0"/>
          <a:ext cx="0" cy="0"/>
          <a:chOff x="0" y="0"/>
          <a:chExt cx="0" cy="0"/>
        </a:xfrm>
      </p:grpSpPr>
      <p:sp>
        <p:nvSpPr>
          <p:cNvPr id="158" name="Google Shape;158;p40"/>
          <p:cNvSpPr txBox="1">
            <a:spLocks noGrp="1"/>
          </p:cNvSpPr>
          <p:nvPr>
            <p:ph type="title"/>
          </p:nvPr>
        </p:nvSpPr>
        <p:spPr>
          <a:xfrm>
            <a:off x="206475" y="236111"/>
            <a:ext cx="7461300" cy="4992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accent6"/>
              </a:buClr>
              <a:buSzPts val="3000"/>
              <a:buFont typeface="Arial"/>
              <a:buNone/>
              <a:defRPr sz="3000" b="1" i="0" u="none" strike="noStrike" cap="none">
                <a:solidFill>
                  <a:schemeClr val="accent6"/>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159" name="Google Shape;159;p40"/>
          <p:cNvSpPr txBox="1">
            <a:spLocks noGrp="1"/>
          </p:cNvSpPr>
          <p:nvPr>
            <p:ph type="body" idx="1"/>
          </p:nvPr>
        </p:nvSpPr>
        <p:spPr>
          <a:xfrm>
            <a:off x="206001" y="877064"/>
            <a:ext cx="8329200" cy="3502200"/>
          </a:xfrm>
          <a:prstGeom prst="rect">
            <a:avLst/>
          </a:prstGeom>
          <a:noFill/>
          <a:ln>
            <a:noFill/>
          </a:ln>
        </p:spPr>
        <p:txBody>
          <a:bodyPr spcFirstLastPara="1" wrap="square" lIns="68575" tIns="34275" rIns="68575" bIns="34275" anchor="t" anchorCtr="0">
            <a:noAutofit/>
          </a:bodyPr>
          <a:lstStyle>
            <a:lvl1pPr marL="457189" marR="0" lvl="0" indent="-380990" algn="l" rtl="0">
              <a:lnSpc>
                <a:spcPct val="90000"/>
              </a:lnSpc>
              <a:spcBef>
                <a:spcPts val="90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1pPr>
            <a:lvl2pPr marL="914378" marR="0" lvl="1" indent="-361941" algn="l" rtl="0">
              <a:lnSpc>
                <a:spcPct val="90000"/>
              </a:lnSpc>
              <a:spcBef>
                <a:spcPts val="900"/>
              </a:spcBef>
              <a:spcAft>
                <a:spcPts val="0"/>
              </a:spcAft>
              <a:buClr>
                <a:schemeClr val="lt1"/>
              </a:buClr>
              <a:buSzPts val="2100"/>
              <a:buFont typeface="Arial"/>
              <a:buChar char="•"/>
              <a:defRPr sz="2100" b="0" i="0" u="none" strike="noStrike" cap="none">
                <a:solidFill>
                  <a:schemeClr val="lt1"/>
                </a:solidFill>
                <a:latin typeface="Arial"/>
                <a:ea typeface="Arial"/>
                <a:cs typeface="Arial"/>
                <a:sym typeface="Arial"/>
              </a:defRPr>
            </a:lvl2pPr>
            <a:lvl3pPr marL="1371566" marR="0" lvl="2" indent="-361941" algn="l" rtl="0">
              <a:lnSpc>
                <a:spcPct val="90000"/>
              </a:lnSpc>
              <a:spcBef>
                <a:spcPts val="900"/>
              </a:spcBef>
              <a:spcAft>
                <a:spcPts val="0"/>
              </a:spcAft>
              <a:buClr>
                <a:schemeClr val="lt1"/>
              </a:buClr>
              <a:buSzPts val="2100"/>
              <a:buFont typeface="Arial"/>
              <a:buChar char="•"/>
              <a:defRPr sz="2100" b="0" i="0" u="none" strike="noStrike" cap="none">
                <a:solidFill>
                  <a:schemeClr val="lt1"/>
                </a:solidFill>
                <a:latin typeface="Arial"/>
                <a:ea typeface="Arial"/>
                <a:cs typeface="Arial"/>
                <a:sym typeface="Arial"/>
              </a:defRPr>
            </a:lvl3pPr>
            <a:lvl4pPr marL="1828754" marR="0" lvl="3" indent="-361941" algn="l" rtl="0">
              <a:lnSpc>
                <a:spcPct val="90000"/>
              </a:lnSpc>
              <a:spcBef>
                <a:spcPts val="900"/>
              </a:spcBef>
              <a:spcAft>
                <a:spcPts val="0"/>
              </a:spcAft>
              <a:buClr>
                <a:schemeClr val="lt1"/>
              </a:buClr>
              <a:buSzPts val="2100"/>
              <a:buFont typeface="Arial"/>
              <a:buChar char="•"/>
              <a:defRPr sz="2100" b="0" i="0" u="none" strike="noStrike" cap="none">
                <a:solidFill>
                  <a:schemeClr val="lt1"/>
                </a:solidFill>
                <a:latin typeface="Arial"/>
                <a:ea typeface="Arial"/>
                <a:cs typeface="Arial"/>
                <a:sym typeface="Arial"/>
              </a:defRPr>
            </a:lvl4pPr>
            <a:lvl5pPr marL="2285943" marR="0" lvl="4" indent="-361941" algn="l" rtl="0">
              <a:lnSpc>
                <a:spcPct val="90000"/>
              </a:lnSpc>
              <a:spcBef>
                <a:spcPts val="900"/>
              </a:spcBef>
              <a:spcAft>
                <a:spcPts val="0"/>
              </a:spcAft>
              <a:buClr>
                <a:schemeClr val="lt1"/>
              </a:buClr>
              <a:buSzPts val="2100"/>
              <a:buFont typeface="Arial"/>
              <a:buChar char="•"/>
              <a:defRPr sz="2100" b="0" i="0" u="none" strike="noStrike" cap="none">
                <a:solidFill>
                  <a:schemeClr val="lt1"/>
                </a:solidFill>
                <a:latin typeface="Arial"/>
                <a:ea typeface="Arial"/>
                <a:cs typeface="Arial"/>
                <a:sym typeface="Arial"/>
              </a:defRPr>
            </a:lvl5pPr>
            <a:lvl6pPr marL="2743132" marR="0" lvl="5" indent="-361941" algn="l" rtl="0">
              <a:lnSpc>
                <a:spcPct val="90000"/>
              </a:lnSpc>
              <a:spcBef>
                <a:spcPts val="900"/>
              </a:spcBef>
              <a:spcAft>
                <a:spcPts val="0"/>
              </a:spcAft>
              <a:buClr>
                <a:schemeClr val="lt1"/>
              </a:buClr>
              <a:buSzPts val="2100"/>
              <a:buFont typeface="Arial"/>
              <a:buChar char="•"/>
              <a:defRPr sz="2100" b="0" i="0" u="none" strike="noStrike" cap="none">
                <a:solidFill>
                  <a:schemeClr val="lt1"/>
                </a:solidFill>
                <a:latin typeface="Arial"/>
                <a:ea typeface="Arial"/>
                <a:cs typeface="Arial"/>
                <a:sym typeface="Arial"/>
              </a:defRPr>
            </a:lvl6pPr>
            <a:lvl7pPr marL="3200320" marR="0" lvl="6" indent="-361941" algn="l" rtl="0">
              <a:lnSpc>
                <a:spcPct val="90000"/>
              </a:lnSpc>
              <a:spcBef>
                <a:spcPts val="900"/>
              </a:spcBef>
              <a:spcAft>
                <a:spcPts val="0"/>
              </a:spcAft>
              <a:buClr>
                <a:schemeClr val="lt1"/>
              </a:buClr>
              <a:buSzPts val="2100"/>
              <a:buFont typeface="Arial"/>
              <a:buChar char="•"/>
              <a:defRPr sz="2100" b="0" i="0" u="none" strike="noStrike" cap="none">
                <a:solidFill>
                  <a:schemeClr val="lt1"/>
                </a:solidFill>
                <a:latin typeface="Arial"/>
                <a:ea typeface="Arial"/>
                <a:cs typeface="Arial"/>
                <a:sym typeface="Arial"/>
              </a:defRPr>
            </a:lvl7pPr>
            <a:lvl8pPr marL="3657509" marR="0" lvl="7" indent="-361941" algn="l" rtl="0">
              <a:lnSpc>
                <a:spcPct val="90000"/>
              </a:lnSpc>
              <a:spcBef>
                <a:spcPts val="900"/>
              </a:spcBef>
              <a:spcAft>
                <a:spcPts val="0"/>
              </a:spcAft>
              <a:buClr>
                <a:schemeClr val="lt1"/>
              </a:buClr>
              <a:buSzPts val="2100"/>
              <a:buFont typeface="Arial"/>
              <a:buChar char="•"/>
              <a:defRPr sz="2100" b="0" i="0" u="none" strike="noStrike" cap="none">
                <a:solidFill>
                  <a:schemeClr val="lt1"/>
                </a:solidFill>
                <a:latin typeface="Arial"/>
                <a:ea typeface="Arial"/>
                <a:cs typeface="Arial"/>
                <a:sym typeface="Arial"/>
              </a:defRPr>
            </a:lvl8pPr>
            <a:lvl9pPr marL="4114697" marR="0" lvl="8" indent="-361941" algn="l" rtl="0">
              <a:lnSpc>
                <a:spcPct val="90000"/>
              </a:lnSpc>
              <a:spcBef>
                <a:spcPts val="900"/>
              </a:spcBef>
              <a:spcAft>
                <a:spcPts val="0"/>
              </a:spcAft>
              <a:buClr>
                <a:schemeClr val="lt1"/>
              </a:buClr>
              <a:buSzPts val="2100"/>
              <a:buFont typeface="Arial"/>
              <a:buChar char="•"/>
              <a:defRPr sz="2100" b="0" i="0" u="none" strike="noStrike" cap="none">
                <a:solidFill>
                  <a:schemeClr val="lt1"/>
                </a:solidFill>
                <a:latin typeface="Arial"/>
                <a:ea typeface="Arial"/>
                <a:cs typeface="Arial"/>
                <a:sym typeface="Arial"/>
              </a:defRPr>
            </a:lvl9pPr>
          </a:lstStyle>
          <a:p>
            <a:endParaRPr/>
          </a:p>
        </p:txBody>
      </p:sp>
    </p:spTree>
    <p:extLst>
      <p:ext uri="{BB962C8B-B14F-4D97-AF65-F5344CB8AC3E}">
        <p14:creationId xmlns:p14="http://schemas.microsoft.com/office/powerpoint/2010/main" val="1709936780"/>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matchingName="White Content">
  <p:cSld name="1_White Content">
    <p:bg>
      <p:bgPr>
        <a:gradFill>
          <a:gsLst>
            <a:gs pos="0">
              <a:srgbClr val="FFFFFF"/>
            </a:gs>
            <a:gs pos="100000">
              <a:srgbClr val="F9F9F9"/>
            </a:gs>
          </a:gsLst>
          <a:path path="circle">
            <a:fillToRect l="50000" t="50000" r="50000" b="50000"/>
          </a:path>
          <a:tileRect/>
        </a:gradFill>
        <a:effectLst/>
      </p:bgPr>
    </p:bg>
    <p:spTree>
      <p:nvGrpSpPr>
        <p:cNvPr id="1" name="Shape 160"/>
        <p:cNvGrpSpPr/>
        <p:nvPr/>
      </p:nvGrpSpPr>
      <p:grpSpPr>
        <a:xfrm>
          <a:off x="0" y="0"/>
          <a:ext cx="0" cy="0"/>
          <a:chOff x="0" y="0"/>
          <a:chExt cx="0" cy="0"/>
        </a:xfrm>
      </p:grpSpPr>
      <p:sp>
        <p:nvSpPr>
          <p:cNvPr id="161" name="Google Shape;161;p41"/>
          <p:cNvSpPr txBox="1">
            <a:spLocks noGrp="1"/>
          </p:cNvSpPr>
          <p:nvPr>
            <p:ph type="title"/>
          </p:nvPr>
        </p:nvSpPr>
        <p:spPr>
          <a:xfrm>
            <a:off x="275300" y="236110"/>
            <a:ext cx="5588700" cy="9939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lt2"/>
              </a:buClr>
              <a:buSzPts val="3000"/>
              <a:buFont typeface="Arial"/>
              <a:buNone/>
              <a:defRPr sz="3000" b="1" i="0" u="none" strike="noStrike" cap="none">
                <a:solidFill>
                  <a:schemeClr val="lt2"/>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162" name="Google Shape;162;p41"/>
          <p:cNvSpPr txBox="1">
            <a:spLocks noGrp="1"/>
          </p:cNvSpPr>
          <p:nvPr>
            <p:ph type="body" idx="1"/>
          </p:nvPr>
        </p:nvSpPr>
        <p:spPr>
          <a:xfrm>
            <a:off x="274667" y="1513288"/>
            <a:ext cx="6712800" cy="3198000"/>
          </a:xfrm>
          <a:prstGeom prst="rect">
            <a:avLst/>
          </a:prstGeom>
          <a:noFill/>
          <a:ln>
            <a:noFill/>
          </a:ln>
        </p:spPr>
        <p:txBody>
          <a:bodyPr spcFirstLastPara="1" wrap="square" lIns="68575" tIns="34275" rIns="68575" bIns="34275" anchor="t" anchorCtr="0">
            <a:noAutofit/>
          </a:bodyPr>
          <a:lstStyle>
            <a:lvl1pPr marL="457189" marR="0" lvl="0" indent="-228594" algn="l" rtl="0">
              <a:lnSpc>
                <a:spcPct val="90000"/>
              </a:lnSpc>
              <a:spcBef>
                <a:spcPts val="300"/>
              </a:spcBef>
              <a:spcAft>
                <a:spcPts val="0"/>
              </a:spcAft>
              <a:buClr>
                <a:schemeClr val="lt2"/>
              </a:buClr>
              <a:buSzPts val="2100"/>
              <a:buFont typeface="Arial"/>
              <a:buNone/>
              <a:defRPr sz="2100" b="0" i="0" u="none" strike="noStrike" cap="none">
                <a:solidFill>
                  <a:schemeClr val="lt2"/>
                </a:solidFill>
                <a:latin typeface="Arial"/>
                <a:ea typeface="Arial"/>
                <a:cs typeface="Arial"/>
                <a:sym typeface="Arial"/>
              </a:defRPr>
            </a:lvl1pPr>
            <a:lvl2pPr marL="914378" marR="0" lvl="1" indent="-279393" algn="l" rtl="0">
              <a:lnSpc>
                <a:spcPct val="90000"/>
              </a:lnSpc>
              <a:spcBef>
                <a:spcPts val="200"/>
              </a:spcBef>
              <a:spcAft>
                <a:spcPts val="0"/>
              </a:spcAft>
              <a:buClr>
                <a:schemeClr val="lt1"/>
              </a:buClr>
              <a:buSzPts val="800"/>
              <a:buFont typeface="Arial"/>
              <a:buChar char="•"/>
              <a:defRPr sz="800" b="0" i="0" u="none" strike="noStrike" cap="none">
                <a:solidFill>
                  <a:schemeClr val="lt1"/>
                </a:solidFill>
                <a:latin typeface="Calibri"/>
                <a:ea typeface="Calibri"/>
                <a:cs typeface="Calibri"/>
                <a:sym typeface="Calibri"/>
              </a:defRPr>
            </a:lvl2pPr>
            <a:lvl3pPr marL="1371566" marR="0" lvl="2" indent="-266693" algn="l" rtl="0">
              <a:lnSpc>
                <a:spcPct val="90000"/>
              </a:lnSpc>
              <a:spcBef>
                <a:spcPts val="200"/>
              </a:spcBef>
              <a:spcAft>
                <a:spcPts val="0"/>
              </a:spcAft>
              <a:buClr>
                <a:schemeClr val="lt1"/>
              </a:buClr>
              <a:buSzPts val="600"/>
              <a:buFont typeface="Arial"/>
              <a:buChar char="•"/>
              <a:defRPr sz="600" b="0" i="0" u="none" strike="noStrike" cap="none">
                <a:solidFill>
                  <a:schemeClr val="lt1"/>
                </a:solidFill>
                <a:latin typeface="Calibri"/>
                <a:ea typeface="Calibri"/>
                <a:cs typeface="Calibri"/>
                <a:sym typeface="Calibri"/>
              </a:defRPr>
            </a:lvl3pPr>
            <a:lvl4pPr marL="1828754" marR="0" lvl="3" indent="-266693" algn="l" rtl="0">
              <a:lnSpc>
                <a:spcPct val="90000"/>
              </a:lnSpc>
              <a:spcBef>
                <a:spcPts val="200"/>
              </a:spcBef>
              <a:spcAft>
                <a:spcPts val="0"/>
              </a:spcAft>
              <a:buClr>
                <a:schemeClr val="lt1"/>
              </a:buClr>
              <a:buSzPts val="600"/>
              <a:buFont typeface="Arial"/>
              <a:buChar char="•"/>
              <a:defRPr sz="600" b="0" i="0" u="none" strike="noStrike" cap="none">
                <a:solidFill>
                  <a:schemeClr val="lt1"/>
                </a:solidFill>
                <a:latin typeface="Calibri"/>
                <a:ea typeface="Calibri"/>
                <a:cs typeface="Calibri"/>
                <a:sym typeface="Calibri"/>
              </a:defRPr>
            </a:lvl4pPr>
            <a:lvl5pPr marL="2285943" marR="0" lvl="4" indent="-266693" algn="l" rtl="0">
              <a:lnSpc>
                <a:spcPct val="90000"/>
              </a:lnSpc>
              <a:spcBef>
                <a:spcPts val="200"/>
              </a:spcBef>
              <a:spcAft>
                <a:spcPts val="0"/>
              </a:spcAft>
              <a:buClr>
                <a:schemeClr val="lt1"/>
              </a:buClr>
              <a:buSzPts val="600"/>
              <a:buFont typeface="Arial"/>
              <a:buChar char="•"/>
              <a:defRPr sz="600" b="0" i="0" u="none" strike="noStrike" cap="none">
                <a:solidFill>
                  <a:schemeClr val="lt1"/>
                </a:solidFill>
                <a:latin typeface="Calibri"/>
                <a:ea typeface="Calibri"/>
                <a:cs typeface="Calibri"/>
                <a:sym typeface="Calibri"/>
              </a:defRPr>
            </a:lvl5pPr>
            <a:lvl6pPr marL="2743132" marR="0" lvl="5" indent="-266693"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6pPr>
            <a:lvl7pPr marL="3200320" marR="0" lvl="6" indent="-266693"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7pPr>
            <a:lvl8pPr marL="3657509" marR="0" lvl="7" indent="-266693"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8pPr>
            <a:lvl9pPr marL="4114697" marR="0" lvl="8" indent="-266693"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9pPr>
          </a:lstStyle>
          <a:p>
            <a:endParaRPr/>
          </a:p>
        </p:txBody>
      </p:sp>
      <p:pic>
        <p:nvPicPr>
          <p:cNvPr id="163" name="Google Shape;163;p41"/>
          <p:cNvPicPr preferRelativeResize="0"/>
          <p:nvPr/>
        </p:nvPicPr>
        <p:blipFill rotWithShape="1">
          <a:blip r:embed="rId2">
            <a:alphaModFix/>
          </a:blip>
          <a:srcRect/>
          <a:stretch/>
        </p:blipFill>
        <p:spPr>
          <a:xfrm>
            <a:off x="8215314" y="0"/>
            <a:ext cx="928688" cy="5143500"/>
          </a:xfrm>
          <a:prstGeom prst="rect">
            <a:avLst/>
          </a:prstGeom>
          <a:noFill/>
          <a:ln>
            <a:noFill/>
          </a:ln>
        </p:spPr>
      </p:pic>
    </p:spTree>
    <p:extLst>
      <p:ext uri="{BB962C8B-B14F-4D97-AF65-F5344CB8AC3E}">
        <p14:creationId xmlns:p14="http://schemas.microsoft.com/office/powerpoint/2010/main" val="2688921339"/>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4"/>
        <p:cNvGrpSpPr/>
        <p:nvPr/>
      </p:nvGrpSpPr>
      <p:grpSpPr>
        <a:xfrm>
          <a:off x="0" y="0"/>
          <a:ext cx="0" cy="0"/>
          <a:chOff x="0" y="0"/>
          <a:chExt cx="0" cy="0"/>
        </a:xfrm>
      </p:grpSpPr>
      <p:sp>
        <p:nvSpPr>
          <p:cNvPr id="165" name="Google Shape;165;p42"/>
          <p:cNvSpPr txBox="1">
            <a:spLocks noGrp="1"/>
          </p:cNvSpPr>
          <p:nvPr>
            <p:ph type="title"/>
          </p:nvPr>
        </p:nvSpPr>
        <p:spPr>
          <a:xfrm>
            <a:off x="311700" y="445025"/>
            <a:ext cx="8520600" cy="572700"/>
          </a:xfrm>
          <a:prstGeom prst="rect">
            <a:avLst/>
          </a:prstGeom>
          <a:noFill/>
          <a:ln>
            <a:noFill/>
          </a:ln>
        </p:spPr>
        <p:txBody>
          <a:bodyPr spcFirstLastPara="1" wrap="square" lIns="68575" tIns="68575" rIns="68575" bIns="68575" anchor="t" anchorCtr="0">
            <a:noAutofit/>
          </a:bodyPr>
          <a:lstStyle>
            <a:lvl1pPr marR="0" lvl="0" algn="l" rtl="0">
              <a:lnSpc>
                <a:spcPct val="90000"/>
              </a:lnSpc>
              <a:spcBef>
                <a:spcPts val="0"/>
              </a:spcBef>
              <a:spcAft>
                <a:spcPts val="0"/>
              </a:spcAft>
              <a:buClr>
                <a:schemeClr val="lt1"/>
              </a:buClr>
              <a:buSzPts val="2100"/>
              <a:buFont typeface="Calibri"/>
              <a:buNone/>
              <a:defRPr sz="15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2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100"/>
              <a:buFont typeface="Arial"/>
              <a:buNone/>
              <a:defRPr sz="1400" b="0" i="0" u="none" strike="noStrike" cap="none">
                <a:solidFill>
                  <a:srgbClr val="000000"/>
                </a:solidFill>
                <a:latin typeface="Arial"/>
                <a:ea typeface="Arial"/>
                <a:cs typeface="Arial"/>
                <a:sym typeface="Arial"/>
              </a:defRPr>
            </a:lvl9pPr>
          </a:lstStyle>
          <a:p>
            <a:endParaRPr/>
          </a:p>
        </p:txBody>
      </p:sp>
      <p:sp>
        <p:nvSpPr>
          <p:cNvPr id="166" name="Google Shape;166;p42"/>
          <p:cNvSpPr txBox="1">
            <a:spLocks noGrp="1"/>
          </p:cNvSpPr>
          <p:nvPr>
            <p:ph type="body" idx="1"/>
          </p:nvPr>
        </p:nvSpPr>
        <p:spPr>
          <a:xfrm>
            <a:off x="311700" y="1152475"/>
            <a:ext cx="8520600" cy="3416400"/>
          </a:xfrm>
          <a:prstGeom prst="rect">
            <a:avLst/>
          </a:prstGeom>
          <a:noFill/>
          <a:ln>
            <a:noFill/>
          </a:ln>
        </p:spPr>
        <p:txBody>
          <a:bodyPr spcFirstLastPara="1" wrap="square" lIns="68575" tIns="68575" rIns="68575" bIns="68575" anchor="t" anchorCtr="0">
            <a:noAutofit/>
          </a:bodyPr>
          <a:lstStyle>
            <a:lvl1pPr marL="457189" marR="0" lvl="0" indent="-317492" algn="l" rtl="0">
              <a:lnSpc>
                <a:spcPct val="90000"/>
              </a:lnSpc>
              <a:spcBef>
                <a:spcPts val="0"/>
              </a:spcBef>
              <a:spcAft>
                <a:spcPts val="0"/>
              </a:spcAft>
              <a:buClr>
                <a:schemeClr val="dk1"/>
              </a:buClr>
              <a:buSzPts val="1400"/>
              <a:buFont typeface="Arial"/>
              <a:buChar char="●"/>
              <a:defRPr sz="900" b="0" i="0" u="none" strike="noStrike" cap="none">
                <a:solidFill>
                  <a:schemeClr val="dk1"/>
                </a:solidFill>
                <a:latin typeface="Calibri"/>
                <a:ea typeface="Calibri"/>
                <a:cs typeface="Calibri"/>
                <a:sym typeface="Calibri"/>
              </a:defRPr>
            </a:lvl1pPr>
            <a:lvl2pPr marL="914378" marR="0" lvl="1" indent="-298442" algn="l" rtl="0">
              <a:lnSpc>
                <a:spcPct val="90000"/>
              </a:lnSpc>
              <a:spcBef>
                <a:spcPts val="1600"/>
              </a:spcBef>
              <a:spcAft>
                <a:spcPts val="0"/>
              </a:spcAft>
              <a:buClr>
                <a:schemeClr val="dk1"/>
              </a:buClr>
              <a:buSzPts val="1100"/>
              <a:buFont typeface="Arial"/>
              <a:buChar char="○"/>
              <a:defRPr sz="800" b="0" i="0" u="none" strike="noStrike" cap="none">
                <a:solidFill>
                  <a:schemeClr val="dk1"/>
                </a:solidFill>
                <a:latin typeface="Calibri"/>
                <a:ea typeface="Calibri"/>
                <a:cs typeface="Calibri"/>
                <a:sym typeface="Calibri"/>
              </a:defRPr>
            </a:lvl2pPr>
            <a:lvl3pPr marL="1371566" marR="0" lvl="2" indent="-298442" algn="l" rtl="0">
              <a:lnSpc>
                <a:spcPct val="90000"/>
              </a:lnSpc>
              <a:spcBef>
                <a:spcPts val="1600"/>
              </a:spcBef>
              <a:spcAft>
                <a:spcPts val="0"/>
              </a:spcAft>
              <a:buClr>
                <a:schemeClr val="dk1"/>
              </a:buClr>
              <a:buSzPts val="1100"/>
              <a:buFont typeface="Arial"/>
              <a:buChar char="■"/>
              <a:defRPr sz="600" b="0" i="0" u="none" strike="noStrike" cap="none">
                <a:solidFill>
                  <a:schemeClr val="dk1"/>
                </a:solidFill>
                <a:latin typeface="Calibri"/>
                <a:ea typeface="Calibri"/>
                <a:cs typeface="Calibri"/>
                <a:sym typeface="Calibri"/>
              </a:defRPr>
            </a:lvl3pPr>
            <a:lvl4pPr marL="1828754" marR="0" lvl="3" indent="-298442" algn="l" rtl="0">
              <a:lnSpc>
                <a:spcPct val="90000"/>
              </a:lnSpc>
              <a:spcBef>
                <a:spcPts val="1600"/>
              </a:spcBef>
              <a:spcAft>
                <a:spcPts val="0"/>
              </a:spcAft>
              <a:buClr>
                <a:schemeClr val="dk1"/>
              </a:buClr>
              <a:buSzPts val="1100"/>
              <a:buFont typeface="Arial"/>
              <a:buChar char="●"/>
              <a:defRPr sz="600" b="0" i="0" u="none" strike="noStrike" cap="none">
                <a:solidFill>
                  <a:schemeClr val="dk1"/>
                </a:solidFill>
                <a:latin typeface="Calibri"/>
                <a:ea typeface="Calibri"/>
                <a:cs typeface="Calibri"/>
                <a:sym typeface="Calibri"/>
              </a:defRPr>
            </a:lvl4pPr>
            <a:lvl5pPr marL="2285943" marR="0" lvl="4" indent="-298442" algn="l" rtl="0">
              <a:lnSpc>
                <a:spcPct val="90000"/>
              </a:lnSpc>
              <a:spcBef>
                <a:spcPts val="1600"/>
              </a:spcBef>
              <a:spcAft>
                <a:spcPts val="0"/>
              </a:spcAft>
              <a:buClr>
                <a:schemeClr val="dk1"/>
              </a:buClr>
              <a:buSzPts val="1100"/>
              <a:buFont typeface="Arial"/>
              <a:buChar char="○"/>
              <a:defRPr sz="600" b="0" i="0" u="none" strike="noStrike" cap="none">
                <a:solidFill>
                  <a:schemeClr val="dk1"/>
                </a:solidFill>
                <a:latin typeface="Calibri"/>
                <a:ea typeface="Calibri"/>
                <a:cs typeface="Calibri"/>
                <a:sym typeface="Calibri"/>
              </a:defRPr>
            </a:lvl5pPr>
            <a:lvl6pPr marL="2743132" marR="0" lvl="5" indent="-298442" algn="l" rtl="0">
              <a:lnSpc>
                <a:spcPct val="90000"/>
              </a:lnSpc>
              <a:spcBef>
                <a:spcPts val="1600"/>
              </a:spcBef>
              <a:spcAft>
                <a:spcPts val="0"/>
              </a:spcAft>
              <a:buClr>
                <a:schemeClr val="dk1"/>
              </a:buClr>
              <a:buSzPts val="1100"/>
              <a:buFont typeface="Arial"/>
              <a:buChar char="■"/>
              <a:defRPr sz="600" b="0" i="0" u="none" strike="noStrike" cap="none">
                <a:solidFill>
                  <a:schemeClr val="dk1"/>
                </a:solidFill>
                <a:latin typeface="Calibri"/>
                <a:ea typeface="Calibri"/>
                <a:cs typeface="Calibri"/>
                <a:sym typeface="Calibri"/>
              </a:defRPr>
            </a:lvl6pPr>
            <a:lvl7pPr marL="3200320" marR="0" lvl="6" indent="-298442" algn="l" rtl="0">
              <a:lnSpc>
                <a:spcPct val="90000"/>
              </a:lnSpc>
              <a:spcBef>
                <a:spcPts val="1600"/>
              </a:spcBef>
              <a:spcAft>
                <a:spcPts val="0"/>
              </a:spcAft>
              <a:buClr>
                <a:schemeClr val="dk1"/>
              </a:buClr>
              <a:buSzPts val="1100"/>
              <a:buFont typeface="Arial"/>
              <a:buChar char="●"/>
              <a:defRPr sz="600" b="0" i="0" u="none" strike="noStrike" cap="none">
                <a:solidFill>
                  <a:schemeClr val="dk1"/>
                </a:solidFill>
                <a:latin typeface="Calibri"/>
                <a:ea typeface="Calibri"/>
                <a:cs typeface="Calibri"/>
                <a:sym typeface="Calibri"/>
              </a:defRPr>
            </a:lvl7pPr>
            <a:lvl8pPr marL="3657509" marR="0" lvl="7" indent="-298442" algn="l" rtl="0">
              <a:lnSpc>
                <a:spcPct val="90000"/>
              </a:lnSpc>
              <a:spcBef>
                <a:spcPts val="1600"/>
              </a:spcBef>
              <a:spcAft>
                <a:spcPts val="0"/>
              </a:spcAft>
              <a:buClr>
                <a:schemeClr val="dk1"/>
              </a:buClr>
              <a:buSzPts val="1100"/>
              <a:buFont typeface="Arial"/>
              <a:buChar char="○"/>
              <a:defRPr sz="600" b="0" i="0" u="none" strike="noStrike" cap="none">
                <a:solidFill>
                  <a:schemeClr val="dk1"/>
                </a:solidFill>
                <a:latin typeface="Calibri"/>
                <a:ea typeface="Calibri"/>
                <a:cs typeface="Calibri"/>
                <a:sym typeface="Calibri"/>
              </a:defRPr>
            </a:lvl8pPr>
            <a:lvl9pPr marL="4114697" marR="0" lvl="8" indent="-298442" algn="l" rtl="0">
              <a:lnSpc>
                <a:spcPct val="90000"/>
              </a:lnSpc>
              <a:spcBef>
                <a:spcPts val="1600"/>
              </a:spcBef>
              <a:spcAft>
                <a:spcPts val="1600"/>
              </a:spcAft>
              <a:buClr>
                <a:schemeClr val="dk1"/>
              </a:buClr>
              <a:buSzPts val="1100"/>
              <a:buFont typeface="Arial"/>
              <a:buChar char="■"/>
              <a:defRPr sz="600" b="0" i="0" u="none" strike="noStrike" cap="none">
                <a:solidFill>
                  <a:schemeClr val="dk1"/>
                </a:solidFill>
                <a:latin typeface="Calibri"/>
                <a:ea typeface="Calibri"/>
                <a:cs typeface="Calibri"/>
                <a:sym typeface="Calibri"/>
              </a:defRPr>
            </a:lvl9pPr>
          </a:lstStyle>
          <a:p>
            <a:endParaRPr/>
          </a:p>
        </p:txBody>
      </p:sp>
      <p:sp>
        <p:nvSpPr>
          <p:cNvPr id="167" name="Google Shape;167;p42"/>
          <p:cNvSpPr txBox="1">
            <a:spLocks noGrp="1"/>
          </p:cNvSpPr>
          <p:nvPr>
            <p:ph type="sldNum" idx="12"/>
          </p:nvPr>
        </p:nvSpPr>
        <p:spPr>
          <a:xfrm>
            <a:off x="8472458" y="4663217"/>
            <a:ext cx="548700" cy="393600"/>
          </a:xfrm>
          <a:prstGeom prst="rect">
            <a:avLst/>
          </a:prstGeom>
          <a:noFill/>
          <a:ln>
            <a:noFill/>
          </a:ln>
        </p:spPr>
        <p:txBody>
          <a:bodyPr spcFirstLastPara="1" wrap="square" lIns="68575" tIns="68575" rIns="68575" bIns="68575" anchor="ctr" anchorCtr="0">
            <a:noAutofit/>
          </a:bodyPr>
          <a:lstStyle>
            <a:lvl1pPr marL="0" marR="0" lvl="0" indent="0" algn="r" rtl="0">
              <a:lnSpc>
                <a:spcPct val="100000"/>
              </a:lnSpc>
              <a:spcBef>
                <a:spcPts val="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1pPr>
            <a:lvl2pPr marL="0" marR="0" lvl="1" indent="0" algn="r" rtl="0">
              <a:lnSpc>
                <a:spcPct val="100000"/>
              </a:lnSpc>
              <a:spcBef>
                <a:spcPts val="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2pPr>
            <a:lvl3pPr marL="0" marR="0" lvl="2" indent="0" algn="r" rtl="0">
              <a:lnSpc>
                <a:spcPct val="100000"/>
              </a:lnSpc>
              <a:spcBef>
                <a:spcPts val="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3pPr>
            <a:lvl4pPr marL="0" marR="0" lvl="3" indent="0" algn="r" rtl="0">
              <a:lnSpc>
                <a:spcPct val="100000"/>
              </a:lnSpc>
              <a:spcBef>
                <a:spcPts val="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4pPr>
            <a:lvl5pPr marL="0" marR="0" lvl="4" indent="0" algn="r" rtl="0">
              <a:lnSpc>
                <a:spcPct val="100000"/>
              </a:lnSpc>
              <a:spcBef>
                <a:spcPts val="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5pPr>
            <a:lvl6pPr marL="0" marR="0" lvl="5" indent="0" algn="r" rtl="0">
              <a:lnSpc>
                <a:spcPct val="100000"/>
              </a:lnSpc>
              <a:spcBef>
                <a:spcPts val="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6pPr>
            <a:lvl7pPr marL="0" marR="0" lvl="6" indent="0" algn="r" rtl="0">
              <a:lnSpc>
                <a:spcPct val="100000"/>
              </a:lnSpc>
              <a:spcBef>
                <a:spcPts val="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7pPr>
            <a:lvl8pPr marL="0" marR="0" lvl="7" indent="0" algn="r" rtl="0">
              <a:lnSpc>
                <a:spcPct val="100000"/>
              </a:lnSpc>
              <a:spcBef>
                <a:spcPts val="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8pPr>
            <a:lvl9pPr marL="0" marR="0" lvl="8" indent="0" algn="r" rtl="0">
              <a:lnSpc>
                <a:spcPct val="100000"/>
              </a:lnSpc>
              <a:spcBef>
                <a:spcPts val="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4630603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reserve="1">
  <p:cSld name="1_Title and Content">
    <p:spTree>
      <p:nvGrpSpPr>
        <p:cNvPr id="1" name="Shape 1470"/>
        <p:cNvGrpSpPr/>
        <p:nvPr/>
      </p:nvGrpSpPr>
      <p:grpSpPr>
        <a:xfrm>
          <a:off x="0" y="0"/>
          <a:ext cx="0" cy="0"/>
          <a:chOff x="0" y="0"/>
          <a:chExt cx="0" cy="0"/>
        </a:xfrm>
      </p:grpSpPr>
      <p:sp>
        <p:nvSpPr>
          <p:cNvPr id="2" name="Round Single Corner Rectangle 1">
            <a:extLst>
              <a:ext uri="{FF2B5EF4-FFF2-40B4-BE49-F238E27FC236}">
                <a16:creationId xmlns:a16="http://schemas.microsoft.com/office/drawing/2014/main" id="{1A505211-2578-F746-9BA0-3FDBA7E4E24A}"/>
              </a:ext>
            </a:extLst>
          </p:cNvPr>
          <p:cNvSpPr/>
          <p:nvPr userDrawn="1"/>
        </p:nvSpPr>
        <p:spPr>
          <a:xfrm rot="5400000">
            <a:off x="-578196" y="578196"/>
            <a:ext cx="4667688" cy="3511296"/>
          </a:xfrm>
          <a:prstGeom prst="round1Rect">
            <a:avLst>
              <a:gd name="adj" fmla="val 46193"/>
            </a:avLst>
          </a:prstGeom>
          <a:noFill/>
          <a:ln w="63500" cap="rnd">
            <a:solidFill>
              <a:srgbClr val="AFA1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5" name="Google Shape;2654;p506">
            <a:extLst>
              <a:ext uri="{FF2B5EF4-FFF2-40B4-BE49-F238E27FC236}">
                <a16:creationId xmlns:a16="http://schemas.microsoft.com/office/drawing/2014/main" id="{4B3BB832-1F6B-DD43-B7E9-A6CA464794F5}"/>
              </a:ext>
            </a:extLst>
          </p:cNvPr>
          <p:cNvSpPr txBox="1"/>
          <p:nvPr userDrawn="1"/>
        </p:nvSpPr>
        <p:spPr>
          <a:xfrm>
            <a:off x="318567" y="0"/>
            <a:ext cx="583425" cy="789747"/>
          </a:xfrm>
          <a:prstGeom prst="rect">
            <a:avLst/>
          </a:prstGeom>
          <a:noFill/>
          <a:ln>
            <a:noFill/>
          </a:ln>
        </p:spPr>
        <p:txBody>
          <a:bodyPr spcFirstLastPara="1" wrap="square" lIns="51431" tIns="25706" rIns="51431" bIns="25706" anchor="t" anchorCtr="0">
            <a:noAutofit/>
          </a:bodyPr>
          <a:lstStyle/>
          <a:p>
            <a:pPr marL="0" marR="0" lvl="0" indent="0" algn="l" rtl="0">
              <a:lnSpc>
                <a:spcPct val="100000"/>
              </a:lnSpc>
              <a:spcBef>
                <a:spcPts val="0"/>
              </a:spcBef>
              <a:spcAft>
                <a:spcPts val="0"/>
              </a:spcAft>
              <a:buClr>
                <a:srgbClr val="006FBF"/>
              </a:buClr>
              <a:buSzPts val="15000"/>
              <a:buFont typeface="Arial"/>
              <a:buNone/>
            </a:pPr>
            <a:r>
              <a:rPr lang="en" sz="12450" b="0" i="0" u="none" strike="noStrike" cap="none" spc="-225">
                <a:solidFill>
                  <a:srgbClr val="AFA1FF"/>
                </a:solidFill>
                <a:latin typeface="Arial Black" panose="020B0604020202020204" pitchFamily="34" charset="0"/>
                <a:ea typeface="Arial"/>
                <a:cs typeface="Arial Black" panose="020B0604020202020204" pitchFamily="34" charset="0"/>
                <a:sym typeface="Arial"/>
              </a:rPr>
              <a:t>“</a:t>
            </a:r>
            <a:r>
              <a:rPr lang="en" sz="12450" b="0" i="0" u="none" strike="noStrike" cap="none">
                <a:solidFill>
                  <a:srgbClr val="AFA1FF"/>
                </a:solidFill>
                <a:latin typeface="Arial Black" panose="020B0604020202020204" pitchFamily="34" charset="0"/>
                <a:ea typeface="Arial"/>
                <a:cs typeface="Arial Black" panose="020B0604020202020204" pitchFamily="34" charset="0"/>
                <a:sym typeface="Arial"/>
              </a:rPr>
              <a:t> </a:t>
            </a:r>
            <a:r>
              <a:rPr lang="en" sz="12450" b="0" i="0" u="none" strike="noStrike" cap="none">
                <a:solidFill>
                  <a:srgbClr val="AFA1FF"/>
                </a:solidFill>
                <a:latin typeface="Arial Black" panose="020B0604020202020204" pitchFamily="34" charset="0"/>
                <a:cs typeface="Arial Black" panose="020B0604020202020204" pitchFamily="34" charset="0"/>
                <a:sym typeface="Arial"/>
              </a:rPr>
              <a:t> </a:t>
            </a:r>
            <a:endParaRPr sz="12450" b="0" i="0">
              <a:solidFill>
                <a:srgbClr val="AFA1FF"/>
              </a:solidFill>
              <a:latin typeface="Arial Black" panose="020B0604020202020204" pitchFamily="34" charset="0"/>
              <a:cs typeface="Arial Black" panose="020B0604020202020204" pitchFamily="34" charset="0"/>
            </a:endParaRPr>
          </a:p>
        </p:txBody>
      </p:sp>
      <p:pic>
        <p:nvPicPr>
          <p:cNvPr id="6" name="Picture 5">
            <a:extLst>
              <a:ext uri="{FF2B5EF4-FFF2-40B4-BE49-F238E27FC236}">
                <a16:creationId xmlns:a16="http://schemas.microsoft.com/office/drawing/2014/main" id="{2D54F9B1-25C8-2146-B011-FA17CCC5A9D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
        <p:nvSpPr>
          <p:cNvPr id="7" name="TextBox 6">
            <a:extLst>
              <a:ext uri="{FF2B5EF4-FFF2-40B4-BE49-F238E27FC236}">
                <a16:creationId xmlns:a16="http://schemas.microsoft.com/office/drawing/2014/main" id="{8A4724E3-BC79-EA4D-B456-C2EE201464BC}"/>
              </a:ext>
            </a:extLst>
          </p:cNvPr>
          <p:cNvSpPr txBox="1"/>
          <p:nvPr userDrawn="1"/>
        </p:nvSpPr>
        <p:spPr>
          <a:xfrm>
            <a:off x="118007" y="4806109"/>
            <a:ext cx="1221809"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 2020 D2L Corporation</a:t>
            </a:r>
          </a:p>
        </p:txBody>
      </p:sp>
    </p:spTree>
    <p:extLst>
      <p:ext uri="{BB962C8B-B14F-4D97-AF65-F5344CB8AC3E}">
        <p14:creationId xmlns:p14="http://schemas.microsoft.com/office/powerpoint/2010/main" val="878640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52B673-E31E-1646-8309-AE980A232A72}"/>
              </a:ext>
            </a:extLst>
          </p:cNvPr>
          <p:cNvSpPr>
            <a:spLocks noGrp="1"/>
          </p:cNvSpPr>
          <p:nvPr>
            <p:ph type="title"/>
          </p:nvPr>
        </p:nvSpPr>
        <p:spPr>
          <a:xfrm>
            <a:off x="629841" y="342900"/>
            <a:ext cx="2949178" cy="1200150"/>
          </a:xfrm>
          <a:prstGeom prst="rect">
            <a:avLst/>
          </a:prstGeo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447B33A1-D084-C54E-B017-C780B971AF31}"/>
              </a:ext>
            </a:extLst>
          </p:cNvPr>
          <p:cNvSpPr>
            <a:spLocks noGrp="1"/>
          </p:cNvSpPr>
          <p:nvPr>
            <p:ph idx="1"/>
          </p:nvPr>
        </p:nvSpPr>
        <p:spPr>
          <a:xfrm>
            <a:off x="3887391" y="740569"/>
            <a:ext cx="4629150" cy="3655219"/>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6DB980E-D7C6-7949-8807-313519C83135}"/>
              </a:ext>
            </a:extLst>
          </p:cNvPr>
          <p:cNvSpPr>
            <a:spLocks noGrp="1"/>
          </p:cNvSpPr>
          <p:nvPr>
            <p:ph type="body" sz="half" idx="2"/>
          </p:nvPr>
        </p:nvSpPr>
        <p:spPr>
          <a:xfrm>
            <a:off x="629841" y="1543050"/>
            <a:ext cx="2949178" cy="2858691"/>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A24B59C4-04E3-7944-AFFE-7BD88C831F6F}"/>
              </a:ext>
            </a:extLst>
          </p:cNvPr>
          <p:cNvSpPr>
            <a:spLocks noGrp="1"/>
          </p:cNvSpPr>
          <p:nvPr>
            <p:ph type="dt" sz="half" idx="10"/>
          </p:nvPr>
        </p:nvSpPr>
        <p:spPr/>
        <p:txBody>
          <a:bodyPr/>
          <a:lstStyle/>
          <a:p>
            <a:fld id="{1B772D3B-3E3E-8046-B24F-D2CCD93FCD7B}" type="datetimeFigureOut">
              <a:rPr lang="en-US" smtClean="0"/>
              <a:t>12/21/2020</a:t>
            </a:fld>
            <a:endParaRPr lang="en-US"/>
          </a:p>
        </p:txBody>
      </p:sp>
      <p:sp>
        <p:nvSpPr>
          <p:cNvPr id="6" name="Footer Placeholder 5">
            <a:extLst>
              <a:ext uri="{FF2B5EF4-FFF2-40B4-BE49-F238E27FC236}">
                <a16:creationId xmlns:a16="http://schemas.microsoft.com/office/drawing/2014/main" id="{695A8EF2-62F4-204B-BD2C-44DFD8E7ABB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52FA636-AA9F-A14E-9900-52D0458688DC}"/>
              </a:ext>
            </a:extLst>
          </p:cNvPr>
          <p:cNvSpPr>
            <a:spLocks noGrp="1"/>
          </p:cNvSpPr>
          <p:nvPr>
            <p:ph type="sldNum" sz="quarter" idx="12"/>
          </p:nvPr>
        </p:nvSpPr>
        <p:spPr/>
        <p:txBody>
          <a:bodyPr/>
          <a:lstStyle/>
          <a:p>
            <a:fld id="{E057A4C4-14E9-474B-8EE1-0975C43F5F62}" type="slidenum">
              <a:rPr lang="en-US" smtClean="0"/>
              <a:t>‹#›</a:t>
            </a:fld>
            <a:endParaRPr lang="en-US"/>
          </a:p>
        </p:txBody>
      </p:sp>
    </p:spTree>
    <p:extLst>
      <p:ext uri="{BB962C8B-B14F-4D97-AF65-F5344CB8AC3E}">
        <p14:creationId xmlns:p14="http://schemas.microsoft.com/office/powerpoint/2010/main" val="1354216883"/>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27_Title Slide">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0CA5B70-3DB0-0B47-BB38-8F3694CB53E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flipH="1">
            <a:off x="-1" y="0"/>
            <a:ext cx="5859118" cy="5150324"/>
          </a:xfrm>
          <a:prstGeom prst="rect">
            <a:avLst/>
          </a:prstGeom>
        </p:spPr>
      </p:pic>
      <p:pic>
        <p:nvPicPr>
          <p:cNvPr id="8" name="Picture 7">
            <a:extLst>
              <a:ext uri="{FF2B5EF4-FFF2-40B4-BE49-F238E27FC236}">
                <a16:creationId xmlns:a16="http://schemas.microsoft.com/office/drawing/2014/main" id="{7BC81859-B192-A346-B351-2ABF40BBBEC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 y="0"/>
            <a:ext cx="9144002" cy="5150324"/>
          </a:xfrm>
          <a:prstGeom prst="rect">
            <a:avLst/>
          </a:prstGeom>
        </p:spPr>
      </p:pic>
      <p:sp>
        <p:nvSpPr>
          <p:cNvPr id="7" name="TextBox 6">
            <a:extLst>
              <a:ext uri="{FF2B5EF4-FFF2-40B4-BE49-F238E27FC236}">
                <a16:creationId xmlns:a16="http://schemas.microsoft.com/office/drawing/2014/main" id="{6EE211BA-63AC-F249-BE8E-48EAF4AEA345}"/>
              </a:ext>
            </a:extLst>
          </p:cNvPr>
          <p:cNvSpPr txBox="1"/>
          <p:nvPr userDrawn="1"/>
        </p:nvSpPr>
        <p:spPr>
          <a:xfrm>
            <a:off x="118008" y="4806110"/>
            <a:ext cx="2116285" cy="207749"/>
          </a:xfrm>
          <a:prstGeom prst="rect">
            <a:avLst/>
          </a:prstGeom>
          <a:noFill/>
        </p:spPr>
        <p:txBody>
          <a:bodyPr wrap="none" rtlCol="0">
            <a:spAutoFit/>
          </a:bodyPr>
          <a:lstStyle/>
          <a:p>
            <a:r>
              <a:rPr lang="en-US" sz="750">
                <a:solidFill>
                  <a:schemeClr val="bg1">
                    <a:alpha val="50000"/>
                  </a:schemeClr>
                </a:solidFill>
                <a:effectLst/>
                <a:latin typeface="Arial" panose="020B0604020202020204" pitchFamily="34" charset="0"/>
                <a:cs typeface="Arial" panose="020B0604020202020204" pitchFamily="34" charset="0"/>
              </a:rPr>
              <a:t>D2L Confidential   |   © 2019 D2L Corporation</a:t>
            </a:r>
          </a:p>
        </p:txBody>
      </p:sp>
      <p:sp>
        <p:nvSpPr>
          <p:cNvPr id="11" name="Title 5">
            <a:extLst>
              <a:ext uri="{FF2B5EF4-FFF2-40B4-BE49-F238E27FC236}">
                <a16:creationId xmlns:a16="http://schemas.microsoft.com/office/drawing/2014/main" id="{6E574F06-AC48-A84C-836F-E9B98475AF25}"/>
              </a:ext>
            </a:extLst>
          </p:cNvPr>
          <p:cNvSpPr txBox="1">
            <a:spLocks/>
          </p:cNvSpPr>
          <p:nvPr userDrawn="1"/>
        </p:nvSpPr>
        <p:spPr>
          <a:xfrm>
            <a:off x="3465096" y="2923674"/>
            <a:ext cx="5186360" cy="681378"/>
          </a:xfrm>
          <a:prstGeom prst="rect">
            <a:avLst/>
          </a:prstGeom>
        </p:spPr>
        <p:txBody>
          <a:bodyPr anchor="b">
            <a:normAutofit/>
          </a:bodyPr>
          <a:lstStyle>
            <a:lvl1pPr algn="l" defTabSz="914377" rtl="0" eaLnBrk="1" latinLnBrk="0" hangingPunct="1">
              <a:lnSpc>
                <a:spcPct val="90000"/>
              </a:lnSpc>
              <a:spcBef>
                <a:spcPct val="0"/>
              </a:spcBef>
              <a:buNone/>
              <a:defRPr sz="4000" b="1" i="0" kern="1200" baseline="0">
                <a:solidFill>
                  <a:schemeClr val="accent1"/>
                </a:solidFill>
                <a:latin typeface="Helvetica" charset="0"/>
                <a:ea typeface="Helvetica" charset="0"/>
                <a:cs typeface="Helvetica" charset="0"/>
              </a:defRPr>
            </a:lvl1pPr>
          </a:lstStyle>
          <a:p>
            <a:pPr algn="r"/>
            <a:r>
              <a:rPr lang="en-US" sz="3300" b="0">
                <a:solidFill>
                  <a:srgbClr val="565A5C"/>
                </a:solidFill>
                <a:latin typeface="+mj-lt"/>
              </a:rPr>
              <a:t>Implementation Services</a:t>
            </a:r>
          </a:p>
        </p:txBody>
      </p:sp>
      <p:sp>
        <p:nvSpPr>
          <p:cNvPr id="12" name="Text Placeholder 1">
            <a:extLst>
              <a:ext uri="{FF2B5EF4-FFF2-40B4-BE49-F238E27FC236}">
                <a16:creationId xmlns:a16="http://schemas.microsoft.com/office/drawing/2014/main" id="{4EE20934-13F9-BB44-A380-B94203CB4712}"/>
              </a:ext>
            </a:extLst>
          </p:cNvPr>
          <p:cNvSpPr txBox="1">
            <a:spLocks/>
          </p:cNvSpPr>
          <p:nvPr userDrawn="1"/>
        </p:nvSpPr>
        <p:spPr>
          <a:xfrm>
            <a:off x="4860505" y="3883261"/>
            <a:ext cx="3790950" cy="402571"/>
          </a:xfrm>
          <a:prstGeom prst="rect">
            <a:avLst/>
          </a:prstGeom>
        </p:spPr>
        <p:txBody>
          <a:bodyPr>
            <a:norm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1800">
                <a:solidFill>
                  <a:schemeClr val="bg1"/>
                </a:solidFill>
                <a:latin typeface="Arial" panose="020B0604020202020204" pitchFamily="34" charset="0"/>
                <a:cs typeface="Arial" panose="020B0604020202020204" pitchFamily="34" charset="0"/>
              </a:rPr>
              <a:t>Prepare. Configure. Launch.</a:t>
            </a:r>
          </a:p>
          <a:p>
            <a:pPr marL="0" indent="0" algn="r">
              <a:buNone/>
            </a:pPr>
            <a:endParaRPr lang="en-US" sz="1800">
              <a:solidFill>
                <a:schemeClr val="bg1"/>
              </a:solidFill>
            </a:endParaRPr>
          </a:p>
        </p:txBody>
      </p:sp>
      <p:sp>
        <p:nvSpPr>
          <p:cNvPr id="13" name="Rectangle 12">
            <a:extLst>
              <a:ext uri="{FF2B5EF4-FFF2-40B4-BE49-F238E27FC236}">
                <a16:creationId xmlns:a16="http://schemas.microsoft.com/office/drawing/2014/main" id="{DE885B4D-B6AF-144A-B4E2-11C413366D04}"/>
              </a:ext>
            </a:extLst>
          </p:cNvPr>
          <p:cNvSpPr/>
          <p:nvPr userDrawn="1"/>
        </p:nvSpPr>
        <p:spPr>
          <a:xfrm>
            <a:off x="7265578" y="3654038"/>
            <a:ext cx="1291955" cy="69627"/>
          </a:xfrm>
          <a:prstGeom prst="rect">
            <a:avLst/>
          </a:prstGeom>
          <a:solidFill>
            <a:srgbClr val="AEA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50835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AD637B6-3400-684B-9546-7D8DA34B878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21744" t="4176"/>
          <a:stretch/>
        </p:blipFill>
        <p:spPr>
          <a:xfrm>
            <a:off x="-268547" y="0"/>
            <a:ext cx="6429375" cy="5143500"/>
          </a:xfrm>
          <a:prstGeom prst="rect">
            <a:avLst/>
          </a:prstGeom>
        </p:spPr>
      </p:pic>
      <p:sp>
        <p:nvSpPr>
          <p:cNvPr id="5" name="Google Shape;2713;p510">
            <a:extLst>
              <a:ext uri="{FF2B5EF4-FFF2-40B4-BE49-F238E27FC236}">
                <a16:creationId xmlns:a16="http://schemas.microsoft.com/office/drawing/2014/main" id="{B21095D4-4C95-0C46-BF28-794A498137F1}"/>
              </a:ext>
            </a:extLst>
          </p:cNvPr>
          <p:cNvSpPr/>
          <p:nvPr userDrawn="1"/>
        </p:nvSpPr>
        <p:spPr>
          <a:xfrm>
            <a:off x="3023152"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dk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sp>
        <p:nvSpPr>
          <p:cNvPr id="10" name="TextBox 9">
            <a:extLst>
              <a:ext uri="{FF2B5EF4-FFF2-40B4-BE49-F238E27FC236}">
                <a16:creationId xmlns:a16="http://schemas.microsoft.com/office/drawing/2014/main" id="{B59126EE-DB82-E04A-9CC6-9CD10456A90D}"/>
              </a:ext>
            </a:extLst>
          </p:cNvPr>
          <p:cNvSpPr txBox="1"/>
          <p:nvPr userDrawn="1"/>
        </p:nvSpPr>
        <p:spPr>
          <a:xfrm>
            <a:off x="118008" y="4806110"/>
            <a:ext cx="2116285" cy="207749"/>
          </a:xfrm>
          <a:prstGeom prst="rect">
            <a:avLst/>
          </a:prstGeom>
          <a:noFill/>
        </p:spPr>
        <p:txBody>
          <a:bodyPr wrap="none" rtlCol="0">
            <a:spAutoFit/>
          </a:bodyPr>
          <a:lstStyle/>
          <a:p>
            <a:r>
              <a:rPr lang="en-US" sz="750">
                <a:solidFill>
                  <a:schemeClr val="tx1">
                    <a:alpha val="50000"/>
                  </a:schemeClr>
                </a:solidFill>
                <a:effectLst/>
                <a:latin typeface="Arial" panose="020B0604020202020204" pitchFamily="34" charset="0"/>
                <a:cs typeface="Arial" panose="020B0604020202020204" pitchFamily="34" charset="0"/>
              </a:rPr>
              <a:t>D2L Confidential   |   © 2019 D2L Corporation</a:t>
            </a:r>
          </a:p>
        </p:txBody>
      </p:sp>
      <p:pic>
        <p:nvPicPr>
          <p:cNvPr id="8" name="Picture 7">
            <a:extLst>
              <a:ext uri="{FF2B5EF4-FFF2-40B4-BE49-F238E27FC236}">
                <a16:creationId xmlns:a16="http://schemas.microsoft.com/office/drawing/2014/main" id="{0B4DFFE5-B2BB-8B4D-A644-AB2C5C753DB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1337784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C59F5AD-5DF4-564B-B8C4-BF6CE18C1C7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0"/>
            <a:ext cx="6456538" cy="5143500"/>
          </a:xfrm>
          <a:prstGeom prst="rect">
            <a:avLst/>
          </a:prstGeom>
        </p:spPr>
      </p:pic>
      <p:sp>
        <p:nvSpPr>
          <p:cNvPr id="5" name="Google Shape;2713;p510">
            <a:extLst>
              <a:ext uri="{FF2B5EF4-FFF2-40B4-BE49-F238E27FC236}">
                <a16:creationId xmlns:a16="http://schemas.microsoft.com/office/drawing/2014/main" id="{B21095D4-4C95-0C46-BF28-794A498137F1}"/>
              </a:ext>
            </a:extLst>
          </p:cNvPr>
          <p:cNvSpPr/>
          <p:nvPr userDrawn="1"/>
        </p:nvSpPr>
        <p:spPr>
          <a:xfrm>
            <a:off x="3023152"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dk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sp>
        <p:nvSpPr>
          <p:cNvPr id="10" name="TextBox 9">
            <a:extLst>
              <a:ext uri="{FF2B5EF4-FFF2-40B4-BE49-F238E27FC236}">
                <a16:creationId xmlns:a16="http://schemas.microsoft.com/office/drawing/2014/main" id="{B59126EE-DB82-E04A-9CC6-9CD10456A90D}"/>
              </a:ext>
            </a:extLst>
          </p:cNvPr>
          <p:cNvSpPr txBox="1"/>
          <p:nvPr userDrawn="1"/>
        </p:nvSpPr>
        <p:spPr>
          <a:xfrm>
            <a:off x="118007" y="4806110"/>
            <a:ext cx="1221809" cy="207749"/>
          </a:xfrm>
          <a:prstGeom prst="rect">
            <a:avLst/>
          </a:prstGeom>
          <a:noFill/>
        </p:spPr>
        <p:txBody>
          <a:bodyPr wrap="none" rtlCol="0">
            <a:spAutoFit/>
          </a:bodyPr>
          <a:lstStyle/>
          <a:p>
            <a:r>
              <a:rPr lang="en-US" sz="750">
                <a:solidFill>
                  <a:schemeClr val="tx1">
                    <a:alpha val="50000"/>
                  </a:schemeClr>
                </a:solidFill>
                <a:effectLst/>
                <a:latin typeface="Arial" panose="020B0604020202020204" pitchFamily="34" charset="0"/>
                <a:cs typeface="Arial" panose="020B0604020202020204" pitchFamily="34" charset="0"/>
              </a:rPr>
              <a:t>© 2020 D2L Corporation</a:t>
            </a:r>
          </a:p>
        </p:txBody>
      </p:sp>
      <p:pic>
        <p:nvPicPr>
          <p:cNvPr id="8" name="Picture 7">
            <a:extLst>
              <a:ext uri="{FF2B5EF4-FFF2-40B4-BE49-F238E27FC236}">
                <a16:creationId xmlns:a16="http://schemas.microsoft.com/office/drawing/2014/main" id="{0B4DFFE5-B2BB-8B4D-A644-AB2C5C753DB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1100179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307A441-ADA6-6D48-BD78-D9A39F670D1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 y="0"/>
            <a:ext cx="5619233" cy="5143500"/>
          </a:xfrm>
          <a:prstGeom prst="rect">
            <a:avLst/>
          </a:prstGeom>
        </p:spPr>
      </p:pic>
      <p:sp>
        <p:nvSpPr>
          <p:cNvPr id="5" name="Google Shape;2713;p510">
            <a:extLst>
              <a:ext uri="{FF2B5EF4-FFF2-40B4-BE49-F238E27FC236}">
                <a16:creationId xmlns:a16="http://schemas.microsoft.com/office/drawing/2014/main" id="{B21095D4-4C95-0C46-BF28-794A498137F1}"/>
              </a:ext>
            </a:extLst>
          </p:cNvPr>
          <p:cNvSpPr/>
          <p:nvPr userDrawn="1"/>
        </p:nvSpPr>
        <p:spPr>
          <a:xfrm>
            <a:off x="3023152"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dk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sp>
        <p:nvSpPr>
          <p:cNvPr id="10" name="TextBox 9">
            <a:extLst>
              <a:ext uri="{FF2B5EF4-FFF2-40B4-BE49-F238E27FC236}">
                <a16:creationId xmlns:a16="http://schemas.microsoft.com/office/drawing/2014/main" id="{B59126EE-DB82-E04A-9CC6-9CD10456A90D}"/>
              </a:ext>
            </a:extLst>
          </p:cNvPr>
          <p:cNvSpPr txBox="1"/>
          <p:nvPr userDrawn="1"/>
        </p:nvSpPr>
        <p:spPr>
          <a:xfrm>
            <a:off x="118008" y="4806110"/>
            <a:ext cx="2116285" cy="207749"/>
          </a:xfrm>
          <a:prstGeom prst="rect">
            <a:avLst/>
          </a:prstGeom>
          <a:noFill/>
        </p:spPr>
        <p:txBody>
          <a:bodyPr wrap="none" rtlCol="0">
            <a:spAutoFit/>
          </a:bodyPr>
          <a:lstStyle/>
          <a:p>
            <a:r>
              <a:rPr lang="en-US" sz="750">
                <a:solidFill>
                  <a:schemeClr val="tx1">
                    <a:alpha val="50000"/>
                  </a:schemeClr>
                </a:solidFill>
                <a:effectLst/>
                <a:latin typeface="Arial" panose="020B0604020202020204" pitchFamily="34" charset="0"/>
                <a:cs typeface="Arial" panose="020B0604020202020204" pitchFamily="34" charset="0"/>
              </a:rPr>
              <a:t>D2L Confidential   |   © 2019 D2L Corporation</a:t>
            </a:r>
          </a:p>
        </p:txBody>
      </p:sp>
      <p:pic>
        <p:nvPicPr>
          <p:cNvPr id="8" name="Picture 7">
            <a:extLst>
              <a:ext uri="{FF2B5EF4-FFF2-40B4-BE49-F238E27FC236}">
                <a16:creationId xmlns:a16="http://schemas.microsoft.com/office/drawing/2014/main" id="{0B4DFFE5-B2BB-8B4D-A644-AB2C5C753DB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1425473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CD3009B-234C-5F48-8BD1-53D69E75502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1" y="0"/>
            <a:ext cx="7717725" cy="5143500"/>
          </a:xfrm>
          <a:prstGeom prst="rect">
            <a:avLst/>
          </a:prstGeom>
        </p:spPr>
      </p:pic>
      <p:sp>
        <p:nvSpPr>
          <p:cNvPr id="5" name="Google Shape;2713;p510">
            <a:extLst>
              <a:ext uri="{FF2B5EF4-FFF2-40B4-BE49-F238E27FC236}">
                <a16:creationId xmlns:a16="http://schemas.microsoft.com/office/drawing/2014/main" id="{B21095D4-4C95-0C46-BF28-794A498137F1}"/>
              </a:ext>
            </a:extLst>
          </p:cNvPr>
          <p:cNvSpPr/>
          <p:nvPr userDrawn="1"/>
        </p:nvSpPr>
        <p:spPr>
          <a:xfrm>
            <a:off x="3023152"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dk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pic>
        <p:nvPicPr>
          <p:cNvPr id="8" name="Picture 7">
            <a:extLst>
              <a:ext uri="{FF2B5EF4-FFF2-40B4-BE49-F238E27FC236}">
                <a16:creationId xmlns:a16="http://schemas.microsoft.com/office/drawing/2014/main" id="{0B4DFFE5-B2BB-8B4D-A644-AB2C5C753DB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15312" y="0"/>
            <a:ext cx="928688" cy="5143500"/>
          </a:xfrm>
          <a:prstGeom prst="rect">
            <a:avLst/>
          </a:prstGeom>
        </p:spPr>
      </p:pic>
      <p:sp>
        <p:nvSpPr>
          <p:cNvPr id="12" name="TextBox 11">
            <a:extLst>
              <a:ext uri="{FF2B5EF4-FFF2-40B4-BE49-F238E27FC236}">
                <a16:creationId xmlns:a16="http://schemas.microsoft.com/office/drawing/2014/main" id="{426DA56E-B9F3-9C4B-B4BA-C3291DB581F5}"/>
              </a:ext>
            </a:extLst>
          </p:cNvPr>
          <p:cNvSpPr txBox="1"/>
          <p:nvPr userDrawn="1"/>
        </p:nvSpPr>
        <p:spPr>
          <a:xfrm>
            <a:off x="118008" y="4806110"/>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spTree>
    <p:extLst>
      <p:ext uri="{BB962C8B-B14F-4D97-AF65-F5344CB8AC3E}">
        <p14:creationId xmlns:p14="http://schemas.microsoft.com/office/powerpoint/2010/main" val="595987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32_Title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8A66B64-E6A9-0246-B207-708DFCFF87E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17637" b="10979"/>
          <a:stretch/>
        </p:blipFill>
        <p:spPr>
          <a:xfrm>
            <a:off x="4370295" y="681115"/>
            <a:ext cx="4773706" cy="4465063"/>
          </a:xfrm>
          <a:prstGeom prst="rect">
            <a:avLst/>
          </a:prstGeom>
        </p:spPr>
      </p:pic>
      <p:sp>
        <p:nvSpPr>
          <p:cNvPr id="8" name="Google Shape;2739;p512">
            <a:extLst>
              <a:ext uri="{FF2B5EF4-FFF2-40B4-BE49-F238E27FC236}">
                <a16:creationId xmlns:a16="http://schemas.microsoft.com/office/drawing/2014/main" id="{C4D9EB72-3373-AB43-9C96-F17628BD1A8D}"/>
              </a:ext>
            </a:extLst>
          </p:cNvPr>
          <p:cNvSpPr/>
          <p:nvPr userDrawn="1"/>
        </p:nvSpPr>
        <p:spPr>
          <a:xfrm flipH="1">
            <a:off x="16289" y="4004"/>
            <a:ext cx="5756571" cy="5142173"/>
          </a:xfrm>
          <a:custGeom>
            <a:avLst/>
            <a:gdLst>
              <a:gd name="connsiteX0" fmla="*/ 2684207 w 8273880"/>
              <a:gd name="connsiteY0" fmla="*/ 0 h 6902245"/>
              <a:gd name="connsiteX1" fmla="*/ 7779149 w 8273880"/>
              <a:gd name="connsiteY1" fmla="*/ 0 h 6902245"/>
              <a:gd name="connsiteX2" fmla="*/ 8273845 w 8273880"/>
              <a:gd name="connsiteY2" fmla="*/ 6902245 h 6902245"/>
              <a:gd name="connsiteX3" fmla="*/ 1312607 w 8273880"/>
              <a:gd name="connsiteY3" fmla="*/ 6902245 h 6902245"/>
              <a:gd name="connsiteX4" fmla="*/ 0 w 8273880"/>
              <a:gd name="connsiteY4" fmla="*/ 4572000 h 6902245"/>
              <a:gd name="connsiteX5" fmla="*/ 2684207 w 8273880"/>
              <a:gd name="connsiteY5" fmla="*/ 0 h 6902245"/>
              <a:gd name="connsiteX0" fmla="*/ 2684207 w 7779149"/>
              <a:gd name="connsiteY0" fmla="*/ 0 h 6902245"/>
              <a:gd name="connsiteX1" fmla="*/ 7779149 w 7779149"/>
              <a:gd name="connsiteY1" fmla="*/ 0 h 6902245"/>
              <a:gd name="connsiteX2" fmla="*/ 7775240 w 7779149"/>
              <a:gd name="connsiteY2" fmla="*/ 6891479 h 6902245"/>
              <a:gd name="connsiteX3" fmla="*/ 1312607 w 7779149"/>
              <a:gd name="connsiteY3" fmla="*/ 6902245 h 6902245"/>
              <a:gd name="connsiteX4" fmla="*/ 0 w 7779149"/>
              <a:gd name="connsiteY4" fmla="*/ 4572000 h 6902245"/>
              <a:gd name="connsiteX5" fmla="*/ 2684207 w 7779149"/>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9149" h="6902245" extrusionOk="0">
                <a:moveTo>
                  <a:pt x="2684207" y="0"/>
                </a:moveTo>
                <a:lnTo>
                  <a:pt x="7779149" y="0"/>
                </a:lnTo>
                <a:cubicBezTo>
                  <a:pt x="7774233" y="2300748"/>
                  <a:pt x="7780156" y="4590731"/>
                  <a:pt x="7775240" y="6891479"/>
                </a:cubicBezTo>
                <a:lnTo>
                  <a:pt x="1312607" y="6902245"/>
                </a:lnTo>
                <a:lnTo>
                  <a:pt x="0" y="4572000"/>
                </a:lnTo>
                <a:lnTo>
                  <a:pt x="2684207" y="0"/>
                </a:lnTo>
                <a:close/>
              </a:path>
            </a:pathLst>
          </a:custGeom>
          <a:solidFill>
            <a:srgbClr val="FF6B70"/>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sp>
        <p:nvSpPr>
          <p:cNvPr id="9" name="Google Shape;2777;p515">
            <a:extLst>
              <a:ext uri="{FF2B5EF4-FFF2-40B4-BE49-F238E27FC236}">
                <a16:creationId xmlns:a16="http://schemas.microsoft.com/office/drawing/2014/main" id="{F66C06BE-9361-BF41-917C-F5D2EAE7CFCB}"/>
              </a:ext>
            </a:extLst>
          </p:cNvPr>
          <p:cNvSpPr/>
          <p:nvPr userDrawn="1"/>
        </p:nvSpPr>
        <p:spPr>
          <a:xfrm flipH="1">
            <a:off x="1" y="-2676"/>
            <a:ext cx="5459792" cy="5148852"/>
          </a:xfrm>
          <a:custGeom>
            <a:avLst/>
            <a:gdLst>
              <a:gd name="connsiteX0" fmla="*/ 2684207 w 8273864"/>
              <a:gd name="connsiteY0" fmla="*/ 0 h 6902245"/>
              <a:gd name="connsiteX1" fmla="*/ 7378097 w 8273864"/>
              <a:gd name="connsiteY1" fmla="*/ 0 h 6902245"/>
              <a:gd name="connsiteX2" fmla="*/ 8273845 w 8273864"/>
              <a:gd name="connsiteY2" fmla="*/ 6902245 h 6902245"/>
              <a:gd name="connsiteX3" fmla="*/ 1312607 w 8273864"/>
              <a:gd name="connsiteY3" fmla="*/ 6902245 h 6902245"/>
              <a:gd name="connsiteX4" fmla="*/ 0 w 8273864"/>
              <a:gd name="connsiteY4" fmla="*/ 4572000 h 6902245"/>
              <a:gd name="connsiteX5" fmla="*/ 2684207 w 8273864"/>
              <a:gd name="connsiteY5" fmla="*/ 0 h 6902245"/>
              <a:gd name="connsiteX0" fmla="*/ 2684207 w 7407140"/>
              <a:gd name="connsiteY0" fmla="*/ 0 h 6902245"/>
              <a:gd name="connsiteX1" fmla="*/ 7378097 w 7407140"/>
              <a:gd name="connsiteY1" fmla="*/ 0 h 6902245"/>
              <a:gd name="connsiteX2" fmla="*/ 7406705 w 7407140"/>
              <a:gd name="connsiteY2" fmla="*/ 6891479 h 6902245"/>
              <a:gd name="connsiteX3" fmla="*/ 1312607 w 7407140"/>
              <a:gd name="connsiteY3" fmla="*/ 6902245 h 6902245"/>
              <a:gd name="connsiteX4" fmla="*/ 0 w 7407140"/>
              <a:gd name="connsiteY4" fmla="*/ 4572000 h 6902245"/>
              <a:gd name="connsiteX5" fmla="*/ 2684207 w 7407140"/>
              <a:gd name="connsiteY5" fmla="*/ 0 h 6902245"/>
              <a:gd name="connsiteX0" fmla="*/ 2684207 w 7378097"/>
              <a:gd name="connsiteY0" fmla="*/ 0 h 6902245"/>
              <a:gd name="connsiteX1" fmla="*/ 7378097 w 7378097"/>
              <a:gd name="connsiteY1" fmla="*/ 0 h 6902245"/>
              <a:gd name="connsiteX2" fmla="*/ 7374187 w 7378097"/>
              <a:gd name="connsiteY2" fmla="*/ 6891480 h 6902245"/>
              <a:gd name="connsiteX3" fmla="*/ 1312607 w 7378097"/>
              <a:gd name="connsiteY3" fmla="*/ 6902245 h 6902245"/>
              <a:gd name="connsiteX4" fmla="*/ 0 w 7378097"/>
              <a:gd name="connsiteY4" fmla="*/ 4572000 h 6902245"/>
              <a:gd name="connsiteX5" fmla="*/ 2684207 w 7378097"/>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78097" h="6902245" extrusionOk="0">
                <a:moveTo>
                  <a:pt x="2684207" y="0"/>
                </a:moveTo>
                <a:lnTo>
                  <a:pt x="7378097" y="0"/>
                </a:lnTo>
                <a:cubicBezTo>
                  <a:pt x="7373181" y="2300748"/>
                  <a:pt x="7379103" y="4590732"/>
                  <a:pt x="7374187" y="6891480"/>
                </a:cubicBezTo>
                <a:lnTo>
                  <a:pt x="1312607" y="6902245"/>
                </a:lnTo>
                <a:lnTo>
                  <a:pt x="0" y="4572000"/>
                </a:lnTo>
                <a:lnTo>
                  <a:pt x="2684207" y="0"/>
                </a:lnTo>
                <a:close/>
              </a:path>
            </a:pathLst>
          </a:custGeom>
          <a:solidFill>
            <a:schemeClr val="dk1"/>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sp>
        <p:nvSpPr>
          <p:cNvPr id="7" name="TextBox 6">
            <a:extLst>
              <a:ext uri="{FF2B5EF4-FFF2-40B4-BE49-F238E27FC236}">
                <a16:creationId xmlns:a16="http://schemas.microsoft.com/office/drawing/2014/main" id="{2D5B0ECF-15AB-E54C-915B-EDE9F3BEE7A8}"/>
              </a:ext>
            </a:extLst>
          </p:cNvPr>
          <p:cNvSpPr txBox="1"/>
          <p:nvPr userDrawn="1"/>
        </p:nvSpPr>
        <p:spPr>
          <a:xfrm>
            <a:off x="118008" y="4806110"/>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spTree>
    <p:extLst>
      <p:ext uri="{BB962C8B-B14F-4D97-AF65-F5344CB8AC3E}">
        <p14:creationId xmlns:p14="http://schemas.microsoft.com/office/powerpoint/2010/main" val="317389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33_Title Slide">
    <p:bg>
      <p:bgPr>
        <a:solidFill>
          <a:schemeClr val="tx1"/>
        </a:solidFill>
        <a:effectLst/>
      </p:bgPr>
    </p:bg>
    <p:spTree>
      <p:nvGrpSpPr>
        <p:cNvPr id="1" name=""/>
        <p:cNvGrpSpPr/>
        <p:nvPr/>
      </p:nvGrpSpPr>
      <p:grpSpPr>
        <a:xfrm>
          <a:off x="0" y="0"/>
          <a:ext cx="0" cy="0"/>
          <a:chOff x="0" y="0"/>
          <a:chExt cx="0" cy="0"/>
        </a:xfrm>
      </p:grpSpPr>
      <p:pic>
        <p:nvPicPr>
          <p:cNvPr id="7" name="Picture 6" descr="A screenshot of a cell phone&#10;&#10;Description generated with very high confidence">
            <a:extLst>
              <a:ext uri="{FF2B5EF4-FFF2-40B4-BE49-F238E27FC236}">
                <a16:creationId xmlns:a16="http://schemas.microsoft.com/office/drawing/2014/main" id="{4DDCDB08-4D6D-437A-988C-FB1939EF8AD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06417" y="601899"/>
            <a:ext cx="2910519" cy="3863098"/>
          </a:xfrm>
          <a:prstGeom prst="rect">
            <a:avLst/>
          </a:prstGeom>
        </p:spPr>
      </p:pic>
      <p:pic>
        <p:nvPicPr>
          <p:cNvPr id="3" name="Picture 2" descr="A screen shot of a computer&#10;&#10;Description generated with very high confidence">
            <a:extLst>
              <a:ext uri="{FF2B5EF4-FFF2-40B4-BE49-F238E27FC236}">
                <a16:creationId xmlns:a16="http://schemas.microsoft.com/office/drawing/2014/main" id="{F4257BB7-6A8B-47FB-9129-BEA177CC22C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77471" y="233465"/>
            <a:ext cx="3324643" cy="4676573"/>
          </a:xfrm>
          <a:prstGeom prst="rect">
            <a:avLst/>
          </a:prstGeom>
        </p:spPr>
      </p:pic>
      <p:sp>
        <p:nvSpPr>
          <p:cNvPr id="5" name="TextBox 4">
            <a:extLst>
              <a:ext uri="{FF2B5EF4-FFF2-40B4-BE49-F238E27FC236}">
                <a16:creationId xmlns:a16="http://schemas.microsoft.com/office/drawing/2014/main" id="{8C11C07C-117C-3040-840B-74661E40C69B}"/>
              </a:ext>
            </a:extLst>
          </p:cNvPr>
          <p:cNvSpPr txBox="1"/>
          <p:nvPr userDrawn="1"/>
        </p:nvSpPr>
        <p:spPr>
          <a:xfrm>
            <a:off x="118007" y="4806110"/>
            <a:ext cx="1221809"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 2019 D2L Corporation</a:t>
            </a:r>
          </a:p>
        </p:txBody>
      </p:sp>
      <p:sp>
        <p:nvSpPr>
          <p:cNvPr id="12" name="Google Shape;2739;p512">
            <a:extLst>
              <a:ext uri="{FF2B5EF4-FFF2-40B4-BE49-F238E27FC236}">
                <a16:creationId xmlns:a16="http://schemas.microsoft.com/office/drawing/2014/main" id="{2D0164B0-55B8-9C49-8439-464A7BF8484F}"/>
              </a:ext>
            </a:extLst>
          </p:cNvPr>
          <p:cNvSpPr/>
          <p:nvPr userDrawn="1"/>
        </p:nvSpPr>
        <p:spPr>
          <a:xfrm flipH="1">
            <a:off x="16289" y="4004"/>
            <a:ext cx="5756571" cy="5142173"/>
          </a:xfrm>
          <a:custGeom>
            <a:avLst/>
            <a:gdLst>
              <a:gd name="connsiteX0" fmla="*/ 2684207 w 8273880"/>
              <a:gd name="connsiteY0" fmla="*/ 0 h 6902245"/>
              <a:gd name="connsiteX1" fmla="*/ 7779149 w 8273880"/>
              <a:gd name="connsiteY1" fmla="*/ 0 h 6902245"/>
              <a:gd name="connsiteX2" fmla="*/ 8273845 w 8273880"/>
              <a:gd name="connsiteY2" fmla="*/ 6902245 h 6902245"/>
              <a:gd name="connsiteX3" fmla="*/ 1312607 w 8273880"/>
              <a:gd name="connsiteY3" fmla="*/ 6902245 h 6902245"/>
              <a:gd name="connsiteX4" fmla="*/ 0 w 8273880"/>
              <a:gd name="connsiteY4" fmla="*/ 4572000 h 6902245"/>
              <a:gd name="connsiteX5" fmla="*/ 2684207 w 8273880"/>
              <a:gd name="connsiteY5" fmla="*/ 0 h 6902245"/>
              <a:gd name="connsiteX0" fmla="*/ 2684207 w 7779149"/>
              <a:gd name="connsiteY0" fmla="*/ 0 h 6902245"/>
              <a:gd name="connsiteX1" fmla="*/ 7779149 w 7779149"/>
              <a:gd name="connsiteY1" fmla="*/ 0 h 6902245"/>
              <a:gd name="connsiteX2" fmla="*/ 7775240 w 7779149"/>
              <a:gd name="connsiteY2" fmla="*/ 6891479 h 6902245"/>
              <a:gd name="connsiteX3" fmla="*/ 1312607 w 7779149"/>
              <a:gd name="connsiteY3" fmla="*/ 6902245 h 6902245"/>
              <a:gd name="connsiteX4" fmla="*/ 0 w 7779149"/>
              <a:gd name="connsiteY4" fmla="*/ 4572000 h 6902245"/>
              <a:gd name="connsiteX5" fmla="*/ 2684207 w 7779149"/>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9149" h="6902245" extrusionOk="0">
                <a:moveTo>
                  <a:pt x="2684207" y="0"/>
                </a:moveTo>
                <a:lnTo>
                  <a:pt x="7779149" y="0"/>
                </a:lnTo>
                <a:cubicBezTo>
                  <a:pt x="7774233" y="2300748"/>
                  <a:pt x="7780156" y="4590731"/>
                  <a:pt x="7775240" y="6891479"/>
                </a:cubicBezTo>
                <a:lnTo>
                  <a:pt x="1312607" y="6902245"/>
                </a:lnTo>
                <a:lnTo>
                  <a:pt x="0" y="4572000"/>
                </a:lnTo>
                <a:lnTo>
                  <a:pt x="2684207" y="0"/>
                </a:lnTo>
                <a:close/>
              </a:path>
            </a:pathLst>
          </a:custGeom>
          <a:solidFill>
            <a:srgbClr val="00ADA7"/>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sp>
        <p:nvSpPr>
          <p:cNvPr id="13" name="Google Shape;2777;p515">
            <a:extLst>
              <a:ext uri="{FF2B5EF4-FFF2-40B4-BE49-F238E27FC236}">
                <a16:creationId xmlns:a16="http://schemas.microsoft.com/office/drawing/2014/main" id="{A70F435E-310D-FD4B-9CBB-9A272349BCAA}"/>
              </a:ext>
            </a:extLst>
          </p:cNvPr>
          <p:cNvSpPr/>
          <p:nvPr userDrawn="1"/>
        </p:nvSpPr>
        <p:spPr>
          <a:xfrm flipH="1">
            <a:off x="1" y="-2676"/>
            <a:ext cx="5459792" cy="5148852"/>
          </a:xfrm>
          <a:custGeom>
            <a:avLst/>
            <a:gdLst>
              <a:gd name="connsiteX0" fmla="*/ 2684207 w 8273864"/>
              <a:gd name="connsiteY0" fmla="*/ 0 h 6902245"/>
              <a:gd name="connsiteX1" fmla="*/ 7378097 w 8273864"/>
              <a:gd name="connsiteY1" fmla="*/ 0 h 6902245"/>
              <a:gd name="connsiteX2" fmla="*/ 8273845 w 8273864"/>
              <a:gd name="connsiteY2" fmla="*/ 6902245 h 6902245"/>
              <a:gd name="connsiteX3" fmla="*/ 1312607 w 8273864"/>
              <a:gd name="connsiteY3" fmla="*/ 6902245 h 6902245"/>
              <a:gd name="connsiteX4" fmla="*/ 0 w 8273864"/>
              <a:gd name="connsiteY4" fmla="*/ 4572000 h 6902245"/>
              <a:gd name="connsiteX5" fmla="*/ 2684207 w 8273864"/>
              <a:gd name="connsiteY5" fmla="*/ 0 h 6902245"/>
              <a:gd name="connsiteX0" fmla="*/ 2684207 w 7407140"/>
              <a:gd name="connsiteY0" fmla="*/ 0 h 6902245"/>
              <a:gd name="connsiteX1" fmla="*/ 7378097 w 7407140"/>
              <a:gd name="connsiteY1" fmla="*/ 0 h 6902245"/>
              <a:gd name="connsiteX2" fmla="*/ 7406705 w 7407140"/>
              <a:gd name="connsiteY2" fmla="*/ 6891479 h 6902245"/>
              <a:gd name="connsiteX3" fmla="*/ 1312607 w 7407140"/>
              <a:gd name="connsiteY3" fmla="*/ 6902245 h 6902245"/>
              <a:gd name="connsiteX4" fmla="*/ 0 w 7407140"/>
              <a:gd name="connsiteY4" fmla="*/ 4572000 h 6902245"/>
              <a:gd name="connsiteX5" fmla="*/ 2684207 w 7407140"/>
              <a:gd name="connsiteY5" fmla="*/ 0 h 6902245"/>
              <a:gd name="connsiteX0" fmla="*/ 2684207 w 7378097"/>
              <a:gd name="connsiteY0" fmla="*/ 0 h 6902245"/>
              <a:gd name="connsiteX1" fmla="*/ 7378097 w 7378097"/>
              <a:gd name="connsiteY1" fmla="*/ 0 h 6902245"/>
              <a:gd name="connsiteX2" fmla="*/ 7374187 w 7378097"/>
              <a:gd name="connsiteY2" fmla="*/ 6891480 h 6902245"/>
              <a:gd name="connsiteX3" fmla="*/ 1312607 w 7378097"/>
              <a:gd name="connsiteY3" fmla="*/ 6902245 h 6902245"/>
              <a:gd name="connsiteX4" fmla="*/ 0 w 7378097"/>
              <a:gd name="connsiteY4" fmla="*/ 4572000 h 6902245"/>
              <a:gd name="connsiteX5" fmla="*/ 2684207 w 7378097"/>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78097" h="6902245" extrusionOk="0">
                <a:moveTo>
                  <a:pt x="2684207" y="0"/>
                </a:moveTo>
                <a:lnTo>
                  <a:pt x="7378097" y="0"/>
                </a:lnTo>
                <a:cubicBezTo>
                  <a:pt x="7373181" y="2300748"/>
                  <a:pt x="7379103" y="4590732"/>
                  <a:pt x="7374187" y="6891480"/>
                </a:cubicBezTo>
                <a:lnTo>
                  <a:pt x="1312607" y="6902245"/>
                </a:lnTo>
                <a:lnTo>
                  <a:pt x="0" y="4572000"/>
                </a:lnTo>
                <a:lnTo>
                  <a:pt x="2684207" y="0"/>
                </a:lnTo>
                <a:close/>
              </a:path>
            </a:pathLst>
          </a:custGeom>
          <a:solidFill>
            <a:schemeClr val="dk1"/>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sp>
        <p:nvSpPr>
          <p:cNvPr id="15" name="TextBox 14">
            <a:extLst>
              <a:ext uri="{FF2B5EF4-FFF2-40B4-BE49-F238E27FC236}">
                <a16:creationId xmlns:a16="http://schemas.microsoft.com/office/drawing/2014/main" id="{1161D869-640E-894D-9076-1B5B8DDD4C8F}"/>
              </a:ext>
            </a:extLst>
          </p:cNvPr>
          <p:cNvSpPr txBox="1"/>
          <p:nvPr userDrawn="1"/>
        </p:nvSpPr>
        <p:spPr>
          <a:xfrm>
            <a:off x="118007" y="4806110"/>
            <a:ext cx="1221809"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 2020 D2L Corporation</a:t>
            </a:r>
          </a:p>
        </p:txBody>
      </p:sp>
    </p:spTree>
    <p:extLst>
      <p:ext uri="{BB962C8B-B14F-4D97-AF65-F5344CB8AC3E}">
        <p14:creationId xmlns:p14="http://schemas.microsoft.com/office/powerpoint/2010/main" val="601562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34_Title Slide">
    <p:bg>
      <p:bgPr>
        <a:solidFill>
          <a:schemeClr val="tx1"/>
        </a:solidFill>
        <a:effectLst/>
      </p:bgPr>
    </p:bg>
    <p:spTree>
      <p:nvGrpSpPr>
        <p:cNvPr id="1" name=""/>
        <p:cNvGrpSpPr/>
        <p:nvPr/>
      </p:nvGrpSpPr>
      <p:grpSpPr>
        <a:xfrm>
          <a:off x="0" y="0"/>
          <a:ext cx="0" cy="0"/>
          <a:chOff x="0" y="0"/>
          <a:chExt cx="0" cy="0"/>
        </a:xfrm>
      </p:grpSpPr>
      <p:pic>
        <p:nvPicPr>
          <p:cNvPr id="2050" name="Picture 2" descr="Screenshot of personalization features found in Brightspace for HE">
            <a:extLst>
              <a:ext uri="{FF2B5EF4-FFF2-40B4-BE49-F238E27FC236}">
                <a16:creationId xmlns:a16="http://schemas.microsoft.com/office/drawing/2014/main" id="{A000411D-9B38-45A1-9C99-44DB77C903D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145" y="827826"/>
            <a:ext cx="7715250" cy="3929063"/>
          </a:xfrm>
          <a:prstGeom prst="rect">
            <a:avLst/>
          </a:prstGeom>
          <a:noFill/>
          <a:extLst>
            <a:ext uri="{909E8E84-426E-40DD-AFC4-6F175D3DCCD1}">
              <a14:hiddenFill xmlns:a14="http://schemas.microsoft.com/office/drawing/2010/main">
                <a:solidFill>
                  <a:srgbClr val="FFFFFF"/>
                </a:solidFill>
              </a14:hiddenFill>
            </a:ext>
          </a:extLst>
        </p:spPr>
      </p:pic>
      <p:sp>
        <p:nvSpPr>
          <p:cNvPr id="12" name="Google Shape;2739;p512">
            <a:extLst>
              <a:ext uri="{FF2B5EF4-FFF2-40B4-BE49-F238E27FC236}">
                <a16:creationId xmlns:a16="http://schemas.microsoft.com/office/drawing/2014/main" id="{2D0164B0-55B8-9C49-8439-464A7BF8484F}"/>
              </a:ext>
            </a:extLst>
          </p:cNvPr>
          <p:cNvSpPr/>
          <p:nvPr userDrawn="1"/>
        </p:nvSpPr>
        <p:spPr>
          <a:xfrm rot="10800000" flipH="1">
            <a:off x="3504563" y="27935"/>
            <a:ext cx="5756571" cy="5142173"/>
          </a:xfrm>
          <a:custGeom>
            <a:avLst/>
            <a:gdLst>
              <a:gd name="connsiteX0" fmla="*/ 2684207 w 8273880"/>
              <a:gd name="connsiteY0" fmla="*/ 0 h 6902245"/>
              <a:gd name="connsiteX1" fmla="*/ 7779149 w 8273880"/>
              <a:gd name="connsiteY1" fmla="*/ 0 h 6902245"/>
              <a:gd name="connsiteX2" fmla="*/ 8273845 w 8273880"/>
              <a:gd name="connsiteY2" fmla="*/ 6902245 h 6902245"/>
              <a:gd name="connsiteX3" fmla="*/ 1312607 w 8273880"/>
              <a:gd name="connsiteY3" fmla="*/ 6902245 h 6902245"/>
              <a:gd name="connsiteX4" fmla="*/ 0 w 8273880"/>
              <a:gd name="connsiteY4" fmla="*/ 4572000 h 6902245"/>
              <a:gd name="connsiteX5" fmla="*/ 2684207 w 8273880"/>
              <a:gd name="connsiteY5" fmla="*/ 0 h 6902245"/>
              <a:gd name="connsiteX0" fmla="*/ 2684207 w 7779149"/>
              <a:gd name="connsiteY0" fmla="*/ 0 h 6902245"/>
              <a:gd name="connsiteX1" fmla="*/ 7779149 w 7779149"/>
              <a:gd name="connsiteY1" fmla="*/ 0 h 6902245"/>
              <a:gd name="connsiteX2" fmla="*/ 7775240 w 7779149"/>
              <a:gd name="connsiteY2" fmla="*/ 6891479 h 6902245"/>
              <a:gd name="connsiteX3" fmla="*/ 1312607 w 7779149"/>
              <a:gd name="connsiteY3" fmla="*/ 6902245 h 6902245"/>
              <a:gd name="connsiteX4" fmla="*/ 0 w 7779149"/>
              <a:gd name="connsiteY4" fmla="*/ 4572000 h 6902245"/>
              <a:gd name="connsiteX5" fmla="*/ 2684207 w 7779149"/>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9149" h="6902245" extrusionOk="0">
                <a:moveTo>
                  <a:pt x="2684207" y="0"/>
                </a:moveTo>
                <a:lnTo>
                  <a:pt x="7779149" y="0"/>
                </a:lnTo>
                <a:cubicBezTo>
                  <a:pt x="7774233" y="2300748"/>
                  <a:pt x="7780156" y="4590731"/>
                  <a:pt x="7775240" y="6891479"/>
                </a:cubicBezTo>
                <a:lnTo>
                  <a:pt x="1312607" y="6902245"/>
                </a:lnTo>
                <a:lnTo>
                  <a:pt x="0" y="4572000"/>
                </a:lnTo>
                <a:lnTo>
                  <a:pt x="2684207" y="0"/>
                </a:lnTo>
                <a:close/>
              </a:path>
            </a:pathLst>
          </a:custGeom>
          <a:solidFill>
            <a:srgbClr val="FFBA59"/>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sp>
        <p:nvSpPr>
          <p:cNvPr id="13" name="Google Shape;2777;p515">
            <a:extLst>
              <a:ext uri="{FF2B5EF4-FFF2-40B4-BE49-F238E27FC236}">
                <a16:creationId xmlns:a16="http://schemas.microsoft.com/office/drawing/2014/main" id="{A70F435E-310D-FD4B-9CBB-9A272349BCAA}"/>
              </a:ext>
            </a:extLst>
          </p:cNvPr>
          <p:cNvSpPr/>
          <p:nvPr userDrawn="1"/>
        </p:nvSpPr>
        <p:spPr>
          <a:xfrm rot="10800000" flipH="1">
            <a:off x="3751482" y="27934"/>
            <a:ext cx="5459792" cy="5148852"/>
          </a:xfrm>
          <a:custGeom>
            <a:avLst/>
            <a:gdLst>
              <a:gd name="connsiteX0" fmla="*/ 2684207 w 8273864"/>
              <a:gd name="connsiteY0" fmla="*/ 0 h 6902245"/>
              <a:gd name="connsiteX1" fmla="*/ 7378097 w 8273864"/>
              <a:gd name="connsiteY1" fmla="*/ 0 h 6902245"/>
              <a:gd name="connsiteX2" fmla="*/ 8273845 w 8273864"/>
              <a:gd name="connsiteY2" fmla="*/ 6902245 h 6902245"/>
              <a:gd name="connsiteX3" fmla="*/ 1312607 w 8273864"/>
              <a:gd name="connsiteY3" fmla="*/ 6902245 h 6902245"/>
              <a:gd name="connsiteX4" fmla="*/ 0 w 8273864"/>
              <a:gd name="connsiteY4" fmla="*/ 4572000 h 6902245"/>
              <a:gd name="connsiteX5" fmla="*/ 2684207 w 8273864"/>
              <a:gd name="connsiteY5" fmla="*/ 0 h 6902245"/>
              <a:gd name="connsiteX0" fmla="*/ 2684207 w 7407140"/>
              <a:gd name="connsiteY0" fmla="*/ 0 h 6902245"/>
              <a:gd name="connsiteX1" fmla="*/ 7378097 w 7407140"/>
              <a:gd name="connsiteY1" fmla="*/ 0 h 6902245"/>
              <a:gd name="connsiteX2" fmla="*/ 7406705 w 7407140"/>
              <a:gd name="connsiteY2" fmla="*/ 6891479 h 6902245"/>
              <a:gd name="connsiteX3" fmla="*/ 1312607 w 7407140"/>
              <a:gd name="connsiteY3" fmla="*/ 6902245 h 6902245"/>
              <a:gd name="connsiteX4" fmla="*/ 0 w 7407140"/>
              <a:gd name="connsiteY4" fmla="*/ 4572000 h 6902245"/>
              <a:gd name="connsiteX5" fmla="*/ 2684207 w 7407140"/>
              <a:gd name="connsiteY5" fmla="*/ 0 h 6902245"/>
              <a:gd name="connsiteX0" fmla="*/ 2684207 w 7378097"/>
              <a:gd name="connsiteY0" fmla="*/ 0 h 6902245"/>
              <a:gd name="connsiteX1" fmla="*/ 7378097 w 7378097"/>
              <a:gd name="connsiteY1" fmla="*/ 0 h 6902245"/>
              <a:gd name="connsiteX2" fmla="*/ 7374187 w 7378097"/>
              <a:gd name="connsiteY2" fmla="*/ 6891480 h 6902245"/>
              <a:gd name="connsiteX3" fmla="*/ 1312607 w 7378097"/>
              <a:gd name="connsiteY3" fmla="*/ 6902245 h 6902245"/>
              <a:gd name="connsiteX4" fmla="*/ 0 w 7378097"/>
              <a:gd name="connsiteY4" fmla="*/ 4572000 h 6902245"/>
              <a:gd name="connsiteX5" fmla="*/ 2684207 w 7378097"/>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78097" h="6902245" extrusionOk="0">
                <a:moveTo>
                  <a:pt x="2684207" y="0"/>
                </a:moveTo>
                <a:lnTo>
                  <a:pt x="7378097" y="0"/>
                </a:lnTo>
                <a:cubicBezTo>
                  <a:pt x="7373181" y="2300748"/>
                  <a:pt x="7379103" y="4590732"/>
                  <a:pt x="7374187" y="6891480"/>
                </a:cubicBezTo>
                <a:lnTo>
                  <a:pt x="1312607" y="6902245"/>
                </a:lnTo>
                <a:lnTo>
                  <a:pt x="0" y="4572000"/>
                </a:lnTo>
                <a:lnTo>
                  <a:pt x="2684207" y="0"/>
                </a:lnTo>
                <a:close/>
              </a:path>
            </a:pathLst>
          </a:custGeom>
          <a:solidFill>
            <a:schemeClr val="dk1"/>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spTree>
    <p:extLst>
      <p:ext uri="{BB962C8B-B14F-4D97-AF65-F5344CB8AC3E}">
        <p14:creationId xmlns:p14="http://schemas.microsoft.com/office/powerpoint/2010/main" val="4004779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35_Title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2249878-300C-D242-9FD5-2B6EA75FF1B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 r="15104" b="12187"/>
          <a:stretch/>
        </p:blipFill>
        <p:spPr>
          <a:xfrm>
            <a:off x="3930081" y="485775"/>
            <a:ext cx="5213920" cy="4667080"/>
          </a:xfrm>
          <a:prstGeom prst="rect">
            <a:avLst/>
          </a:prstGeom>
        </p:spPr>
      </p:pic>
      <p:sp>
        <p:nvSpPr>
          <p:cNvPr id="5" name="TextBox 4">
            <a:extLst>
              <a:ext uri="{FF2B5EF4-FFF2-40B4-BE49-F238E27FC236}">
                <a16:creationId xmlns:a16="http://schemas.microsoft.com/office/drawing/2014/main" id="{8C11C07C-117C-3040-840B-74661E40C69B}"/>
              </a:ext>
            </a:extLst>
          </p:cNvPr>
          <p:cNvSpPr txBox="1"/>
          <p:nvPr userDrawn="1"/>
        </p:nvSpPr>
        <p:spPr>
          <a:xfrm>
            <a:off x="118007" y="4806110"/>
            <a:ext cx="1221809"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 2019 D2L Corporation</a:t>
            </a:r>
          </a:p>
        </p:txBody>
      </p:sp>
      <p:sp>
        <p:nvSpPr>
          <p:cNvPr id="12" name="Google Shape;2739;p512">
            <a:extLst>
              <a:ext uri="{FF2B5EF4-FFF2-40B4-BE49-F238E27FC236}">
                <a16:creationId xmlns:a16="http://schemas.microsoft.com/office/drawing/2014/main" id="{2D0164B0-55B8-9C49-8439-464A7BF8484F}"/>
              </a:ext>
            </a:extLst>
          </p:cNvPr>
          <p:cNvSpPr/>
          <p:nvPr userDrawn="1"/>
        </p:nvSpPr>
        <p:spPr>
          <a:xfrm flipH="1">
            <a:off x="16289" y="4004"/>
            <a:ext cx="5756571" cy="5142173"/>
          </a:xfrm>
          <a:custGeom>
            <a:avLst/>
            <a:gdLst>
              <a:gd name="connsiteX0" fmla="*/ 2684207 w 8273880"/>
              <a:gd name="connsiteY0" fmla="*/ 0 h 6902245"/>
              <a:gd name="connsiteX1" fmla="*/ 7779149 w 8273880"/>
              <a:gd name="connsiteY1" fmla="*/ 0 h 6902245"/>
              <a:gd name="connsiteX2" fmla="*/ 8273845 w 8273880"/>
              <a:gd name="connsiteY2" fmla="*/ 6902245 h 6902245"/>
              <a:gd name="connsiteX3" fmla="*/ 1312607 w 8273880"/>
              <a:gd name="connsiteY3" fmla="*/ 6902245 h 6902245"/>
              <a:gd name="connsiteX4" fmla="*/ 0 w 8273880"/>
              <a:gd name="connsiteY4" fmla="*/ 4572000 h 6902245"/>
              <a:gd name="connsiteX5" fmla="*/ 2684207 w 8273880"/>
              <a:gd name="connsiteY5" fmla="*/ 0 h 6902245"/>
              <a:gd name="connsiteX0" fmla="*/ 2684207 w 7779149"/>
              <a:gd name="connsiteY0" fmla="*/ 0 h 6902245"/>
              <a:gd name="connsiteX1" fmla="*/ 7779149 w 7779149"/>
              <a:gd name="connsiteY1" fmla="*/ 0 h 6902245"/>
              <a:gd name="connsiteX2" fmla="*/ 7775240 w 7779149"/>
              <a:gd name="connsiteY2" fmla="*/ 6891479 h 6902245"/>
              <a:gd name="connsiteX3" fmla="*/ 1312607 w 7779149"/>
              <a:gd name="connsiteY3" fmla="*/ 6902245 h 6902245"/>
              <a:gd name="connsiteX4" fmla="*/ 0 w 7779149"/>
              <a:gd name="connsiteY4" fmla="*/ 4572000 h 6902245"/>
              <a:gd name="connsiteX5" fmla="*/ 2684207 w 7779149"/>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9149" h="6902245" extrusionOk="0">
                <a:moveTo>
                  <a:pt x="2684207" y="0"/>
                </a:moveTo>
                <a:lnTo>
                  <a:pt x="7779149" y="0"/>
                </a:lnTo>
                <a:cubicBezTo>
                  <a:pt x="7774233" y="2300748"/>
                  <a:pt x="7780156" y="4590731"/>
                  <a:pt x="7775240" y="6891479"/>
                </a:cubicBezTo>
                <a:lnTo>
                  <a:pt x="1312607" y="6902245"/>
                </a:lnTo>
                <a:lnTo>
                  <a:pt x="0" y="4572000"/>
                </a:lnTo>
                <a:lnTo>
                  <a:pt x="2684207" y="0"/>
                </a:lnTo>
                <a:close/>
              </a:path>
            </a:pathLst>
          </a:custGeom>
          <a:solidFill>
            <a:srgbClr val="26A6FF"/>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sp>
        <p:nvSpPr>
          <p:cNvPr id="13" name="Google Shape;2777;p515">
            <a:extLst>
              <a:ext uri="{FF2B5EF4-FFF2-40B4-BE49-F238E27FC236}">
                <a16:creationId xmlns:a16="http://schemas.microsoft.com/office/drawing/2014/main" id="{A70F435E-310D-FD4B-9CBB-9A272349BCAA}"/>
              </a:ext>
            </a:extLst>
          </p:cNvPr>
          <p:cNvSpPr/>
          <p:nvPr userDrawn="1"/>
        </p:nvSpPr>
        <p:spPr>
          <a:xfrm flipH="1">
            <a:off x="1" y="-2676"/>
            <a:ext cx="5459792" cy="5148852"/>
          </a:xfrm>
          <a:custGeom>
            <a:avLst/>
            <a:gdLst>
              <a:gd name="connsiteX0" fmla="*/ 2684207 w 8273864"/>
              <a:gd name="connsiteY0" fmla="*/ 0 h 6902245"/>
              <a:gd name="connsiteX1" fmla="*/ 7378097 w 8273864"/>
              <a:gd name="connsiteY1" fmla="*/ 0 h 6902245"/>
              <a:gd name="connsiteX2" fmla="*/ 8273845 w 8273864"/>
              <a:gd name="connsiteY2" fmla="*/ 6902245 h 6902245"/>
              <a:gd name="connsiteX3" fmla="*/ 1312607 w 8273864"/>
              <a:gd name="connsiteY3" fmla="*/ 6902245 h 6902245"/>
              <a:gd name="connsiteX4" fmla="*/ 0 w 8273864"/>
              <a:gd name="connsiteY4" fmla="*/ 4572000 h 6902245"/>
              <a:gd name="connsiteX5" fmla="*/ 2684207 w 8273864"/>
              <a:gd name="connsiteY5" fmla="*/ 0 h 6902245"/>
              <a:gd name="connsiteX0" fmla="*/ 2684207 w 7407140"/>
              <a:gd name="connsiteY0" fmla="*/ 0 h 6902245"/>
              <a:gd name="connsiteX1" fmla="*/ 7378097 w 7407140"/>
              <a:gd name="connsiteY1" fmla="*/ 0 h 6902245"/>
              <a:gd name="connsiteX2" fmla="*/ 7406705 w 7407140"/>
              <a:gd name="connsiteY2" fmla="*/ 6891479 h 6902245"/>
              <a:gd name="connsiteX3" fmla="*/ 1312607 w 7407140"/>
              <a:gd name="connsiteY3" fmla="*/ 6902245 h 6902245"/>
              <a:gd name="connsiteX4" fmla="*/ 0 w 7407140"/>
              <a:gd name="connsiteY4" fmla="*/ 4572000 h 6902245"/>
              <a:gd name="connsiteX5" fmla="*/ 2684207 w 7407140"/>
              <a:gd name="connsiteY5" fmla="*/ 0 h 6902245"/>
              <a:gd name="connsiteX0" fmla="*/ 2684207 w 7378097"/>
              <a:gd name="connsiteY0" fmla="*/ 0 h 6902245"/>
              <a:gd name="connsiteX1" fmla="*/ 7378097 w 7378097"/>
              <a:gd name="connsiteY1" fmla="*/ 0 h 6902245"/>
              <a:gd name="connsiteX2" fmla="*/ 7374187 w 7378097"/>
              <a:gd name="connsiteY2" fmla="*/ 6891480 h 6902245"/>
              <a:gd name="connsiteX3" fmla="*/ 1312607 w 7378097"/>
              <a:gd name="connsiteY3" fmla="*/ 6902245 h 6902245"/>
              <a:gd name="connsiteX4" fmla="*/ 0 w 7378097"/>
              <a:gd name="connsiteY4" fmla="*/ 4572000 h 6902245"/>
              <a:gd name="connsiteX5" fmla="*/ 2684207 w 7378097"/>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78097" h="6902245" extrusionOk="0">
                <a:moveTo>
                  <a:pt x="2684207" y="0"/>
                </a:moveTo>
                <a:lnTo>
                  <a:pt x="7378097" y="0"/>
                </a:lnTo>
                <a:cubicBezTo>
                  <a:pt x="7373181" y="2300748"/>
                  <a:pt x="7379103" y="4590732"/>
                  <a:pt x="7374187" y="6891480"/>
                </a:cubicBezTo>
                <a:lnTo>
                  <a:pt x="1312607" y="6902245"/>
                </a:lnTo>
                <a:lnTo>
                  <a:pt x="0" y="4572000"/>
                </a:lnTo>
                <a:lnTo>
                  <a:pt x="2684207" y="0"/>
                </a:lnTo>
                <a:close/>
              </a:path>
            </a:pathLst>
          </a:custGeom>
          <a:solidFill>
            <a:schemeClr val="dk1"/>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sp>
        <p:nvSpPr>
          <p:cNvPr id="10" name="TextBox 9">
            <a:extLst>
              <a:ext uri="{FF2B5EF4-FFF2-40B4-BE49-F238E27FC236}">
                <a16:creationId xmlns:a16="http://schemas.microsoft.com/office/drawing/2014/main" id="{E96408DD-AEB4-864E-995F-F85AACD8B43B}"/>
              </a:ext>
            </a:extLst>
          </p:cNvPr>
          <p:cNvSpPr txBox="1"/>
          <p:nvPr userDrawn="1"/>
        </p:nvSpPr>
        <p:spPr>
          <a:xfrm>
            <a:off x="118008" y="4806110"/>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spTree>
    <p:extLst>
      <p:ext uri="{BB962C8B-B14F-4D97-AF65-F5344CB8AC3E}">
        <p14:creationId xmlns:p14="http://schemas.microsoft.com/office/powerpoint/2010/main" val="1822582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rgbClr val="FF6B70"/>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FF1E6240-EDE4-5747-B336-D15788471BF3}"/>
              </a:ext>
            </a:extLst>
          </p:cNvPr>
          <p:cNvSpPr txBox="1"/>
          <p:nvPr userDrawn="1"/>
        </p:nvSpPr>
        <p:spPr>
          <a:xfrm>
            <a:off x="118009" y="4806110"/>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sp>
        <p:nvSpPr>
          <p:cNvPr id="11" name="Google Shape;2713;p510">
            <a:extLst>
              <a:ext uri="{FF2B5EF4-FFF2-40B4-BE49-F238E27FC236}">
                <a16:creationId xmlns:a16="http://schemas.microsoft.com/office/drawing/2014/main" id="{87AC56E9-6853-1E45-AA93-E93E9A874731}"/>
              </a:ext>
            </a:extLst>
          </p:cNvPr>
          <p:cNvSpPr/>
          <p:nvPr userDrawn="1"/>
        </p:nvSpPr>
        <p:spPr>
          <a:xfrm flipH="1">
            <a:off x="-21771"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dk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sp>
        <p:nvSpPr>
          <p:cNvPr id="13" name="TextBox 12">
            <a:extLst>
              <a:ext uri="{FF2B5EF4-FFF2-40B4-BE49-F238E27FC236}">
                <a16:creationId xmlns:a16="http://schemas.microsoft.com/office/drawing/2014/main" id="{46868727-E897-964F-81EB-DE6CF394AA83}"/>
              </a:ext>
            </a:extLst>
          </p:cNvPr>
          <p:cNvSpPr txBox="1"/>
          <p:nvPr userDrawn="1"/>
        </p:nvSpPr>
        <p:spPr>
          <a:xfrm>
            <a:off x="118008" y="4806110"/>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pic>
        <p:nvPicPr>
          <p:cNvPr id="6" name="Picture 5">
            <a:extLst>
              <a:ext uri="{FF2B5EF4-FFF2-40B4-BE49-F238E27FC236}">
                <a16:creationId xmlns:a16="http://schemas.microsoft.com/office/drawing/2014/main" id="{E3BE31D4-B079-4365-8DF3-9B9376EB30E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268055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1A587D-194F-A248-B3FB-6249A27B0C36}"/>
              </a:ext>
            </a:extLst>
          </p:cNvPr>
          <p:cNvSpPr>
            <a:spLocks noGrp="1"/>
          </p:cNvSpPr>
          <p:nvPr>
            <p:ph type="title"/>
          </p:nvPr>
        </p:nvSpPr>
        <p:spPr>
          <a:xfrm>
            <a:off x="629841" y="342900"/>
            <a:ext cx="2949178" cy="1200150"/>
          </a:xfrm>
          <a:prstGeom prst="rect">
            <a:avLst/>
          </a:prstGeo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C67AF815-AC16-4748-82BF-F2E82266B5AA}"/>
              </a:ext>
            </a:extLst>
          </p:cNvPr>
          <p:cNvSpPr>
            <a:spLocks noGrp="1"/>
          </p:cNvSpPr>
          <p:nvPr>
            <p:ph type="pic" idx="1"/>
          </p:nvPr>
        </p:nvSpPr>
        <p:spPr>
          <a:xfrm>
            <a:off x="3887391" y="740569"/>
            <a:ext cx="4629150" cy="3655219"/>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2D85AEE6-60B0-DF45-B386-25799EA24817}"/>
              </a:ext>
            </a:extLst>
          </p:cNvPr>
          <p:cNvSpPr>
            <a:spLocks noGrp="1"/>
          </p:cNvSpPr>
          <p:nvPr>
            <p:ph type="body" sz="half" idx="2"/>
          </p:nvPr>
        </p:nvSpPr>
        <p:spPr>
          <a:xfrm>
            <a:off x="629841" y="1543050"/>
            <a:ext cx="2949178" cy="2858691"/>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46D86047-95F4-054C-8A19-71554B349BC1}"/>
              </a:ext>
            </a:extLst>
          </p:cNvPr>
          <p:cNvSpPr>
            <a:spLocks noGrp="1"/>
          </p:cNvSpPr>
          <p:nvPr>
            <p:ph type="dt" sz="half" idx="10"/>
          </p:nvPr>
        </p:nvSpPr>
        <p:spPr/>
        <p:txBody>
          <a:bodyPr/>
          <a:lstStyle/>
          <a:p>
            <a:fld id="{1B772D3B-3E3E-8046-B24F-D2CCD93FCD7B}" type="datetimeFigureOut">
              <a:rPr lang="en-US" smtClean="0"/>
              <a:t>12/21/2020</a:t>
            </a:fld>
            <a:endParaRPr lang="en-US"/>
          </a:p>
        </p:txBody>
      </p:sp>
      <p:sp>
        <p:nvSpPr>
          <p:cNvPr id="6" name="Footer Placeholder 5">
            <a:extLst>
              <a:ext uri="{FF2B5EF4-FFF2-40B4-BE49-F238E27FC236}">
                <a16:creationId xmlns:a16="http://schemas.microsoft.com/office/drawing/2014/main" id="{23989876-8BBE-724A-A10A-DE775DE7F00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24CA1D9-BD02-354E-A4C7-893FB5C0A1DF}"/>
              </a:ext>
            </a:extLst>
          </p:cNvPr>
          <p:cNvSpPr>
            <a:spLocks noGrp="1"/>
          </p:cNvSpPr>
          <p:nvPr>
            <p:ph type="sldNum" sz="quarter" idx="12"/>
          </p:nvPr>
        </p:nvSpPr>
        <p:spPr/>
        <p:txBody>
          <a:bodyPr/>
          <a:lstStyle/>
          <a:p>
            <a:fld id="{E057A4C4-14E9-474B-8EE1-0975C43F5F62}" type="slidenum">
              <a:rPr lang="en-US" smtClean="0"/>
              <a:t>‹#›</a:t>
            </a:fld>
            <a:endParaRPr lang="en-US"/>
          </a:p>
        </p:txBody>
      </p:sp>
    </p:spTree>
    <p:extLst>
      <p:ext uri="{BB962C8B-B14F-4D97-AF65-F5344CB8AC3E}">
        <p14:creationId xmlns:p14="http://schemas.microsoft.com/office/powerpoint/2010/main" val="1620047462"/>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13_Custom Layout">
    <p:bg>
      <p:bgPr>
        <a:solidFill>
          <a:srgbClr val="00ADA7"/>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FF1E6240-EDE4-5747-B336-D15788471BF3}"/>
              </a:ext>
            </a:extLst>
          </p:cNvPr>
          <p:cNvSpPr txBox="1"/>
          <p:nvPr userDrawn="1"/>
        </p:nvSpPr>
        <p:spPr>
          <a:xfrm>
            <a:off x="118009" y="4806110"/>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sp>
        <p:nvSpPr>
          <p:cNvPr id="11" name="Google Shape;2713;p510">
            <a:extLst>
              <a:ext uri="{FF2B5EF4-FFF2-40B4-BE49-F238E27FC236}">
                <a16:creationId xmlns:a16="http://schemas.microsoft.com/office/drawing/2014/main" id="{87AC56E9-6853-1E45-AA93-E93E9A874731}"/>
              </a:ext>
            </a:extLst>
          </p:cNvPr>
          <p:cNvSpPr/>
          <p:nvPr userDrawn="1"/>
        </p:nvSpPr>
        <p:spPr>
          <a:xfrm flipH="1">
            <a:off x="-21771"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dk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sp>
        <p:nvSpPr>
          <p:cNvPr id="13" name="TextBox 12">
            <a:extLst>
              <a:ext uri="{FF2B5EF4-FFF2-40B4-BE49-F238E27FC236}">
                <a16:creationId xmlns:a16="http://schemas.microsoft.com/office/drawing/2014/main" id="{46868727-E897-964F-81EB-DE6CF394AA83}"/>
              </a:ext>
            </a:extLst>
          </p:cNvPr>
          <p:cNvSpPr txBox="1"/>
          <p:nvPr userDrawn="1"/>
        </p:nvSpPr>
        <p:spPr>
          <a:xfrm>
            <a:off x="118008" y="4806110"/>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pic>
        <p:nvPicPr>
          <p:cNvPr id="6" name="Picture 5">
            <a:extLst>
              <a:ext uri="{FF2B5EF4-FFF2-40B4-BE49-F238E27FC236}">
                <a16:creationId xmlns:a16="http://schemas.microsoft.com/office/drawing/2014/main" id="{E3BE31D4-B079-4365-8DF3-9B9376EB30E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1446281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9_Custom Layout">
    <p:bg>
      <p:bgPr>
        <a:solidFill>
          <a:srgbClr val="29A6FF"/>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FF1E6240-EDE4-5747-B336-D15788471BF3}"/>
              </a:ext>
            </a:extLst>
          </p:cNvPr>
          <p:cNvSpPr txBox="1"/>
          <p:nvPr userDrawn="1"/>
        </p:nvSpPr>
        <p:spPr>
          <a:xfrm>
            <a:off x="118009" y="4806110"/>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sp>
        <p:nvSpPr>
          <p:cNvPr id="11" name="Google Shape;2713;p510">
            <a:extLst>
              <a:ext uri="{FF2B5EF4-FFF2-40B4-BE49-F238E27FC236}">
                <a16:creationId xmlns:a16="http://schemas.microsoft.com/office/drawing/2014/main" id="{87AC56E9-6853-1E45-AA93-E93E9A874731}"/>
              </a:ext>
            </a:extLst>
          </p:cNvPr>
          <p:cNvSpPr/>
          <p:nvPr userDrawn="1"/>
        </p:nvSpPr>
        <p:spPr>
          <a:xfrm flipH="1">
            <a:off x="-10392"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dk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sp>
        <p:nvSpPr>
          <p:cNvPr id="13" name="TextBox 12">
            <a:extLst>
              <a:ext uri="{FF2B5EF4-FFF2-40B4-BE49-F238E27FC236}">
                <a16:creationId xmlns:a16="http://schemas.microsoft.com/office/drawing/2014/main" id="{46868727-E897-964F-81EB-DE6CF394AA83}"/>
              </a:ext>
            </a:extLst>
          </p:cNvPr>
          <p:cNvSpPr txBox="1"/>
          <p:nvPr userDrawn="1"/>
        </p:nvSpPr>
        <p:spPr>
          <a:xfrm>
            <a:off x="118008" y="4806110"/>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pic>
        <p:nvPicPr>
          <p:cNvPr id="6" name="Picture 5">
            <a:extLst>
              <a:ext uri="{FF2B5EF4-FFF2-40B4-BE49-F238E27FC236}">
                <a16:creationId xmlns:a16="http://schemas.microsoft.com/office/drawing/2014/main" id="{E3BE31D4-B079-4365-8DF3-9B9376EB30E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993636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20_Title Slide">
    <p:bg>
      <p:bgPr>
        <a:solidFill>
          <a:schemeClr val="bg1"/>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F253667F-66D8-DB48-82CF-01323C5A10BB}"/>
              </a:ext>
            </a:extLst>
          </p:cNvPr>
          <p:cNvSpPr>
            <a:spLocks noGrp="1"/>
          </p:cNvSpPr>
          <p:nvPr>
            <p:ph type="ctrTitle" hasCustomPrompt="1"/>
          </p:nvPr>
        </p:nvSpPr>
        <p:spPr>
          <a:xfrm>
            <a:off x="4144987" y="1875092"/>
            <a:ext cx="4278397" cy="1343025"/>
          </a:xfrm>
          <a:prstGeom prst="rect">
            <a:avLst/>
          </a:prstGeom>
        </p:spPr>
        <p:txBody>
          <a:bodyPr anchor="b">
            <a:normAutofit/>
          </a:bodyPr>
          <a:lstStyle>
            <a:lvl1pPr algn="l">
              <a:defRPr sz="30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a:t>Title</a:t>
            </a:r>
          </a:p>
        </p:txBody>
      </p:sp>
      <p:sp>
        <p:nvSpPr>
          <p:cNvPr id="10" name="Subtitle 2">
            <a:extLst>
              <a:ext uri="{FF2B5EF4-FFF2-40B4-BE49-F238E27FC236}">
                <a16:creationId xmlns:a16="http://schemas.microsoft.com/office/drawing/2014/main" id="{27E776BD-662C-E242-8044-1552FC7D48B5}"/>
              </a:ext>
            </a:extLst>
          </p:cNvPr>
          <p:cNvSpPr>
            <a:spLocks noGrp="1"/>
          </p:cNvSpPr>
          <p:nvPr>
            <p:ph type="subTitle" idx="1" hasCustomPrompt="1"/>
          </p:nvPr>
        </p:nvSpPr>
        <p:spPr>
          <a:xfrm>
            <a:off x="4144987" y="3376832"/>
            <a:ext cx="4278397" cy="800315"/>
          </a:xfrm>
          <a:prstGeom prst="rect">
            <a:avLst/>
          </a:prstGeom>
        </p:spPr>
        <p:txBody>
          <a:bodyPr/>
          <a:lstStyle>
            <a:lvl1pPr marL="0" indent="0" algn="l">
              <a:lnSpc>
                <a:spcPct val="100000"/>
              </a:lnSpc>
              <a:spcBef>
                <a:spcPts val="0"/>
              </a:spcBef>
              <a:buNone/>
              <a:defRPr sz="1500" b="0" i="0">
                <a:solidFill>
                  <a:schemeClr val="bg2"/>
                </a:solidFill>
                <a:latin typeface="Arial" panose="020B0604020202020204" pitchFamily="34" charset="0"/>
                <a:ea typeface="Arial" panose="020B0604020202020204" pitchFamily="34" charset="0"/>
                <a:cs typeface="Arial" panose="020B0604020202020204" pitchFamily="34" charset="0"/>
              </a:defRPr>
            </a:lvl1pPr>
            <a:lvl2pPr marL="257168" indent="0" algn="ctr">
              <a:buNone/>
              <a:defRPr sz="1125"/>
            </a:lvl2pPr>
            <a:lvl3pPr marL="514337" indent="0" algn="ctr">
              <a:buNone/>
              <a:defRPr sz="1013"/>
            </a:lvl3pPr>
            <a:lvl4pPr marL="771506" indent="0" algn="ctr">
              <a:buNone/>
              <a:defRPr sz="900"/>
            </a:lvl4pPr>
            <a:lvl5pPr marL="1028675" indent="0" algn="ctr">
              <a:buNone/>
              <a:defRPr sz="900"/>
            </a:lvl5pPr>
            <a:lvl6pPr marL="1285843" indent="0" algn="ctr">
              <a:buNone/>
              <a:defRPr sz="900"/>
            </a:lvl6pPr>
            <a:lvl7pPr marL="1543012" indent="0" algn="ctr">
              <a:buNone/>
              <a:defRPr sz="900"/>
            </a:lvl7pPr>
            <a:lvl8pPr marL="1800180" indent="0" algn="ctr">
              <a:buNone/>
              <a:defRPr sz="900"/>
            </a:lvl8pPr>
            <a:lvl9pPr marL="2057348" indent="0" algn="ctr">
              <a:buNone/>
              <a:defRPr sz="900"/>
            </a:lvl9pPr>
          </a:lstStyle>
          <a:p>
            <a:r>
              <a:rPr lang="en-US"/>
              <a:t>Presenter Name</a:t>
            </a:r>
            <a:br>
              <a:rPr lang="en-US"/>
            </a:br>
            <a:r>
              <a:rPr lang="en-US"/>
              <a:t>Title</a:t>
            </a:r>
            <a:br>
              <a:rPr lang="en-US"/>
            </a:br>
            <a:r>
              <a:rPr lang="en-US"/>
              <a:t>Date</a:t>
            </a:r>
          </a:p>
        </p:txBody>
      </p:sp>
      <p:sp>
        <p:nvSpPr>
          <p:cNvPr id="7" name="TextBox 6">
            <a:extLst>
              <a:ext uri="{FF2B5EF4-FFF2-40B4-BE49-F238E27FC236}">
                <a16:creationId xmlns:a16="http://schemas.microsoft.com/office/drawing/2014/main" id="{C61E35BA-08CF-BE41-8F52-0E5810842B82}"/>
              </a:ext>
            </a:extLst>
          </p:cNvPr>
          <p:cNvSpPr txBox="1"/>
          <p:nvPr userDrawn="1"/>
        </p:nvSpPr>
        <p:spPr>
          <a:xfrm>
            <a:off x="118008" y="4806110"/>
            <a:ext cx="2116285" cy="207749"/>
          </a:xfrm>
          <a:prstGeom prst="rect">
            <a:avLst/>
          </a:prstGeom>
          <a:noFill/>
        </p:spPr>
        <p:txBody>
          <a:bodyPr wrap="none" rtlCol="0">
            <a:spAutoFit/>
          </a:bodyPr>
          <a:lstStyle/>
          <a:p>
            <a:r>
              <a:rPr lang="en-US" sz="750">
                <a:solidFill>
                  <a:schemeClr val="tx1">
                    <a:alpha val="50000"/>
                  </a:schemeClr>
                </a:solidFill>
                <a:effectLst/>
                <a:latin typeface="Arial" panose="020B0604020202020204" pitchFamily="34" charset="0"/>
                <a:cs typeface="Arial" panose="020B0604020202020204" pitchFamily="34" charset="0"/>
              </a:rPr>
              <a:t>D2L Confidential   |   © 2019 D2L Corporation</a:t>
            </a:r>
          </a:p>
        </p:txBody>
      </p:sp>
    </p:spTree>
    <p:extLst>
      <p:ext uri="{BB962C8B-B14F-4D97-AF65-F5344CB8AC3E}">
        <p14:creationId xmlns:p14="http://schemas.microsoft.com/office/powerpoint/2010/main" val="3863536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userDrawn="1">
  <p:cSld name="1_Orange Content">
    <p:bg>
      <p:bgPr>
        <a:solidFill>
          <a:schemeClr val="tx1"/>
        </a:solidFill>
        <a:effectLst/>
      </p:bgPr>
    </p:bg>
    <p:spTree>
      <p:nvGrpSpPr>
        <p:cNvPr id="1" name=""/>
        <p:cNvGrpSpPr/>
        <p:nvPr/>
      </p:nvGrpSpPr>
      <p:grpSpPr>
        <a:xfrm>
          <a:off x="0" y="0"/>
          <a:ext cx="0" cy="0"/>
          <a:chOff x="0" y="0"/>
          <a:chExt cx="0" cy="0"/>
        </a:xfrm>
      </p:grpSpPr>
      <p:sp>
        <p:nvSpPr>
          <p:cNvPr id="13" name="Text Placeholder 4"/>
          <p:cNvSpPr>
            <a:spLocks noGrp="1"/>
          </p:cNvSpPr>
          <p:nvPr>
            <p:ph type="body" sz="quarter" idx="10"/>
          </p:nvPr>
        </p:nvSpPr>
        <p:spPr>
          <a:xfrm>
            <a:off x="260749" y="1014609"/>
            <a:ext cx="8254603" cy="3627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8"/>
          <p:cNvSpPr>
            <a:spLocks noGrp="1"/>
          </p:cNvSpPr>
          <p:nvPr>
            <p:ph type="title"/>
          </p:nvPr>
        </p:nvSpPr>
        <p:spPr>
          <a:xfrm>
            <a:off x="260799" y="244868"/>
            <a:ext cx="8254553" cy="563063"/>
          </a:xfrm>
          <a:prstGeom prst="rect">
            <a:avLst/>
          </a:prstGeom>
        </p:spPr>
        <p:txBody>
          <a:bodyPr vert="horz" lIns="91440" tIns="45720" rIns="91440" bIns="45720" rtlCol="0" anchor="t">
            <a:normAutofit/>
          </a:bodyPr>
          <a:lstStyle>
            <a:lvl1pPr>
              <a:defRPr>
                <a:solidFill>
                  <a:schemeClr val="bg1"/>
                </a:solidFill>
              </a:defRPr>
            </a:lvl1pPr>
          </a:lstStyle>
          <a:p>
            <a:r>
              <a:rPr lang="en-US"/>
              <a:t>Click to edit Master title style</a:t>
            </a:r>
          </a:p>
        </p:txBody>
      </p:sp>
      <p:pic>
        <p:nvPicPr>
          <p:cNvPr id="4" name="Picture 3">
            <a:extLst>
              <a:ext uri="{FF2B5EF4-FFF2-40B4-BE49-F238E27FC236}">
                <a16:creationId xmlns:a16="http://schemas.microsoft.com/office/drawing/2014/main" id="{40435158-E681-C74C-8BC8-4C73590AEB3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3777248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4_Orange Content">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0" name="Title Placeholder 8"/>
          <p:cNvSpPr>
            <a:spLocks noGrp="1"/>
          </p:cNvSpPr>
          <p:nvPr>
            <p:ph type="title" hasCustomPrompt="1"/>
          </p:nvPr>
        </p:nvSpPr>
        <p:spPr>
          <a:xfrm>
            <a:off x="260799" y="244868"/>
            <a:ext cx="8254553" cy="563063"/>
          </a:xfrm>
          <a:prstGeom prst="rect">
            <a:avLst/>
          </a:prstGeom>
        </p:spPr>
        <p:txBody>
          <a:bodyPr vert="horz" lIns="91440" tIns="45720" rIns="91440" bIns="45720" rtlCol="0" anchor="t">
            <a:normAutofit/>
          </a:bodyPr>
          <a:lstStyle>
            <a:lvl1pPr>
              <a:defRPr>
                <a:solidFill>
                  <a:schemeClr val="bg1"/>
                </a:solidFill>
              </a:defRPr>
            </a:lvl1pPr>
          </a:lstStyle>
          <a:p>
            <a:r>
              <a:rPr lang="en-US"/>
              <a:t>Title Here</a:t>
            </a:r>
          </a:p>
        </p:txBody>
      </p:sp>
    </p:spTree>
    <p:extLst>
      <p:ext uri="{BB962C8B-B14F-4D97-AF65-F5344CB8AC3E}">
        <p14:creationId xmlns:p14="http://schemas.microsoft.com/office/powerpoint/2010/main" val="666973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userDrawn="1">
  <p:cSld name="24_Title Slide">
    <p:bg>
      <p:bgPr>
        <a:solidFill>
          <a:schemeClr val="tx2"/>
        </a:solidFill>
        <a:effectLst/>
      </p:bgPr>
    </p:bg>
    <p:spTree>
      <p:nvGrpSpPr>
        <p:cNvPr id="1" name=""/>
        <p:cNvGrpSpPr/>
        <p:nvPr/>
      </p:nvGrpSpPr>
      <p:grpSpPr>
        <a:xfrm>
          <a:off x="0" y="0"/>
          <a:ext cx="0" cy="0"/>
          <a:chOff x="0" y="0"/>
          <a:chExt cx="0" cy="0"/>
        </a:xfrm>
      </p:grpSpPr>
      <p:sp>
        <p:nvSpPr>
          <p:cNvPr id="8" name="Text Placeholder 6">
            <a:extLst>
              <a:ext uri="{FF2B5EF4-FFF2-40B4-BE49-F238E27FC236}">
                <a16:creationId xmlns:a16="http://schemas.microsoft.com/office/drawing/2014/main" id="{446CEFB1-B3B9-2A4D-8B9E-1DE933521454}"/>
              </a:ext>
            </a:extLst>
          </p:cNvPr>
          <p:cNvSpPr>
            <a:spLocks noGrp="1"/>
          </p:cNvSpPr>
          <p:nvPr>
            <p:ph type="body" sz="quarter" idx="11" hasCustomPrompt="1"/>
          </p:nvPr>
        </p:nvSpPr>
        <p:spPr>
          <a:xfrm>
            <a:off x="5501156" y="2433251"/>
            <a:ext cx="2921634" cy="969496"/>
          </a:xfrm>
          <a:prstGeom prst="rect">
            <a:avLst/>
          </a:prstGeom>
          <a:noFill/>
          <a:ln w="57150" cap="sq">
            <a:noFill/>
            <a:miter lim="800000"/>
          </a:ln>
        </p:spPr>
        <p:txBody>
          <a:bodyPr wrap="none" lIns="274320" tIns="274320" rIns="274320" bIns="274320" anchor="b">
            <a:spAutoFit/>
          </a:bodyPr>
          <a:lstStyle>
            <a:lvl1pPr marL="0" indent="0" algn="r">
              <a:buNone/>
              <a:defRPr sz="3000" b="0">
                <a:solidFill>
                  <a:schemeClr val="bg1"/>
                </a:solidFill>
                <a:latin typeface="Arial" panose="020B0604020202020204" pitchFamily="34" charset="0"/>
                <a:cs typeface="Arial" panose="020B0604020202020204" pitchFamily="34" charset="0"/>
              </a:defRPr>
            </a:lvl1pPr>
          </a:lstStyle>
          <a:p>
            <a:pPr lvl="0"/>
            <a:r>
              <a:rPr lang="en-US"/>
              <a:t>Main Heading</a:t>
            </a:r>
          </a:p>
        </p:txBody>
      </p:sp>
      <p:sp>
        <p:nvSpPr>
          <p:cNvPr id="9" name="Rectangle 8">
            <a:extLst>
              <a:ext uri="{FF2B5EF4-FFF2-40B4-BE49-F238E27FC236}">
                <a16:creationId xmlns:a16="http://schemas.microsoft.com/office/drawing/2014/main" id="{0D03F8AD-821E-9140-89B0-E4D56C91A66B}"/>
              </a:ext>
            </a:extLst>
          </p:cNvPr>
          <p:cNvSpPr/>
          <p:nvPr userDrawn="1"/>
        </p:nvSpPr>
        <p:spPr>
          <a:xfrm>
            <a:off x="6894577" y="3734279"/>
            <a:ext cx="1291955" cy="696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Arial" panose="020B0604020202020204" pitchFamily="34" charset="0"/>
              <a:cs typeface="Arial" panose="020B0604020202020204" pitchFamily="34" charset="0"/>
            </a:endParaRPr>
          </a:p>
        </p:txBody>
      </p:sp>
      <p:sp>
        <p:nvSpPr>
          <p:cNvPr id="5" name="Text Placeholder 6">
            <a:extLst>
              <a:ext uri="{FF2B5EF4-FFF2-40B4-BE49-F238E27FC236}">
                <a16:creationId xmlns:a16="http://schemas.microsoft.com/office/drawing/2014/main" id="{DDFFDA72-313A-E246-BD25-B61383E0BC04}"/>
              </a:ext>
            </a:extLst>
          </p:cNvPr>
          <p:cNvSpPr>
            <a:spLocks noGrp="1"/>
          </p:cNvSpPr>
          <p:nvPr>
            <p:ph type="body" sz="quarter" idx="12" hasCustomPrompt="1"/>
          </p:nvPr>
        </p:nvSpPr>
        <p:spPr>
          <a:xfrm>
            <a:off x="6535095" y="3348553"/>
            <a:ext cx="1887696" cy="803297"/>
          </a:xfrm>
          <a:prstGeom prst="rect">
            <a:avLst/>
          </a:prstGeom>
          <a:noFill/>
          <a:ln w="57150" cap="sq">
            <a:noFill/>
            <a:miter lim="800000"/>
          </a:ln>
        </p:spPr>
        <p:txBody>
          <a:bodyPr wrap="none" lIns="274320" tIns="274320" rIns="274320" bIns="274320" anchor="b">
            <a:spAutoFit/>
          </a:bodyPr>
          <a:lstStyle>
            <a:lvl1pPr marL="0" indent="0" algn="r">
              <a:buNone/>
              <a:defRPr sz="1800" b="0">
                <a:solidFill>
                  <a:schemeClr val="bg1"/>
                </a:solidFill>
                <a:latin typeface="Arial" panose="020B0604020202020204" pitchFamily="34" charset="0"/>
                <a:cs typeface="Arial" panose="020B0604020202020204" pitchFamily="34" charset="0"/>
              </a:defRPr>
            </a:lvl1pPr>
          </a:lstStyle>
          <a:p>
            <a:pPr lvl="0"/>
            <a:r>
              <a:rPr lang="en-US"/>
              <a:t>Sub Heading</a:t>
            </a:r>
          </a:p>
        </p:txBody>
      </p:sp>
      <p:sp>
        <p:nvSpPr>
          <p:cNvPr id="6" name="Rectangle 5">
            <a:extLst>
              <a:ext uri="{FF2B5EF4-FFF2-40B4-BE49-F238E27FC236}">
                <a16:creationId xmlns:a16="http://schemas.microsoft.com/office/drawing/2014/main" id="{752F1AFD-5D20-4D62-B142-BCD313EB03CB}"/>
              </a:ext>
            </a:extLst>
          </p:cNvPr>
          <p:cNvSpPr/>
          <p:nvPr userDrawn="1"/>
        </p:nvSpPr>
        <p:spPr>
          <a:xfrm>
            <a:off x="957471" y="3431445"/>
            <a:ext cx="8186530" cy="104059"/>
          </a:xfrm>
          <a:prstGeom prst="rect">
            <a:avLst/>
          </a:prstGeom>
          <a:solidFill>
            <a:srgbClr val="FE6C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tx1"/>
              </a:solidFill>
            </a:endParaRPr>
          </a:p>
        </p:txBody>
      </p:sp>
      <p:pic>
        <p:nvPicPr>
          <p:cNvPr id="7" name="Picture 6">
            <a:extLst>
              <a:ext uri="{FF2B5EF4-FFF2-40B4-BE49-F238E27FC236}">
                <a16:creationId xmlns:a16="http://schemas.microsoft.com/office/drawing/2014/main" id="{80593C65-00FD-4E70-8B5A-39FF5E11DB6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4246964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28_Title Slide">
    <p:bg>
      <p:bgPr>
        <a:solidFill>
          <a:schemeClr val="tx2"/>
        </a:solidFill>
        <a:effectLst/>
      </p:bgPr>
    </p:bg>
    <p:spTree>
      <p:nvGrpSpPr>
        <p:cNvPr id="1" name=""/>
        <p:cNvGrpSpPr/>
        <p:nvPr/>
      </p:nvGrpSpPr>
      <p:grpSpPr>
        <a:xfrm>
          <a:off x="0" y="0"/>
          <a:ext cx="0" cy="0"/>
          <a:chOff x="0" y="0"/>
          <a:chExt cx="0" cy="0"/>
        </a:xfrm>
      </p:grpSpPr>
      <p:sp>
        <p:nvSpPr>
          <p:cNvPr id="8" name="Text Placeholder 6">
            <a:extLst>
              <a:ext uri="{FF2B5EF4-FFF2-40B4-BE49-F238E27FC236}">
                <a16:creationId xmlns:a16="http://schemas.microsoft.com/office/drawing/2014/main" id="{446CEFB1-B3B9-2A4D-8B9E-1DE933521454}"/>
              </a:ext>
            </a:extLst>
          </p:cNvPr>
          <p:cNvSpPr>
            <a:spLocks noGrp="1"/>
          </p:cNvSpPr>
          <p:nvPr>
            <p:ph type="body" sz="quarter" idx="11" hasCustomPrompt="1"/>
          </p:nvPr>
        </p:nvSpPr>
        <p:spPr>
          <a:xfrm>
            <a:off x="5501156" y="2433251"/>
            <a:ext cx="2921634" cy="969496"/>
          </a:xfrm>
          <a:prstGeom prst="rect">
            <a:avLst/>
          </a:prstGeom>
          <a:noFill/>
          <a:ln w="57150" cap="sq">
            <a:noFill/>
            <a:miter lim="800000"/>
          </a:ln>
        </p:spPr>
        <p:txBody>
          <a:bodyPr wrap="none" lIns="274320" tIns="274320" rIns="274320" bIns="274320" anchor="b">
            <a:spAutoFit/>
          </a:bodyPr>
          <a:lstStyle>
            <a:lvl1pPr marL="0" indent="0" algn="r">
              <a:buNone/>
              <a:defRPr sz="3000" b="0">
                <a:solidFill>
                  <a:schemeClr val="bg1"/>
                </a:solidFill>
                <a:latin typeface="Arial" panose="020B0604020202020204" pitchFamily="34" charset="0"/>
                <a:cs typeface="Arial" panose="020B0604020202020204" pitchFamily="34" charset="0"/>
              </a:defRPr>
            </a:lvl1pPr>
          </a:lstStyle>
          <a:p>
            <a:pPr lvl="0"/>
            <a:r>
              <a:rPr lang="en-US"/>
              <a:t>Main Heading</a:t>
            </a:r>
          </a:p>
        </p:txBody>
      </p:sp>
      <p:sp>
        <p:nvSpPr>
          <p:cNvPr id="9" name="Rectangle 8">
            <a:extLst>
              <a:ext uri="{FF2B5EF4-FFF2-40B4-BE49-F238E27FC236}">
                <a16:creationId xmlns:a16="http://schemas.microsoft.com/office/drawing/2014/main" id="{0D03F8AD-821E-9140-89B0-E4D56C91A66B}"/>
              </a:ext>
            </a:extLst>
          </p:cNvPr>
          <p:cNvSpPr/>
          <p:nvPr userDrawn="1"/>
        </p:nvSpPr>
        <p:spPr>
          <a:xfrm>
            <a:off x="6894577" y="3734279"/>
            <a:ext cx="1291955" cy="696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Arial" panose="020B0604020202020204" pitchFamily="34" charset="0"/>
              <a:cs typeface="Arial" panose="020B0604020202020204" pitchFamily="34" charset="0"/>
            </a:endParaRPr>
          </a:p>
        </p:txBody>
      </p:sp>
      <p:sp>
        <p:nvSpPr>
          <p:cNvPr id="5" name="Text Placeholder 6">
            <a:extLst>
              <a:ext uri="{FF2B5EF4-FFF2-40B4-BE49-F238E27FC236}">
                <a16:creationId xmlns:a16="http://schemas.microsoft.com/office/drawing/2014/main" id="{DDFFDA72-313A-E246-BD25-B61383E0BC04}"/>
              </a:ext>
            </a:extLst>
          </p:cNvPr>
          <p:cNvSpPr>
            <a:spLocks noGrp="1"/>
          </p:cNvSpPr>
          <p:nvPr>
            <p:ph type="body" sz="quarter" idx="12" hasCustomPrompt="1"/>
          </p:nvPr>
        </p:nvSpPr>
        <p:spPr>
          <a:xfrm>
            <a:off x="6535095" y="3348553"/>
            <a:ext cx="1887696" cy="803297"/>
          </a:xfrm>
          <a:prstGeom prst="rect">
            <a:avLst/>
          </a:prstGeom>
          <a:noFill/>
          <a:ln w="57150" cap="sq">
            <a:noFill/>
            <a:miter lim="800000"/>
          </a:ln>
        </p:spPr>
        <p:txBody>
          <a:bodyPr wrap="none" lIns="274320" tIns="274320" rIns="274320" bIns="274320" anchor="b">
            <a:spAutoFit/>
          </a:bodyPr>
          <a:lstStyle>
            <a:lvl1pPr marL="0" indent="0" algn="r">
              <a:buNone/>
              <a:defRPr sz="1800" b="0">
                <a:solidFill>
                  <a:schemeClr val="bg1"/>
                </a:solidFill>
                <a:latin typeface="Arial" panose="020B0604020202020204" pitchFamily="34" charset="0"/>
                <a:cs typeface="Arial" panose="020B0604020202020204" pitchFamily="34" charset="0"/>
              </a:defRPr>
            </a:lvl1pPr>
          </a:lstStyle>
          <a:p>
            <a:pPr lvl="0"/>
            <a:r>
              <a:rPr lang="en-US"/>
              <a:t>Sub Heading</a:t>
            </a:r>
          </a:p>
        </p:txBody>
      </p:sp>
      <p:sp>
        <p:nvSpPr>
          <p:cNvPr id="6" name="Rectangle 5">
            <a:extLst>
              <a:ext uri="{FF2B5EF4-FFF2-40B4-BE49-F238E27FC236}">
                <a16:creationId xmlns:a16="http://schemas.microsoft.com/office/drawing/2014/main" id="{752F1AFD-5D20-4D62-B142-BCD313EB03CB}"/>
              </a:ext>
            </a:extLst>
          </p:cNvPr>
          <p:cNvSpPr/>
          <p:nvPr userDrawn="1"/>
        </p:nvSpPr>
        <p:spPr>
          <a:xfrm>
            <a:off x="957471" y="3431445"/>
            <a:ext cx="8186530" cy="104059"/>
          </a:xfrm>
          <a:prstGeom prst="rect">
            <a:avLst/>
          </a:prstGeom>
          <a:solidFill>
            <a:srgbClr val="00AD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tx1"/>
              </a:solidFill>
            </a:endParaRPr>
          </a:p>
        </p:txBody>
      </p:sp>
      <p:pic>
        <p:nvPicPr>
          <p:cNvPr id="7" name="Picture 6">
            <a:extLst>
              <a:ext uri="{FF2B5EF4-FFF2-40B4-BE49-F238E27FC236}">
                <a16:creationId xmlns:a16="http://schemas.microsoft.com/office/drawing/2014/main" id="{80593C65-00FD-4E70-8B5A-39FF5E11DB6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2477595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userDrawn="1">
  <p:cSld name="29_Title Slide">
    <p:bg>
      <p:bgPr>
        <a:solidFill>
          <a:schemeClr val="tx2"/>
        </a:solidFill>
        <a:effectLst/>
      </p:bgPr>
    </p:bg>
    <p:spTree>
      <p:nvGrpSpPr>
        <p:cNvPr id="1" name=""/>
        <p:cNvGrpSpPr/>
        <p:nvPr/>
      </p:nvGrpSpPr>
      <p:grpSpPr>
        <a:xfrm>
          <a:off x="0" y="0"/>
          <a:ext cx="0" cy="0"/>
          <a:chOff x="0" y="0"/>
          <a:chExt cx="0" cy="0"/>
        </a:xfrm>
      </p:grpSpPr>
      <p:sp>
        <p:nvSpPr>
          <p:cNvPr id="8" name="Text Placeholder 6">
            <a:extLst>
              <a:ext uri="{FF2B5EF4-FFF2-40B4-BE49-F238E27FC236}">
                <a16:creationId xmlns:a16="http://schemas.microsoft.com/office/drawing/2014/main" id="{446CEFB1-B3B9-2A4D-8B9E-1DE933521454}"/>
              </a:ext>
            </a:extLst>
          </p:cNvPr>
          <p:cNvSpPr>
            <a:spLocks noGrp="1"/>
          </p:cNvSpPr>
          <p:nvPr>
            <p:ph type="body" sz="quarter" idx="11" hasCustomPrompt="1"/>
          </p:nvPr>
        </p:nvSpPr>
        <p:spPr>
          <a:xfrm>
            <a:off x="5501156" y="2433251"/>
            <a:ext cx="2921634" cy="969496"/>
          </a:xfrm>
          <a:prstGeom prst="rect">
            <a:avLst/>
          </a:prstGeom>
          <a:noFill/>
          <a:ln w="57150" cap="sq">
            <a:noFill/>
            <a:miter lim="800000"/>
          </a:ln>
        </p:spPr>
        <p:txBody>
          <a:bodyPr wrap="none" lIns="274320" tIns="274320" rIns="274320" bIns="274320" anchor="b">
            <a:spAutoFit/>
          </a:bodyPr>
          <a:lstStyle>
            <a:lvl1pPr marL="0" indent="0" algn="r">
              <a:buNone/>
              <a:defRPr sz="3000" b="0">
                <a:solidFill>
                  <a:schemeClr val="bg1"/>
                </a:solidFill>
                <a:latin typeface="Arial" panose="020B0604020202020204" pitchFamily="34" charset="0"/>
                <a:cs typeface="Arial" panose="020B0604020202020204" pitchFamily="34" charset="0"/>
              </a:defRPr>
            </a:lvl1pPr>
          </a:lstStyle>
          <a:p>
            <a:pPr lvl="0"/>
            <a:r>
              <a:rPr lang="en-US"/>
              <a:t>Main Heading</a:t>
            </a:r>
          </a:p>
        </p:txBody>
      </p:sp>
      <p:sp>
        <p:nvSpPr>
          <p:cNvPr id="9" name="Rectangle 8">
            <a:extLst>
              <a:ext uri="{FF2B5EF4-FFF2-40B4-BE49-F238E27FC236}">
                <a16:creationId xmlns:a16="http://schemas.microsoft.com/office/drawing/2014/main" id="{0D03F8AD-821E-9140-89B0-E4D56C91A66B}"/>
              </a:ext>
            </a:extLst>
          </p:cNvPr>
          <p:cNvSpPr/>
          <p:nvPr userDrawn="1"/>
        </p:nvSpPr>
        <p:spPr>
          <a:xfrm>
            <a:off x="6894577" y="3734279"/>
            <a:ext cx="1291955" cy="696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Arial" panose="020B0604020202020204" pitchFamily="34" charset="0"/>
              <a:cs typeface="Arial" panose="020B0604020202020204" pitchFamily="34" charset="0"/>
            </a:endParaRPr>
          </a:p>
        </p:txBody>
      </p:sp>
      <p:sp>
        <p:nvSpPr>
          <p:cNvPr id="5" name="Text Placeholder 6">
            <a:extLst>
              <a:ext uri="{FF2B5EF4-FFF2-40B4-BE49-F238E27FC236}">
                <a16:creationId xmlns:a16="http://schemas.microsoft.com/office/drawing/2014/main" id="{DDFFDA72-313A-E246-BD25-B61383E0BC04}"/>
              </a:ext>
            </a:extLst>
          </p:cNvPr>
          <p:cNvSpPr>
            <a:spLocks noGrp="1"/>
          </p:cNvSpPr>
          <p:nvPr>
            <p:ph type="body" sz="quarter" idx="12" hasCustomPrompt="1"/>
          </p:nvPr>
        </p:nvSpPr>
        <p:spPr>
          <a:xfrm>
            <a:off x="6535095" y="3348553"/>
            <a:ext cx="1887696" cy="803297"/>
          </a:xfrm>
          <a:prstGeom prst="rect">
            <a:avLst/>
          </a:prstGeom>
          <a:noFill/>
          <a:ln w="57150" cap="sq">
            <a:noFill/>
            <a:miter lim="800000"/>
          </a:ln>
        </p:spPr>
        <p:txBody>
          <a:bodyPr wrap="none" lIns="274320" tIns="274320" rIns="274320" bIns="274320" anchor="b">
            <a:spAutoFit/>
          </a:bodyPr>
          <a:lstStyle>
            <a:lvl1pPr marL="0" indent="0" algn="r">
              <a:buNone/>
              <a:defRPr sz="1800" b="0">
                <a:solidFill>
                  <a:schemeClr val="bg1"/>
                </a:solidFill>
                <a:latin typeface="Arial" panose="020B0604020202020204" pitchFamily="34" charset="0"/>
                <a:cs typeface="Arial" panose="020B0604020202020204" pitchFamily="34" charset="0"/>
              </a:defRPr>
            </a:lvl1pPr>
          </a:lstStyle>
          <a:p>
            <a:pPr lvl="0"/>
            <a:r>
              <a:rPr lang="en-US"/>
              <a:t>Sub Heading</a:t>
            </a:r>
          </a:p>
        </p:txBody>
      </p:sp>
      <p:sp>
        <p:nvSpPr>
          <p:cNvPr id="6" name="Rectangle 5">
            <a:extLst>
              <a:ext uri="{FF2B5EF4-FFF2-40B4-BE49-F238E27FC236}">
                <a16:creationId xmlns:a16="http://schemas.microsoft.com/office/drawing/2014/main" id="{752F1AFD-5D20-4D62-B142-BCD313EB03CB}"/>
              </a:ext>
            </a:extLst>
          </p:cNvPr>
          <p:cNvSpPr/>
          <p:nvPr userDrawn="1"/>
        </p:nvSpPr>
        <p:spPr>
          <a:xfrm>
            <a:off x="957471" y="3431445"/>
            <a:ext cx="8186530" cy="104059"/>
          </a:xfrm>
          <a:prstGeom prst="rect">
            <a:avLst/>
          </a:prstGeom>
          <a:solidFill>
            <a:srgbClr val="26A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tx1"/>
              </a:solidFill>
            </a:endParaRPr>
          </a:p>
        </p:txBody>
      </p:sp>
      <p:pic>
        <p:nvPicPr>
          <p:cNvPr id="7" name="Picture 6">
            <a:extLst>
              <a:ext uri="{FF2B5EF4-FFF2-40B4-BE49-F238E27FC236}">
                <a16:creationId xmlns:a16="http://schemas.microsoft.com/office/drawing/2014/main" id="{80593C65-00FD-4E70-8B5A-39FF5E11DB6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864531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25_Title Slide">
    <p:bg>
      <p:bgPr>
        <a:solidFill>
          <a:schemeClr val="tx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7E67F98-B714-D041-A04C-4C2035C1560B}"/>
              </a:ext>
            </a:extLst>
          </p:cNvPr>
          <p:cNvSpPr/>
          <p:nvPr userDrawn="1"/>
        </p:nvSpPr>
        <p:spPr>
          <a:xfrm>
            <a:off x="957471" y="3431445"/>
            <a:ext cx="8186530" cy="104059"/>
          </a:xfrm>
          <a:prstGeom prst="rect">
            <a:avLst/>
          </a:prstGeom>
          <a:solidFill>
            <a:srgbClr val="AEA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tx1"/>
              </a:solidFill>
            </a:endParaRPr>
          </a:p>
        </p:txBody>
      </p:sp>
      <p:sp>
        <p:nvSpPr>
          <p:cNvPr id="8" name="Text Placeholder 6">
            <a:extLst>
              <a:ext uri="{FF2B5EF4-FFF2-40B4-BE49-F238E27FC236}">
                <a16:creationId xmlns:a16="http://schemas.microsoft.com/office/drawing/2014/main" id="{446CEFB1-B3B9-2A4D-8B9E-1DE933521454}"/>
              </a:ext>
            </a:extLst>
          </p:cNvPr>
          <p:cNvSpPr>
            <a:spLocks noGrp="1"/>
          </p:cNvSpPr>
          <p:nvPr>
            <p:ph type="body" sz="quarter" idx="11" hasCustomPrompt="1"/>
          </p:nvPr>
        </p:nvSpPr>
        <p:spPr>
          <a:xfrm>
            <a:off x="5501156" y="2433251"/>
            <a:ext cx="2921634" cy="969496"/>
          </a:xfrm>
          <a:prstGeom prst="rect">
            <a:avLst/>
          </a:prstGeom>
          <a:noFill/>
          <a:ln w="57150" cap="sq">
            <a:noFill/>
            <a:miter lim="800000"/>
          </a:ln>
        </p:spPr>
        <p:txBody>
          <a:bodyPr wrap="none" lIns="274320" tIns="274320" rIns="274320" bIns="274320" anchor="b">
            <a:spAutoFit/>
          </a:bodyPr>
          <a:lstStyle>
            <a:lvl1pPr marL="0" indent="0" algn="r">
              <a:buNone/>
              <a:defRPr sz="3000" b="0">
                <a:solidFill>
                  <a:schemeClr val="bg1"/>
                </a:solidFill>
                <a:latin typeface="Arial" panose="020B0604020202020204" pitchFamily="34" charset="0"/>
                <a:cs typeface="Arial" panose="020B0604020202020204" pitchFamily="34" charset="0"/>
              </a:defRPr>
            </a:lvl1pPr>
          </a:lstStyle>
          <a:p>
            <a:pPr lvl="0"/>
            <a:r>
              <a:rPr lang="en-US"/>
              <a:t>Main Heading</a:t>
            </a:r>
          </a:p>
        </p:txBody>
      </p:sp>
      <p:sp>
        <p:nvSpPr>
          <p:cNvPr id="9" name="Rectangle 8">
            <a:extLst>
              <a:ext uri="{FF2B5EF4-FFF2-40B4-BE49-F238E27FC236}">
                <a16:creationId xmlns:a16="http://schemas.microsoft.com/office/drawing/2014/main" id="{0D03F8AD-821E-9140-89B0-E4D56C91A66B}"/>
              </a:ext>
            </a:extLst>
          </p:cNvPr>
          <p:cNvSpPr/>
          <p:nvPr userDrawn="1"/>
        </p:nvSpPr>
        <p:spPr>
          <a:xfrm>
            <a:off x="6894577" y="3734279"/>
            <a:ext cx="1291955" cy="696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Arial" panose="020B0604020202020204" pitchFamily="34" charset="0"/>
              <a:cs typeface="Arial" panose="020B0604020202020204" pitchFamily="34" charset="0"/>
            </a:endParaRPr>
          </a:p>
        </p:txBody>
      </p:sp>
      <p:sp>
        <p:nvSpPr>
          <p:cNvPr id="5" name="Text Placeholder 6">
            <a:extLst>
              <a:ext uri="{FF2B5EF4-FFF2-40B4-BE49-F238E27FC236}">
                <a16:creationId xmlns:a16="http://schemas.microsoft.com/office/drawing/2014/main" id="{DDFFDA72-313A-E246-BD25-B61383E0BC04}"/>
              </a:ext>
            </a:extLst>
          </p:cNvPr>
          <p:cNvSpPr>
            <a:spLocks noGrp="1"/>
          </p:cNvSpPr>
          <p:nvPr>
            <p:ph type="body" sz="quarter" idx="12" hasCustomPrompt="1"/>
          </p:nvPr>
        </p:nvSpPr>
        <p:spPr>
          <a:xfrm>
            <a:off x="6535095" y="3348553"/>
            <a:ext cx="1887696" cy="803297"/>
          </a:xfrm>
          <a:prstGeom prst="rect">
            <a:avLst/>
          </a:prstGeom>
          <a:noFill/>
          <a:ln w="57150" cap="sq">
            <a:noFill/>
            <a:miter lim="800000"/>
          </a:ln>
        </p:spPr>
        <p:txBody>
          <a:bodyPr wrap="none" lIns="274320" tIns="274320" rIns="274320" bIns="274320" anchor="b">
            <a:spAutoFit/>
          </a:bodyPr>
          <a:lstStyle>
            <a:lvl1pPr marL="0" indent="0" algn="r">
              <a:buNone/>
              <a:defRPr sz="1800" b="0">
                <a:solidFill>
                  <a:schemeClr val="bg1"/>
                </a:solidFill>
                <a:latin typeface="Arial" panose="020B0604020202020204" pitchFamily="34" charset="0"/>
                <a:cs typeface="Arial" panose="020B0604020202020204" pitchFamily="34" charset="0"/>
              </a:defRPr>
            </a:lvl1pPr>
          </a:lstStyle>
          <a:p>
            <a:pPr lvl="0"/>
            <a:r>
              <a:rPr lang="en-US"/>
              <a:t>Sub Heading</a:t>
            </a:r>
          </a:p>
        </p:txBody>
      </p:sp>
      <p:pic>
        <p:nvPicPr>
          <p:cNvPr id="6" name="Picture 5">
            <a:extLst>
              <a:ext uri="{FF2B5EF4-FFF2-40B4-BE49-F238E27FC236}">
                <a16:creationId xmlns:a16="http://schemas.microsoft.com/office/drawing/2014/main" id="{EDA69554-99D5-4A63-BB84-66223392736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865117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userDrawn="1">
  <p:cSld name="26_Title Slide">
    <p:bg>
      <p:bgPr>
        <a:solidFill>
          <a:schemeClr val="tx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7E67F98-B714-D041-A04C-4C2035C1560B}"/>
              </a:ext>
            </a:extLst>
          </p:cNvPr>
          <p:cNvSpPr/>
          <p:nvPr userDrawn="1"/>
        </p:nvSpPr>
        <p:spPr>
          <a:xfrm>
            <a:off x="957471" y="3431445"/>
            <a:ext cx="8186530" cy="104059"/>
          </a:xfrm>
          <a:prstGeom prst="rect">
            <a:avLst/>
          </a:prstGeom>
          <a:solidFill>
            <a:srgbClr val="FFBA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tx1"/>
              </a:solidFill>
            </a:endParaRPr>
          </a:p>
        </p:txBody>
      </p:sp>
      <p:sp>
        <p:nvSpPr>
          <p:cNvPr id="8" name="Text Placeholder 6">
            <a:extLst>
              <a:ext uri="{FF2B5EF4-FFF2-40B4-BE49-F238E27FC236}">
                <a16:creationId xmlns:a16="http://schemas.microsoft.com/office/drawing/2014/main" id="{446CEFB1-B3B9-2A4D-8B9E-1DE933521454}"/>
              </a:ext>
            </a:extLst>
          </p:cNvPr>
          <p:cNvSpPr>
            <a:spLocks noGrp="1"/>
          </p:cNvSpPr>
          <p:nvPr>
            <p:ph type="body" sz="quarter" idx="11" hasCustomPrompt="1"/>
          </p:nvPr>
        </p:nvSpPr>
        <p:spPr>
          <a:xfrm>
            <a:off x="5501156" y="2433251"/>
            <a:ext cx="2921634" cy="969496"/>
          </a:xfrm>
          <a:prstGeom prst="rect">
            <a:avLst/>
          </a:prstGeom>
          <a:noFill/>
          <a:ln w="57150" cap="sq">
            <a:noFill/>
            <a:miter lim="800000"/>
          </a:ln>
        </p:spPr>
        <p:txBody>
          <a:bodyPr wrap="none" lIns="274320" tIns="274320" rIns="274320" bIns="274320" anchor="b">
            <a:spAutoFit/>
          </a:bodyPr>
          <a:lstStyle>
            <a:lvl1pPr marL="0" indent="0" algn="r">
              <a:buNone/>
              <a:defRPr sz="3000" b="0">
                <a:solidFill>
                  <a:schemeClr val="bg1"/>
                </a:solidFill>
                <a:latin typeface="Arial" panose="020B0604020202020204" pitchFamily="34" charset="0"/>
                <a:cs typeface="Arial" panose="020B0604020202020204" pitchFamily="34" charset="0"/>
              </a:defRPr>
            </a:lvl1pPr>
          </a:lstStyle>
          <a:p>
            <a:pPr lvl="0"/>
            <a:r>
              <a:rPr lang="en-US"/>
              <a:t>Main Heading</a:t>
            </a:r>
          </a:p>
        </p:txBody>
      </p:sp>
      <p:sp>
        <p:nvSpPr>
          <p:cNvPr id="9" name="Rectangle 8">
            <a:extLst>
              <a:ext uri="{FF2B5EF4-FFF2-40B4-BE49-F238E27FC236}">
                <a16:creationId xmlns:a16="http://schemas.microsoft.com/office/drawing/2014/main" id="{0D03F8AD-821E-9140-89B0-E4D56C91A66B}"/>
              </a:ext>
            </a:extLst>
          </p:cNvPr>
          <p:cNvSpPr/>
          <p:nvPr userDrawn="1"/>
        </p:nvSpPr>
        <p:spPr>
          <a:xfrm>
            <a:off x="6894577" y="3734279"/>
            <a:ext cx="1291955" cy="696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Arial" panose="020B0604020202020204" pitchFamily="34" charset="0"/>
              <a:cs typeface="Arial" panose="020B0604020202020204" pitchFamily="34" charset="0"/>
            </a:endParaRPr>
          </a:p>
        </p:txBody>
      </p:sp>
      <p:sp>
        <p:nvSpPr>
          <p:cNvPr id="5" name="Text Placeholder 6">
            <a:extLst>
              <a:ext uri="{FF2B5EF4-FFF2-40B4-BE49-F238E27FC236}">
                <a16:creationId xmlns:a16="http://schemas.microsoft.com/office/drawing/2014/main" id="{DDFFDA72-313A-E246-BD25-B61383E0BC04}"/>
              </a:ext>
            </a:extLst>
          </p:cNvPr>
          <p:cNvSpPr>
            <a:spLocks noGrp="1"/>
          </p:cNvSpPr>
          <p:nvPr>
            <p:ph type="body" sz="quarter" idx="12" hasCustomPrompt="1"/>
          </p:nvPr>
        </p:nvSpPr>
        <p:spPr>
          <a:xfrm>
            <a:off x="6535095" y="3348553"/>
            <a:ext cx="1887696" cy="803297"/>
          </a:xfrm>
          <a:prstGeom prst="rect">
            <a:avLst/>
          </a:prstGeom>
          <a:noFill/>
          <a:ln w="57150" cap="sq">
            <a:noFill/>
            <a:miter lim="800000"/>
          </a:ln>
        </p:spPr>
        <p:txBody>
          <a:bodyPr wrap="none" lIns="274320" tIns="274320" rIns="274320" bIns="274320" anchor="b">
            <a:spAutoFit/>
          </a:bodyPr>
          <a:lstStyle>
            <a:lvl1pPr marL="0" indent="0" algn="r">
              <a:buNone/>
              <a:defRPr sz="1800" b="0">
                <a:solidFill>
                  <a:schemeClr val="bg1"/>
                </a:solidFill>
                <a:latin typeface="Arial" panose="020B0604020202020204" pitchFamily="34" charset="0"/>
                <a:cs typeface="Arial" panose="020B0604020202020204" pitchFamily="34" charset="0"/>
              </a:defRPr>
            </a:lvl1pPr>
          </a:lstStyle>
          <a:p>
            <a:pPr lvl="0"/>
            <a:r>
              <a:rPr lang="en-US"/>
              <a:t>Sub Heading</a:t>
            </a:r>
          </a:p>
        </p:txBody>
      </p:sp>
      <p:pic>
        <p:nvPicPr>
          <p:cNvPr id="6" name="Picture 5">
            <a:extLst>
              <a:ext uri="{FF2B5EF4-FFF2-40B4-BE49-F238E27FC236}">
                <a16:creationId xmlns:a16="http://schemas.microsoft.com/office/drawing/2014/main" id="{EDA69554-99D5-4A63-BB84-66223392736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1617331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44852-C87E-B24A-BD27-9B8983B290AC}"/>
              </a:ext>
            </a:extLst>
          </p:cNvPr>
          <p:cNvSpPr>
            <a:spLocks noGrp="1"/>
          </p:cNvSpPr>
          <p:nvPr>
            <p:ph type="title"/>
          </p:nvPr>
        </p:nvSpPr>
        <p:spPr>
          <a:xfrm>
            <a:off x="628650" y="273844"/>
            <a:ext cx="7886700" cy="994172"/>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0AAE5A3-95DD-EF40-BC9F-3FDD9265E0A3}"/>
              </a:ext>
            </a:extLst>
          </p:cNvPr>
          <p:cNvSpPr>
            <a:spLocks noGrp="1"/>
          </p:cNvSpPr>
          <p:nvPr>
            <p:ph type="body" orient="vert" idx="1"/>
          </p:nvPr>
        </p:nvSpPr>
        <p:spPr>
          <a:xfrm>
            <a:off x="628650" y="1369219"/>
            <a:ext cx="7886700" cy="3263504"/>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E1A55F-E176-0841-9FCD-B1ACAE6BE47F}"/>
              </a:ext>
            </a:extLst>
          </p:cNvPr>
          <p:cNvSpPr>
            <a:spLocks noGrp="1"/>
          </p:cNvSpPr>
          <p:nvPr>
            <p:ph type="dt" sz="half" idx="10"/>
          </p:nvPr>
        </p:nvSpPr>
        <p:spPr/>
        <p:txBody>
          <a:bodyPr/>
          <a:lstStyle/>
          <a:p>
            <a:fld id="{1B772D3B-3E3E-8046-B24F-D2CCD93FCD7B}" type="datetimeFigureOut">
              <a:rPr lang="en-US" smtClean="0"/>
              <a:t>12/21/2020</a:t>
            </a:fld>
            <a:endParaRPr lang="en-US"/>
          </a:p>
        </p:txBody>
      </p:sp>
      <p:sp>
        <p:nvSpPr>
          <p:cNvPr id="5" name="Footer Placeholder 4">
            <a:extLst>
              <a:ext uri="{FF2B5EF4-FFF2-40B4-BE49-F238E27FC236}">
                <a16:creationId xmlns:a16="http://schemas.microsoft.com/office/drawing/2014/main" id="{4CF8B344-BCD9-884E-9750-E2A4977396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E9877A-3EE0-A245-B1F1-7FF032D260EE}"/>
              </a:ext>
            </a:extLst>
          </p:cNvPr>
          <p:cNvSpPr>
            <a:spLocks noGrp="1"/>
          </p:cNvSpPr>
          <p:nvPr>
            <p:ph type="sldNum" sz="quarter" idx="12"/>
          </p:nvPr>
        </p:nvSpPr>
        <p:spPr/>
        <p:txBody>
          <a:bodyPr/>
          <a:lstStyle/>
          <a:p>
            <a:fld id="{E057A4C4-14E9-474B-8EE1-0975C43F5F62}" type="slidenum">
              <a:rPr lang="en-US" smtClean="0"/>
              <a:t>‹#›</a:t>
            </a:fld>
            <a:endParaRPr lang="en-US"/>
          </a:p>
        </p:txBody>
      </p:sp>
    </p:spTree>
    <p:extLst>
      <p:ext uri="{BB962C8B-B14F-4D97-AF65-F5344CB8AC3E}">
        <p14:creationId xmlns:p14="http://schemas.microsoft.com/office/powerpoint/2010/main" val="1955956853"/>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F362B57-F0AA-2D48-84CC-78FDE7F0917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2707172" y="0"/>
            <a:ext cx="6436829" cy="5143500"/>
          </a:xfrm>
          <a:prstGeom prst="rect">
            <a:avLst/>
          </a:prstGeom>
        </p:spPr>
      </p:pic>
      <p:sp>
        <p:nvSpPr>
          <p:cNvPr id="5" name="Freeform 4">
            <a:extLst>
              <a:ext uri="{FF2B5EF4-FFF2-40B4-BE49-F238E27FC236}">
                <a16:creationId xmlns:a16="http://schemas.microsoft.com/office/drawing/2014/main" id="{87EE6D4C-F8E6-0942-B247-8F8AF7A902D8}"/>
              </a:ext>
            </a:extLst>
          </p:cNvPr>
          <p:cNvSpPr/>
          <p:nvPr userDrawn="1"/>
        </p:nvSpPr>
        <p:spPr>
          <a:xfrm flipH="1">
            <a:off x="1" y="0"/>
            <a:ext cx="6069039" cy="5156688"/>
          </a:xfrm>
          <a:custGeom>
            <a:avLst/>
            <a:gdLst>
              <a:gd name="connsiteX0" fmla="*/ 2684207 w 8288594"/>
              <a:gd name="connsiteY0" fmla="*/ 0 h 6902245"/>
              <a:gd name="connsiteX1" fmla="*/ 8288594 w 8288594"/>
              <a:gd name="connsiteY1" fmla="*/ 0 h 6902245"/>
              <a:gd name="connsiteX2" fmla="*/ 8273845 w 8288594"/>
              <a:gd name="connsiteY2" fmla="*/ 6902245 h 6902245"/>
              <a:gd name="connsiteX3" fmla="*/ 1312607 w 8288594"/>
              <a:gd name="connsiteY3" fmla="*/ 6902245 h 6902245"/>
              <a:gd name="connsiteX4" fmla="*/ 0 w 8288594"/>
              <a:gd name="connsiteY4" fmla="*/ 4572000 h 6902245"/>
              <a:gd name="connsiteX5" fmla="*/ 2684207 w 8288594"/>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88594" h="6902245">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6" name="Picture 5">
            <a:extLst>
              <a:ext uri="{FF2B5EF4-FFF2-40B4-BE49-F238E27FC236}">
                <a16:creationId xmlns:a16="http://schemas.microsoft.com/office/drawing/2014/main" id="{DF60F390-3205-2A4F-B6B0-64ECA81ED78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15312" y="0"/>
            <a:ext cx="928688" cy="5143500"/>
          </a:xfrm>
          <a:prstGeom prst="rect">
            <a:avLst/>
          </a:prstGeom>
        </p:spPr>
      </p:pic>
      <p:sp>
        <p:nvSpPr>
          <p:cNvPr id="9" name="TextBox 8">
            <a:extLst>
              <a:ext uri="{FF2B5EF4-FFF2-40B4-BE49-F238E27FC236}">
                <a16:creationId xmlns:a16="http://schemas.microsoft.com/office/drawing/2014/main" id="{AFB6BB81-D690-0241-B8CE-F353F66B638A}"/>
              </a:ext>
            </a:extLst>
          </p:cNvPr>
          <p:cNvSpPr txBox="1"/>
          <p:nvPr userDrawn="1"/>
        </p:nvSpPr>
        <p:spPr>
          <a:xfrm>
            <a:off x="118008" y="4806110"/>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spTree>
    <p:extLst>
      <p:ext uri="{BB962C8B-B14F-4D97-AF65-F5344CB8AC3E}">
        <p14:creationId xmlns:p14="http://schemas.microsoft.com/office/powerpoint/2010/main" val="3416522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A1E0EF5-B893-2C4B-A17A-AC59E0C6B1FD}"/>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2359830" y="0"/>
            <a:ext cx="6784170" cy="5143500"/>
          </a:xfrm>
          <a:prstGeom prst="rect">
            <a:avLst/>
          </a:prstGeom>
        </p:spPr>
      </p:pic>
      <p:sp>
        <p:nvSpPr>
          <p:cNvPr id="5" name="Freeform 4">
            <a:extLst>
              <a:ext uri="{FF2B5EF4-FFF2-40B4-BE49-F238E27FC236}">
                <a16:creationId xmlns:a16="http://schemas.microsoft.com/office/drawing/2014/main" id="{87EE6D4C-F8E6-0942-B247-8F8AF7A902D8}"/>
              </a:ext>
            </a:extLst>
          </p:cNvPr>
          <p:cNvSpPr/>
          <p:nvPr userDrawn="1"/>
        </p:nvSpPr>
        <p:spPr>
          <a:xfrm flipH="1">
            <a:off x="1" y="0"/>
            <a:ext cx="6069039" cy="5156688"/>
          </a:xfrm>
          <a:custGeom>
            <a:avLst/>
            <a:gdLst>
              <a:gd name="connsiteX0" fmla="*/ 2684207 w 8288594"/>
              <a:gd name="connsiteY0" fmla="*/ 0 h 6902245"/>
              <a:gd name="connsiteX1" fmla="*/ 8288594 w 8288594"/>
              <a:gd name="connsiteY1" fmla="*/ 0 h 6902245"/>
              <a:gd name="connsiteX2" fmla="*/ 8273845 w 8288594"/>
              <a:gd name="connsiteY2" fmla="*/ 6902245 h 6902245"/>
              <a:gd name="connsiteX3" fmla="*/ 1312607 w 8288594"/>
              <a:gd name="connsiteY3" fmla="*/ 6902245 h 6902245"/>
              <a:gd name="connsiteX4" fmla="*/ 0 w 8288594"/>
              <a:gd name="connsiteY4" fmla="*/ 4572000 h 6902245"/>
              <a:gd name="connsiteX5" fmla="*/ 2684207 w 8288594"/>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88594" h="6902245">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6" name="Picture 5">
            <a:extLst>
              <a:ext uri="{FF2B5EF4-FFF2-40B4-BE49-F238E27FC236}">
                <a16:creationId xmlns:a16="http://schemas.microsoft.com/office/drawing/2014/main" id="{DF60F390-3205-2A4F-B6B0-64ECA81ED78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15312" y="0"/>
            <a:ext cx="928688" cy="5143500"/>
          </a:xfrm>
          <a:prstGeom prst="rect">
            <a:avLst/>
          </a:prstGeom>
        </p:spPr>
      </p:pic>
      <p:sp>
        <p:nvSpPr>
          <p:cNvPr id="9" name="TextBox 8">
            <a:extLst>
              <a:ext uri="{FF2B5EF4-FFF2-40B4-BE49-F238E27FC236}">
                <a16:creationId xmlns:a16="http://schemas.microsoft.com/office/drawing/2014/main" id="{AFB6BB81-D690-0241-B8CE-F353F66B638A}"/>
              </a:ext>
            </a:extLst>
          </p:cNvPr>
          <p:cNvSpPr txBox="1"/>
          <p:nvPr userDrawn="1"/>
        </p:nvSpPr>
        <p:spPr>
          <a:xfrm>
            <a:off x="118007" y="4806110"/>
            <a:ext cx="1221809"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 2020 D2L Corporation</a:t>
            </a:r>
          </a:p>
        </p:txBody>
      </p:sp>
    </p:spTree>
    <p:extLst>
      <p:ext uri="{BB962C8B-B14F-4D97-AF65-F5344CB8AC3E}">
        <p14:creationId xmlns:p14="http://schemas.microsoft.com/office/powerpoint/2010/main" val="1554687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p:cSld name="Orange Content">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3" name="Text Placeholder 4"/>
          <p:cNvSpPr>
            <a:spLocks noGrp="1"/>
          </p:cNvSpPr>
          <p:nvPr>
            <p:ph type="body" sz="quarter" idx="10"/>
          </p:nvPr>
        </p:nvSpPr>
        <p:spPr>
          <a:xfrm>
            <a:off x="260749" y="1014609"/>
            <a:ext cx="8254603" cy="3627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8"/>
          <p:cNvSpPr>
            <a:spLocks noGrp="1"/>
          </p:cNvSpPr>
          <p:nvPr>
            <p:ph type="title"/>
          </p:nvPr>
        </p:nvSpPr>
        <p:spPr>
          <a:xfrm>
            <a:off x="260799" y="244868"/>
            <a:ext cx="8254553" cy="563063"/>
          </a:xfrm>
          <a:prstGeom prst="rect">
            <a:avLst/>
          </a:prstGeom>
        </p:spPr>
        <p:txBody>
          <a:bodyPr vert="horz" lIns="91440" tIns="45720" rIns="91440" bIns="45720" rtlCol="0" anchor="t">
            <a:normAutofit/>
          </a:bodyPr>
          <a:lstStyle/>
          <a:p>
            <a:r>
              <a:rPr lang="en-US"/>
              <a:t>Click to edit Master title style</a:t>
            </a:r>
          </a:p>
        </p:txBody>
      </p:sp>
    </p:spTree>
    <p:extLst>
      <p:ext uri="{BB962C8B-B14F-4D97-AF65-F5344CB8AC3E}">
        <p14:creationId xmlns:p14="http://schemas.microsoft.com/office/powerpoint/2010/main" val="1051830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userDrawn="1">
  <p:cSld name="Pure White">
    <p:bg>
      <p:bgPr>
        <a:solidFill>
          <a:schemeClr val="tx1"/>
        </a:solidFill>
        <a:effectLst/>
      </p:bgPr>
    </p:bg>
    <p:spTree>
      <p:nvGrpSpPr>
        <p:cNvPr id="1" name=""/>
        <p:cNvGrpSpPr/>
        <p:nvPr/>
      </p:nvGrpSpPr>
      <p:grpSpPr>
        <a:xfrm>
          <a:off x="0" y="0"/>
          <a:ext cx="0" cy="0"/>
          <a:chOff x="0" y="0"/>
          <a:chExt cx="0" cy="0"/>
        </a:xfrm>
      </p:grpSpPr>
      <p:sp>
        <p:nvSpPr>
          <p:cNvPr id="4" name="Text Placeholder 4"/>
          <p:cNvSpPr>
            <a:spLocks noGrp="1"/>
          </p:cNvSpPr>
          <p:nvPr>
            <p:ph type="body" sz="quarter" idx="10"/>
          </p:nvPr>
        </p:nvSpPr>
        <p:spPr>
          <a:xfrm>
            <a:off x="260749" y="1014609"/>
            <a:ext cx="8254603" cy="3627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Placeholder 8"/>
          <p:cNvSpPr>
            <a:spLocks noGrp="1"/>
          </p:cNvSpPr>
          <p:nvPr>
            <p:ph type="title"/>
          </p:nvPr>
        </p:nvSpPr>
        <p:spPr>
          <a:xfrm>
            <a:off x="260799" y="244868"/>
            <a:ext cx="8254553" cy="563063"/>
          </a:xfrm>
          <a:prstGeom prst="rect">
            <a:avLst/>
          </a:prstGeom>
        </p:spPr>
        <p:txBody>
          <a:bodyPr vert="horz" lIns="91440" tIns="45720" rIns="91440" bIns="45720" rtlCol="0" anchor="t">
            <a:normAutofit/>
          </a:bodyPr>
          <a:lstStyle>
            <a:lvl1pPr>
              <a:defRPr>
                <a:solidFill>
                  <a:schemeClr val="accent5"/>
                </a:solidFill>
              </a:defRPr>
            </a:lvl1pPr>
          </a:lstStyle>
          <a:p>
            <a:r>
              <a:rPr lang="en-US"/>
              <a:t>Click to edit Master title style</a:t>
            </a:r>
          </a:p>
        </p:txBody>
      </p:sp>
      <p:pic>
        <p:nvPicPr>
          <p:cNvPr id="5" name="Picture 4">
            <a:extLst>
              <a:ext uri="{FF2B5EF4-FFF2-40B4-BE49-F238E27FC236}">
                <a16:creationId xmlns:a16="http://schemas.microsoft.com/office/drawing/2014/main" id="{A7547CBF-CB5B-974C-86F1-8AFA7EB3C9F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631153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94_Custom Layout">
    <p:spTree>
      <p:nvGrpSpPr>
        <p:cNvPr id="1" name=""/>
        <p:cNvGrpSpPr/>
        <p:nvPr/>
      </p:nvGrpSpPr>
      <p:grpSpPr>
        <a:xfrm>
          <a:off x="0" y="0"/>
          <a:ext cx="0" cy="0"/>
          <a:chOff x="0" y="0"/>
          <a:chExt cx="0" cy="0"/>
        </a:xfrm>
      </p:grpSpPr>
      <p:sp>
        <p:nvSpPr>
          <p:cNvPr id="9" name="Picture Placeholder 8"/>
          <p:cNvSpPr>
            <a:spLocks noGrp="1"/>
          </p:cNvSpPr>
          <p:nvPr userDrawn="1">
            <p:ph type="pic" sz="quarter" idx="11"/>
          </p:nvPr>
        </p:nvSpPr>
        <p:spPr>
          <a:xfrm>
            <a:off x="2252244" y="-25992"/>
            <a:ext cx="3239854" cy="1619927"/>
          </a:xfrm>
          <a:custGeom>
            <a:avLst/>
            <a:gdLst>
              <a:gd name="connsiteX0" fmla="*/ 1 w 4319805"/>
              <a:gd name="connsiteY0" fmla="*/ 0 h 2159903"/>
              <a:gd name="connsiteX1" fmla="*/ 4319804 w 4319805"/>
              <a:gd name="connsiteY1" fmla="*/ 0 h 2159903"/>
              <a:gd name="connsiteX2" fmla="*/ 4319805 w 4319805"/>
              <a:gd name="connsiteY2" fmla="*/ 1 h 2159903"/>
              <a:gd name="connsiteX3" fmla="*/ 2159902 w 4319805"/>
              <a:gd name="connsiteY3" fmla="*/ 2159903 h 2159903"/>
              <a:gd name="connsiteX4" fmla="*/ 0 w 4319805"/>
              <a:gd name="connsiteY4" fmla="*/ 1 h 2159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19805" h="2159903">
                <a:moveTo>
                  <a:pt x="1" y="0"/>
                </a:moveTo>
                <a:lnTo>
                  <a:pt x="4319804" y="0"/>
                </a:lnTo>
                <a:lnTo>
                  <a:pt x="4319805" y="1"/>
                </a:lnTo>
                <a:lnTo>
                  <a:pt x="2159902" y="2159903"/>
                </a:lnTo>
                <a:lnTo>
                  <a:pt x="0" y="1"/>
                </a:lnTo>
                <a:close/>
              </a:path>
            </a:pathLst>
          </a:custGeom>
        </p:spPr>
        <p:txBody>
          <a:bodyPr wrap="square">
            <a:noAutofit/>
          </a:bodyPr>
          <a:lstStyle>
            <a:lvl1pPr>
              <a:defRPr sz="1013">
                <a:solidFill>
                  <a:srgbClr val="00B0F0"/>
                </a:solidFill>
              </a:defRPr>
            </a:lvl1pPr>
          </a:lstStyle>
          <a:p>
            <a:r>
              <a:rPr lang="en-US"/>
              <a:t>Click icon to add picture</a:t>
            </a:r>
            <a:endParaRPr lang="id-ID"/>
          </a:p>
        </p:txBody>
      </p:sp>
      <p:sp>
        <p:nvSpPr>
          <p:cNvPr id="11" name="Picture Placeholder 10"/>
          <p:cNvSpPr>
            <a:spLocks noGrp="1"/>
          </p:cNvSpPr>
          <p:nvPr>
            <p:ph type="pic" sz="quarter" idx="12"/>
          </p:nvPr>
        </p:nvSpPr>
        <p:spPr>
          <a:xfrm>
            <a:off x="4009521" y="128865"/>
            <a:ext cx="3239854" cy="3239854"/>
          </a:xfrm>
          <a:custGeom>
            <a:avLst/>
            <a:gdLst>
              <a:gd name="connsiteX0" fmla="*/ 2159902 w 4319805"/>
              <a:gd name="connsiteY0" fmla="*/ 0 h 4319805"/>
              <a:gd name="connsiteX1" fmla="*/ 4319805 w 4319805"/>
              <a:gd name="connsiteY1" fmla="*/ 2159903 h 4319805"/>
              <a:gd name="connsiteX2" fmla="*/ 2159902 w 4319805"/>
              <a:gd name="connsiteY2" fmla="*/ 4319805 h 4319805"/>
              <a:gd name="connsiteX3" fmla="*/ 0 w 4319805"/>
              <a:gd name="connsiteY3" fmla="*/ 2159903 h 4319805"/>
            </a:gdLst>
            <a:ahLst/>
            <a:cxnLst>
              <a:cxn ang="0">
                <a:pos x="connsiteX0" y="connsiteY0"/>
              </a:cxn>
              <a:cxn ang="0">
                <a:pos x="connsiteX1" y="connsiteY1"/>
              </a:cxn>
              <a:cxn ang="0">
                <a:pos x="connsiteX2" y="connsiteY2"/>
              </a:cxn>
              <a:cxn ang="0">
                <a:pos x="connsiteX3" y="connsiteY3"/>
              </a:cxn>
            </a:cxnLst>
            <a:rect l="l" t="t" r="r" b="b"/>
            <a:pathLst>
              <a:path w="4319805" h="4319805">
                <a:moveTo>
                  <a:pt x="2159902" y="0"/>
                </a:moveTo>
                <a:lnTo>
                  <a:pt x="4319805" y="2159903"/>
                </a:lnTo>
                <a:lnTo>
                  <a:pt x="2159902" y="4319805"/>
                </a:lnTo>
                <a:lnTo>
                  <a:pt x="0" y="2159903"/>
                </a:lnTo>
                <a:close/>
              </a:path>
            </a:pathLst>
          </a:custGeom>
        </p:spPr>
        <p:txBody>
          <a:bodyPr wrap="square">
            <a:noAutofit/>
          </a:bodyPr>
          <a:lstStyle>
            <a:lvl1pPr>
              <a:defRPr sz="1013">
                <a:solidFill>
                  <a:srgbClr val="00B0F0"/>
                </a:solidFill>
              </a:defRPr>
            </a:lvl1pPr>
          </a:lstStyle>
          <a:p>
            <a:r>
              <a:rPr lang="en-US"/>
              <a:t>Click icon to add picture</a:t>
            </a:r>
            <a:endParaRPr lang="id-ID"/>
          </a:p>
        </p:txBody>
      </p:sp>
      <p:sp>
        <p:nvSpPr>
          <p:cNvPr id="13" name="Picture Placeholder 12"/>
          <p:cNvSpPr>
            <a:spLocks noGrp="1"/>
          </p:cNvSpPr>
          <p:nvPr>
            <p:ph type="pic" sz="quarter" idx="13"/>
          </p:nvPr>
        </p:nvSpPr>
        <p:spPr>
          <a:xfrm>
            <a:off x="5766797" y="1903647"/>
            <a:ext cx="3239854" cy="3239854"/>
          </a:xfrm>
          <a:custGeom>
            <a:avLst/>
            <a:gdLst>
              <a:gd name="connsiteX0" fmla="*/ 2159902 w 4319805"/>
              <a:gd name="connsiteY0" fmla="*/ 0 h 4319805"/>
              <a:gd name="connsiteX1" fmla="*/ 4319805 w 4319805"/>
              <a:gd name="connsiteY1" fmla="*/ 2159903 h 4319805"/>
              <a:gd name="connsiteX2" fmla="*/ 2159902 w 4319805"/>
              <a:gd name="connsiteY2" fmla="*/ 4319805 h 4319805"/>
              <a:gd name="connsiteX3" fmla="*/ 0 w 4319805"/>
              <a:gd name="connsiteY3" fmla="*/ 2159903 h 4319805"/>
            </a:gdLst>
            <a:ahLst/>
            <a:cxnLst>
              <a:cxn ang="0">
                <a:pos x="connsiteX0" y="connsiteY0"/>
              </a:cxn>
              <a:cxn ang="0">
                <a:pos x="connsiteX1" y="connsiteY1"/>
              </a:cxn>
              <a:cxn ang="0">
                <a:pos x="connsiteX2" y="connsiteY2"/>
              </a:cxn>
              <a:cxn ang="0">
                <a:pos x="connsiteX3" y="connsiteY3"/>
              </a:cxn>
            </a:cxnLst>
            <a:rect l="l" t="t" r="r" b="b"/>
            <a:pathLst>
              <a:path w="4319805" h="4319805">
                <a:moveTo>
                  <a:pt x="2159902" y="0"/>
                </a:moveTo>
                <a:lnTo>
                  <a:pt x="4319805" y="2159903"/>
                </a:lnTo>
                <a:lnTo>
                  <a:pt x="2159902" y="4319805"/>
                </a:lnTo>
                <a:lnTo>
                  <a:pt x="0" y="2159903"/>
                </a:lnTo>
                <a:close/>
              </a:path>
            </a:pathLst>
          </a:custGeom>
        </p:spPr>
        <p:txBody>
          <a:bodyPr wrap="square">
            <a:noAutofit/>
          </a:bodyPr>
          <a:lstStyle>
            <a:lvl1pPr>
              <a:defRPr sz="1013">
                <a:solidFill>
                  <a:srgbClr val="00B0F0"/>
                </a:solidFill>
              </a:defRPr>
            </a:lvl1pPr>
          </a:lstStyle>
          <a:p>
            <a:r>
              <a:rPr lang="en-US"/>
              <a:t>Click icon to add picture</a:t>
            </a:r>
            <a:endParaRPr lang="id-ID"/>
          </a:p>
        </p:txBody>
      </p:sp>
      <p:sp>
        <p:nvSpPr>
          <p:cNvPr id="15" name="Picture Placeholder 14"/>
          <p:cNvSpPr>
            <a:spLocks noGrp="1"/>
          </p:cNvSpPr>
          <p:nvPr>
            <p:ph type="pic" sz="quarter" idx="14"/>
          </p:nvPr>
        </p:nvSpPr>
        <p:spPr>
          <a:xfrm>
            <a:off x="5766798" y="-25992"/>
            <a:ext cx="3239854" cy="1619927"/>
          </a:xfrm>
          <a:custGeom>
            <a:avLst/>
            <a:gdLst>
              <a:gd name="connsiteX0" fmla="*/ 1 w 4319805"/>
              <a:gd name="connsiteY0" fmla="*/ 0 h 2159903"/>
              <a:gd name="connsiteX1" fmla="*/ 4319804 w 4319805"/>
              <a:gd name="connsiteY1" fmla="*/ 0 h 2159903"/>
              <a:gd name="connsiteX2" fmla="*/ 4319805 w 4319805"/>
              <a:gd name="connsiteY2" fmla="*/ 1 h 2159903"/>
              <a:gd name="connsiteX3" fmla="*/ 2159902 w 4319805"/>
              <a:gd name="connsiteY3" fmla="*/ 2159903 h 2159903"/>
              <a:gd name="connsiteX4" fmla="*/ 0 w 4319805"/>
              <a:gd name="connsiteY4" fmla="*/ 1 h 2159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19805" h="2159903">
                <a:moveTo>
                  <a:pt x="1" y="0"/>
                </a:moveTo>
                <a:lnTo>
                  <a:pt x="4319804" y="0"/>
                </a:lnTo>
                <a:lnTo>
                  <a:pt x="4319805" y="1"/>
                </a:lnTo>
                <a:lnTo>
                  <a:pt x="2159902" y="2159903"/>
                </a:lnTo>
                <a:lnTo>
                  <a:pt x="0" y="1"/>
                </a:lnTo>
                <a:close/>
              </a:path>
            </a:pathLst>
          </a:custGeom>
        </p:spPr>
        <p:txBody>
          <a:bodyPr wrap="square">
            <a:noAutofit/>
          </a:bodyPr>
          <a:lstStyle>
            <a:lvl1pPr>
              <a:defRPr sz="1013">
                <a:solidFill>
                  <a:srgbClr val="00B0F0"/>
                </a:solidFill>
              </a:defRPr>
            </a:lvl1pPr>
          </a:lstStyle>
          <a:p>
            <a:r>
              <a:rPr lang="en-US"/>
              <a:t>Click icon to add picture</a:t>
            </a:r>
            <a:endParaRPr lang="id-ID"/>
          </a:p>
        </p:txBody>
      </p:sp>
      <p:sp>
        <p:nvSpPr>
          <p:cNvPr id="21" name="Picture Placeholder 20"/>
          <p:cNvSpPr>
            <a:spLocks noGrp="1"/>
          </p:cNvSpPr>
          <p:nvPr>
            <p:ph type="pic" sz="quarter" idx="15"/>
          </p:nvPr>
        </p:nvSpPr>
        <p:spPr>
          <a:xfrm>
            <a:off x="7524075" y="128865"/>
            <a:ext cx="1619927" cy="3239854"/>
          </a:xfrm>
          <a:custGeom>
            <a:avLst/>
            <a:gdLst>
              <a:gd name="connsiteX0" fmla="*/ 2159902 w 2159903"/>
              <a:gd name="connsiteY0" fmla="*/ 0 h 4319805"/>
              <a:gd name="connsiteX1" fmla="*/ 2159903 w 2159903"/>
              <a:gd name="connsiteY1" fmla="*/ 1 h 4319805"/>
              <a:gd name="connsiteX2" fmla="*/ 2159903 w 2159903"/>
              <a:gd name="connsiteY2" fmla="*/ 4319804 h 4319805"/>
              <a:gd name="connsiteX3" fmla="*/ 2159902 w 2159903"/>
              <a:gd name="connsiteY3" fmla="*/ 4319805 h 4319805"/>
              <a:gd name="connsiteX4" fmla="*/ 0 w 2159903"/>
              <a:gd name="connsiteY4" fmla="*/ 2159902 h 4319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9903" h="4319805">
                <a:moveTo>
                  <a:pt x="2159902" y="0"/>
                </a:moveTo>
                <a:lnTo>
                  <a:pt x="2159903" y="1"/>
                </a:lnTo>
                <a:lnTo>
                  <a:pt x="2159903" y="4319804"/>
                </a:lnTo>
                <a:lnTo>
                  <a:pt x="2159902" y="4319805"/>
                </a:lnTo>
                <a:lnTo>
                  <a:pt x="0" y="2159902"/>
                </a:lnTo>
                <a:close/>
              </a:path>
            </a:pathLst>
          </a:custGeom>
        </p:spPr>
        <p:txBody>
          <a:bodyPr wrap="square">
            <a:noAutofit/>
          </a:bodyPr>
          <a:lstStyle>
            <a:lvl1pPr>
              <a:defRPr sz="1013">
                <a:solidFill>
                  <a:srgbClr val="00B0F0"/>
                </a:solidFill>
              </a:defRPr>
            </a:lvl1pPr>
          </a:lstStyle>
          <a:p>
            <a:r>
              <a:rPr lang="en-US"/>
              <a:t>Click icon to add picture</a:t>
            </a:r>
            <a:endParaRPr lang="id-ID"/>
          </a:p>
        </p:txBody>
      </p:sp>
    </p:spTree>
    <p:extLst>
      <p:ext uri="{BB962C8B-B14F-4D97-AF65-F5344CB8AC3E}">
        <p14:creationId xmlns:p14="http://schemas.microsoft.com/office/powerpoint/2010/main" val="3476672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userDrawn="1">
  <p:cSld name="8_Orange Content">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1383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6_Orange Content">
    <p:bg>
      <p:bgPr>
        <a:solidFill>
          <a:srgbClr val="FFFFFF"/>
        </a:solidFill>
        <a:effectLst/>
      </p:bgPr>
    </p:bg>
    <p:spTree>
      <p:nvGrpSpPr>
        <p:cNvPr id="1" name=""/>
        <p:cNvGrpSpPr/>
        <p:nvPr/>
      </p:nvGrpSpPr>
      <p:grpSpPr>
        <a:xfrm>
          <a:off x="0" y="0"/>
          <a:ext cx="0" cy="0"/>
          <a:chOff x="0" y="0"/>
          <a:chExt cx="0" cy="0"/>
        </a:xfrm>
      </p:grpSpPr>
      <p:sp>
        <p:nvSpPr>
          <p:cNvPr id="2" name="Round Single Corner Rectangle 1">
            <a:extLst>
              <a:ext uri="{FF2B5EF4-FFF2-40B4-BE49-F238E27FC236}">
                <a16:creationId xmlns:a16="http://schemas.microsoft.com/office/drawing/2014/main" id="{E08551BA-3FAC-4A4C-B638-5EED0FA9003A}"/>
              </a:ext>
            </a:extLst>
          </p:cNvPr>
          <p:cNvSpPr/>
          <p:nvPr userDrawn="1"/>
        </p:nvSpPr>
        <p:spPr>
          <a:xfrm rot="16200000" flipV="1">
            <a:off x="292476" y="131108"/>
            <a:ext cx="4719919" cy="5304867"/>
          </a:xfrm>
          <a:prstGeom prst="round1Rect">
            <a:avLst>
              <a:gd name="adj" fmla="val 46193"/>
            </a:avLst>
          </a:prstGeom>
          <a:solidFill>
            <a:srgbClr val="AFA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88"/>
          </a:p>
        </p:txBody>
      </p:sp>
    </p:spTree>
    <p:extLst>
      <p:ext uri="{BB962C8B-B14F-4D97-AF65-F5344CB8AC3E}">
        <p14:creationId xmlns:p14="http://schemas.microsoft.com/office/powerpoint/2010/main" val="2435106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userDrawn="1">
  <p:cSld name="7_Orange Content">
    <p:bg>
      <p:bgPr>
        <a:solidFill>
          <a:srgbClr val="FFFFFF"/>
        </a:solidFill>
        <a:effectLst/>
      </p:bgPr>
    </p:bg>
    <p:spTree>
      <p:nvGrpSpPr>
        <p:cNvPr id="1" name=""/>
        <p:cNvGrpSpPr/>
        <p:nvPr/>
      </p:nvGrpSpPr>
      <p:grpSpPr>
        <a:xfrm>
          <a:off x="0" y="0"/>
          <a:ext cx="0" cy="0"/>
          <a:chOff x="0" y="0"/>
          <a:chExt cx="0" cy="0"/>
        </a:xfrm>
      </p:grpSpPr>
      <p:sp>
        <p:nvSpPr>
          <p:cNvPr id="2" name="Round Single Corner Rectangle 1">
            <a:extLst>
              <a:ext uri="{FF2B5EF4-FFF2-40B4-BE49-F238E27FC236}">
                <a16:creationId xmlns:a16="http://schemas.microsoft.com/office/drawing/2014/main" id="{E08551BA-3FAC-4A4C-B638-5EED0FA9003A}"/>
              </a:ext>
            </a:extLst>
          </p:cNvPr>
          <p:cNvSpPr/>
          <p:nvPr userDrawn="1"/>
        </p:nvSpPr>
        <p:spPr>
          <a:xfrm rot="16200000" flipV="1">
            <a:off x="292476" y="131108"/>
            <a:ext cx="4719919" cy="5304867"/>
          </a:xfrm>
          <a:prstGeom prst="round1Rect">
            <a:avLst>
              <a:gd name="adj" fmla="val 46193"/>
            </a:avLst>
          </a:prstGeom>
          <a:solidFill>
            <a:srgbClr val="8CCD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88"/>
          </a:p>
        </p:txBody>
      </p:sp>
    </p:spTree>
    <p:extLst>
      <p:ext uri="{BB962C8B-B14F-4D97-AF65-F5344CB8AC3E}">
        <p14:creationId xmlns:p14="http://schemas.microsoft.com/office/powerpoint/2010/main" val="3962237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9_Orange Content">
    <p:bg>
      <p:bgPr>
        <a:solidFill>
          <a:srgbClr val="FFFFFF"/>
        </a:solidFill>
        <a:effectLst/>
      </p:bgPr>
    </p:bg>
    <p:spTree>
      <p:nvGrpSpPr>
        <p:cNvPr id="1" name=""/>
        <p:cNvGrpSpPr/>
        <p:nvPr/>
      </p:nvGrpSpPr>
      <p:grpSpPr>
        <a:xfrm>
          <a:off x="0" y="0"/>
          <a:ext cx="0" cy="0"/>
          <a:chOff x="0" y="0"/>
          <a:chExt cx="0" cy="0"/>
        </a:xfrm>
      </p:grpSpPr>
      <p:sp>
        <p:nvSpPr>
          <p:cNvPr id="2" name="Round Single Corner Rectangle 1">
            <a:extLst>
              <a:ext uri="{FF2B5EF4-FFF2-40B4-BE49-F238E27FC236}">
                <a16:creationId xmlns:a16="http://schemas.microsoft.com/office/drawing/2014/main" id="{E08551BA-3FAC-4A4C-B638-5EED0FA9003A}"/>
              </a:ext>
            </a:extLst>
          </p:cNvPr>
          <p:cNvSpPr/>
          <p:nvPr userDrawn="1"/>
        </p:nvSpPr>
        <p:spPr>
          <a:xfrm rot="16200000" flipV="1">
            <a:off x="292476" y="131108"/>
            <a:ext cx="4719919" cy="5304867"/>
          </a:xfrm>
          <a:prstGeom prst="round1Rect">
            <a:avLst>
              <a:gd name="adj" fmla="val 46193"/>
            </a:avLst>
          </a:prstGeom>
          <a:solidFill>
            <a:srgbClr val="FFBA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88"/>
          </a:p>
        </p:txBody>
      </p:sp>
    </p:spTree>
    <p:extLst>
      <p:ext uri="{BB962C8B-B14F-4D97-AF65-F5344CB8AC3E}">
        <p14:creationId xmlns:p14="http://schemas.microsoft.com/office/powerpoint/2010/main" val="2799128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userDrawn="1">
  <p:cSld name="10_Orange Content">
    <p:bg>
      <p:bgPr>
        <a:solidFill>
          <a:srgbClr val="FFFFFF"/>
        </a:solidFill>
        <a:effectLst/>
      </p:bgPr>
    </p:bg>
    <p:spTree>
      <p:nvGrpSpPr>
        <p:cNvPr id="1" name=""/>
        <p:cNvGrpSpPr/>
        <p:nvPr/>
      </p:nvGrpSpPr>
      <p:grpSpPr>
        <a:xfrm>
          <a:off x="0" y="0"/>
          <a:ext cx="0" cy="0"/>
          <a:chOff x="0" y="0"/>
          <a:chExt cx="0" cy="0"/>
        </a:xfrm>
      </p:grpSpPr>
      <p:sp>
        <p:nvSpPr>
          <p:cNvPr id="2" name="Round Single Corner Rectangle 1">
            <a:extLst>
              <a:ext uri="{FF2B5EF4-FFF2-40B4-BE49-F238E27FC236}">
                <a16:creationId xmlns:a16="http://schemas.microsoft.com/office/drawing/2014/main" id="{E08551BA-3FAC-4A4C-B638-5EED0FA9003A}"/>
              </a:ext>
            </a:extLst>
          </p:cNvPr>
          <p:cNvSpPr/>
          <p:nvPr userDrawn="1"/>
        </p:nvSpPr>
        <p:spPr>
          <a:xfrm rot="16200000" flipV="1">
            <a:off x="292476" y="131108"/>
            <a:ext cx="4719919" cy="5304867"/>
          </a:xfrm>
          <a:prstGeom prst="round1Rect">
            <a:avLst>
              <a:gd name="adj" fmla="val 46193"/>
            </a:avLst>
          </a:prstGeom>
          <a:solidFill>
            <a:srgbClr val="00AD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88"/>
          </a:p>
        </p:txBody>
      </p:sp>
    </p:spTree>
    <p:extLst>
      <p:ext uri="{BB962C8B-B14F-4D97-AF65-F5344CB8AC3E}">
        <p14:creationId xmlns:p14="http://schemas.microsoft.com/office/powerpoint/2010/main" val="2986601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A3151DF-95B6-0540-8F4C-D00ABF670EBB}"/>
              </a:ext>
            </a:extLst>
          </p:cNvPr>
          <p:cNvSpPr>
            <a:spLocks noGrp="1"/>
          </p:cNvSpPr>
          <p:nvPr>
            <p:ph type="title" orient="vert"/>
          </p:nvPr>
        </p:nvSpPr>
        <p:spPr>
          <a:xfrm>
            <a:off x="6543675" y="273844"/>
            <a:ext cx="1971675" cy="4358879"/>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05659D0-BD0A-1442-BA86-D080B9BB6B49}"/>
              </a:ext>
            </a:extLst>
          </p:cNvPr>
          <p:cNvSpPr>
            <a:spLocks noGrp="1"/>
          </p:cNvSpPr>
          <p:nvPr>
            <p:ph type="body" orient="vert" idx="1"/>
          </p:nvPr>
        </p:nvSpPr>
        <p:spPr>
          <a:xfrm>
            <a:off x="628650" y="273844"/>
            <a:ext cx="5800725" cy="435887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EFCB92-A017-444A-A906-466A6DCC489F}"/>
              </a:ext>
            </a:extLst>
          </p:cNvPr>
          <p:cNvSpPr>
            <a:spLocks noGrp="1"/>
          </p:cNvSpPr>
          <p:nvPr>
            <p:ph type="dt" sz="half" idx="10"/>
          </p:nvPr>
        </p:nvSpPr>
        <p:spPr/>
        <p:txBody>
          <a:bodyPr/>
          <a:lstStyle/>
          <a:p>
            <a:fld id="{1B772D3B-3E3E-8046-B24F-D2CCD93FCD7B}" type="datetimeFigureOut">
              <a:rPr lang="en-US" smtClean="0"/>
              <a:t>12/21/2020</a:t>
            </a:fld>
            <a:endParaRPr lang="en-US"/>
          </a:p>
        </p:txBody>
      </p:sp>
      <p:sp>
        <p:nvSpPr>
          <p:cNvPr id="5" name="Footer Placeholder 4">
            <a:extLst>
              <a:ext uri="{FF2B5EF4-FFF2-40B4-BE49-F238E27FC236}">
                <a16:creationId xmlns:a16="http://schemas.microsoft.com/office/drawing/2014/main" id="{C8D73156-4F53-C948-9E6E-F52F0DEF83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1A9B5E-1EEB-CB49-BAE0-BB2EEC896A58}"/>
              </a:ext>
            </a:extLst>
          </p:cNvPr>
          <p:cNvSpPr>
            <a:spLocks noGrp="1"/>
          </p:cNvSpPr>
          <p:nvPr>
            <p:ph type="sldNum" sz="quarter" idx="12"/>
          </p:nvPr>
        </p:nvSpPr>
        <p:spPr/>
        <p:txBody>
          <a:bodyPr/>
          <a:lstStyle/>
          <a:p>
            <a:fld id="{E057A4C4-14E9-474B-8EE1-0975C43F5F62}" type="slidenum">
              <a:rPr lang="en-US" smtClean="0"/>
              <a:t>‹#›</a:t>
            </a:fld>
            <a:endParaRPr lang="en-US"/>
          </a:p>
        </p:txBody>
      </p:sp>
    </p:spTree>
    <p:extLst>
      <p:ext uri="{BB962C8B-B14F-4D97-AF65-F5344CB8AC3E}">
        <p14:creationId xmlns:p14="http://schemas.microsoft.com/office/powerpoint/2010/main" val="2807660369"/>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userDrawn="1">
  <p:cSld name="11_Orange Content">
    <p:bg>
      <p:bgPr>
        <a:solidFill>
          <a:srgbClr val="FFFFFF"/>
        </a:solidFill>
        <a:effectLst/>
      </p:bgPr>
    </p:bg>
    <p:spTree>
      <p:nvGrpSpPr>
        <p:cNvPr id="1" name=""/>
        <p:cNvGrpSpPr/>
        <p:nvPr/>
      </p:nvGrpSpPr>
      <p:grpSpPr>
        <a:xfrm>
          <a:off x="0" y="0"/>
          <a:ext cx="0" cy="0"/>
          <a:chOff x="0" y="0"/>
          <a:chExt cx="0" cy="0"/>
        </a:xfrm>
      </p:grpSpPr>
      <p:sp>
        <p:nvSpPr>
          <p:cNvPr id="2" name="Round Single Corner Rectangle 1">
            <a:extLst>
              <a:ext uri="{FF2B5EF4-FFF2-40B4-BE49-F238E27FC236}">
                <a16:creationId xmlns:a16="http://schemas.microsoft.com/office/drawing/2014/main" id="{E08551BA-3FAC-4A4C-B638-5EED0FA9003A}"/>
              </a:ext>
            </a:extLst>
          </p:cNvPr>
          <p:cNvSpPr/>
          <p:nvPr userDrawn="1"/>
        </p:nvSpPr>
        <p:spPr>
          <a:xfrm rot="16200000" flipV="1">
            <a:off x="1657352" y="-13609"/>
            <a:ext cx="3499757" cy="6814460"/>
          </a:xfrm>
          <a:prstGeom prst="round1Rect">
            <a:avLst>
              <a:gd name="adj" fmla="val 46193"/>
            </a:avLst>
          </a:prstGeom>
          <a:solidFill>
            <a:srgbClr val="00AD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88"/>
          </a:p>
        </p:txBody>
      </p:sp>
    </p:spTree>
    <p:extLst>
      <p:ext uri="{BB962C8B-B14F-4D97-AF65-F5344CB8AC3E}">
        <p14:creationId xmlns:p14="http://schemas.microsoft.com/office/powerpoint/2010/main" val="2314088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1.xml><?xml version="1.0" encoding="utf-8"?>
<p:sldLayout xmlns:a="http://schemas.openxmlformats.org/drawingml/2006/main" xmlns:r="http://schemas.openxmlformats.org/officeDocument/2006/relationships" xmlns:p="http://schemas.openxmlformats.org/presentationml/2006/main" matchingName="Title and Content" preserve="1">
  <p:cSld name="Title and Content">
    <p:spTree>
      <p:nvGrpSpPr>
        <p:cNvPr id="1" name="Shape 1470"/>
        <p:cNvGrpSpPr/>
        <p:nvPr/>
      </p:nvGrpSpPr>
      <p:grpSpPr>
        <a:xfrm>
          <a:off x="0" y="0"/>
          <a:ext cx="0" cy="0"/>
          <a:chOff x="0" y="0"/>
          <a:chExt cx="0" cy="0"/>
        </a:xfrm>
      </p:grpSpPr>
      <p:sp>
        <p:nvSpPr>
          <p:cNvPr id="2" name="Round Single Corner Rectangle 1">
            <a:extLst>
              <a:ext uri="{FF2B5EF4-FFF2-40B4-BE49-F238E27FC236}">
                <a16:creationId xmlns:a16="http://schemas.microsoft.com/office/drawing/2014/main" id="{1A505211-2578-F746-9BA0-3FDBA7E4E24A}"/>
              </a:ext>
            </a:extLst>
          </p:cNvPr>
          <p:cNvSpPr/>
          <p:nvPr userDrawn="1"/>
        </p:nvSpPr>
        <p:spPr>
          <a:xfrm rot="5400000">
            <a:off x="-661830" y="661830"/>
            <a:ext cx="4834956" cy="3511296"/>
          </a:xfrm>
          <a:prstGeom prst="round1Rect">
            <a:avLst>
              <a:gd name="adj" fmla="val 46193"/>
            </a:avLst>
          </a:prstGeom>
          <a:solidFill>
            <a:srgbClr val="0B72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3" name="Picture 2">
            <a:extLst>
              <a:ext uri="{FF2B5EF4-FFF2-40B4-BE49-F238E27FC236}">
                <a16:creationId xmlns:a16="http://schemas.microsoft.com/office/drawing/2014/main" id="{3F2216D8-EB27-CF4C-9B8B-6864935D09F4}"/>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318567" y="250362"/>
            <a:ext cx="939690" cy="815580"/>
          </a:xfrm>
          <a:prstGeom prst="rect">
            <a:avLst/>
          </a:prstGeom>
        </p:spPr>
      </p:pic>
    </p:spTree>
    <p:extLst>
      <p:ext uri="{BB962C8B-B14F-4D97-AF65-F5344CB8AC3E}">
        <p14:creationId xmlns:p14="http://schemas.microsoft.com/office/powerpoint/2010/main" val="3267960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2.xml><?xml version="1.0" encoding="utf-8"?>
<p:sldLayout xmlns:a="http://schemas.openxmlformats.org/drawingml/2006/main" xmlns:r="http://schemas.openxmlformats.org/officeDocument/2006/relationships" xmlns:p="http://schemas.openxmlformats.org/presentationml/2006/main" matchingName="Title and Content" preserve="1">
  <p:cSld name="1_Title and Content">
    <p:spTree>
      <p:nvGrpSpPr>
        <p:cNvPr id="1" name="Shape 1470"/>
        <p:cNvGrpSpPr/>
        <p:nvPr/>
      </p:nvGrpSpPr>
      <p:grpSpPr>
        <a:xfrm>
          <a:off x="0" y="0"/>
          <a:ext cx="0" cy="0"/>
          <a:chOff x="0" y="0"/>
          <a:chExt cx="0" cy="0"/>
        </a:xfrm>
      </p:grpSpPr>
      <p:sp>
        <p:nvSpPr>
          <p:cNvPr id="2" name="Round Single Corner Rectangle 1">
            <a:extLst>
              <a:ext uri="{FF2B5EF4-FFF2-40B4-BE49-F238E27FC236}">
                <a16:creationId xmlns:a16="http://schemas.microsoft.com/office/drawing/2014/main" id="{1A505211-2578-F746-9BA0-3FDBA7E4E24A}"/>
              </a:ext>
            </a:extLst>
          </p:cNvPr>
          <p:cNvSpPr/>
          <p:nvPr userDrawn="1"/>
        </p:nvSpPr>
        <p:spPr>
          <a:xfrm rot="5400000">
            <a:off x="-661830" y="661830"/>
            <a:ext cx="4834956" cy="3511296"/>
          </a:xfrm>
          <a:prstGeom prst="round1Rect">
            <a:avLst>
              <a:gd name="adj" fmla="val 46193"/>
            </a:avLst>
          </a:prstGeom>
          <a:solidFill>
            <a:srgbClr val="BF2A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3" name="Picture 2">
            <a:extLst>
              <a:ext uri="{FF2B5EF4-FFF2-40B4-BE49-F238E27FC236}">
                <a16:creationId xmlns:a16="http://schemas.microsoft.com/office/drawing/2014/main" id="{3F2216D8-EB27-CF4C-9B8B-6864935D09F4}"/>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318567" y="250362"/>
            <a:ext cx="939690" cy="815580"/>
          </a:xfrm>
          <a:prstGeom prst="rect">
            <a:avLst/>
          </a:prstGeom>
        </p:spPr>
      </p:pic>
    </p:spTree>
    <p:extLst>
      <p:ext uri="{BB962C8B-B14F-4D97-AF65-F5344CB8AC3E}">
        <p14:creationId xmlns:p14="http://schemas.microsoft.com/office/powerpoint/2010/main" val="3824833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3.xml><?xml version="1.0" encoding="utf-8"?>
<p:sldLayout xmlns:a="http://schemas.openxmlformats.org/drawingml/2006/main" xmlns:r="http://schemas.openxmlformats.org/officeDocument/2006/relationships" xmlns:p="http://schemas.openxmlformats.org/presentationml/2006/main" matchingName="Title and Content" preserve="1">
  <p:cSld name="1_Title and Content">
    <p:spTree>
      <p:nvGrpSpPr>
        <p:cNvPr id="1" name="Shape 1470"/>
        <p:cNvGrpSpPr/>
        <p:nvPr/>
      </p:nvGrpSpPr>
      <p:grpSpPr>
        <a:xfrm>
          <a:off x="0" y="0"/>
          <a:ext cx="0" cy="0"/>
          <a:chOff x="0" y="0"/>
          <a:chExt cx="0" cy="0"/>
        </a:xfrm>
      </p:grpSpPr>
      <p:sp>
        <p:nvSpPr>
          <p:cNvPr id="2" name="Round Single Corner Rectangle 1">
            <a:extLst>
              <a:ext uri="{FF2B5EF4-FFF2-40B4-BE49-F238E27FC236}">
                <a16:creationId xmlns:a16="http://schemas.microsoft.com/office/drawing/2014/main" id="{1A505211-2578-F746-9BA0-3FDBA7E4E24A}"/>
              </a:ext>
            </a:extLst>
          </p:cNvPr>
          <p:cNvSpPr/>
          <p:nvPr userDrawn="1"/>
        </p:nvSpPr>
        <p:spPr>
          <a:xfrm rot="5400000">
            <a:off x="-661830" y="661830"/>
            <a:ext cx="4834956" cy="3511296"/>
          </a:xfrm>
          <a:prstGeom prst="round1Rect">
            <a:avLst>
              <a:gd name="adj" fmla="val 46193"/>
            </a:avLst>
          </a:prstGeom>
          <a:solidFill>
            <a:srgbClr val="B24A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3" name="Picture 2">
            <a:extLst>
              <a:ext uri="{FF2B5EF4-FFF2-40B4-BE49-F238E27FC236}">
                <a16:creationId xmlns:a16="http://schemas.microsoft.com/office/drawing/2014/main" id="{3F2216D8-EB27-CF4C-9B8B-6864935D09F4}"/>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318567" y="250362"/>
            <a:ext cx="939690" cy="815580"/>
          </a:xfrm>
          <a:prstGeom prst="rect">
            <a:avLst/>
          </a:prstGeom>
        </p:spPr>
      </p:pic>
    </p:spTree>
    <p:extLst>
      <p:ext uri="{BB962C8B-B14F-4D97-AF65-F5344CB8AC3E}">
        <p14:creationId xmlns:p14="http://schemas.microsoft.com/office/powerpoint/2010/main" val="1356442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4.xml><?xml version="1.0" encoding="utf-8"?>
<p:sldLayout xmlns:a="http://schemas.openxmlformats.org/drawingml/2006/main" xmlns:r="http://schemas.openxmlformats.org/officeDocument/2006/relationships" xmlns:p="http://schemas.openxmlformats.org/presentationml/2006/main" userDrawn="1">
  <p:cSld name="6_Title Slide">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40C55C8-46B6-7645-9D77-6149EF6D3FA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ctrTitle"/>
          </p:nvPr>
        </p:nvSpPr>
        <p:spPr>
          <a:xfrm>
            <a:off x="4495922" y="1521113"/>
            <a:ext cx="3789963" cy="1790700"/>
          </a:xfrm>
          <a:prstGeom prst="rect">
            <a:avLst/>
          </a:prstGeom>
        </p:spPr>
        <p:txBody>
          <a:bodyPr anchor="b"/>
          <a:lstStyle>
            <a:lvl1pPr algn="l">
              <a:defRPr sz="5400" b="1" i="0" baseline="0">
                <a:solidFill>
                  <a:schemeClr val="bg1"/>
                </a:solidFill>
                <a:latin typeface="Helvetica" charset="0"/>
                <a:ea typeface="Helvetica" charset="0"/>
                <a:cs typeface="Helvetica" charset="0"/>
              </a:defRPr>
            </a:lvl1pPr>
          </a:lstStyle>
          <a:p>
            <a:endParaRPr lang="en-US"/>
          </a:p>
        </p:txBody>
      </p:sp>
      <p:sp>
        <p:nvSpPr>
          <p:cNvPr id="8" name="Text Placeholder 7">
            <a:extLst>
              <a:ext uri="{FF2B5EF4-FFF2-40B4-BE49-F238E27FC236}">
                <a16:creationId xmlns:a16="http://schemas.microsoft.com/office/drawing/2014/main" id="{8539C606-6B78-E049-B1C5-BAD7DCBAAEA4}"/>
              </a:ext>
            </a:extLst>
          </p:cNvPr>
          <p:cNvSpPr>
            <a:spLocks noGrp="1"/>
          </p:cNvSpPr>
          <p:nvPr>
            <p:ph type="body" sz="quarter" idx="10" hasCustomPrompt="1"/>
          </p:nvPr>
        </p:nvSpPr>
        <p:spPr>
          <a:xfrm>
            <a:off x="4495715" y="3311813"/>
            <a:ext cx="3790950" cy="1296988"/>
          </a:xfrm>
          <a:prstGeom prst="rect">
            <a:avLst/>
          </a:prstGeom>
        </p:spPr>
        <p:txBody>
          <a:bodyPr/>
          <a:lstStyle>
            <a:lvl1pPr marL="0" indent="0">
              <a:buNone/>
              <a:defRPr sz="2400">
                <a:solidFill>
                  <a:schemeClr val="bg1"/>
                </a:solidFill>
                <a:latin typeface="Arial" panose="020B0604020202020204" pitchFamily="34" charset="0"/>
                <a:cs typeface="Arial" panose="020B0604020202020204" pitchFamily="34" charset="0"/>
              </a:defRPr>
            </a:lvl1pPr>
            <a:lvl2pPr marL="342884" indent="0">
              <a:buNone/>
              <a:defRPr>
                <a:latin typeface="Arial" panose="020B0604020202020204" pitchFamily="34" charset="0"/>
                <a:cs typeface="Arial" panose="020B0604020202020204" pitchFamily="34" charset="0"/>
              </a:defRPr>
            </a:lvl2pPr>
            <a:lvl3pPr marL="685766" indent="0">
              <a:buNone/>
              <a:defRPr>
                <a:latin typeface="Arial" panose="020B0604020202020204" pitchFamily="34" charset="0"/>
                <a:cs typeface="Arial" panose="020B0604020202020204" pitchFamily="34" charset="0"/>
              </a:defRPr>
            </a:lvl3pPr>
            <a:lvl4pPr marL="1028649" indent="0">
              <a:buNone/>
              <a:defRPr>
                <a:latin typeface="Arial" panose="020B0604020202020204" pitchFamily="34" charset="0"/>
                <a:cs typeface="Arial" panose="020B0604020202020204" pitchFamily="34" charset="0"/>
              </a:defRPr>
            </a:lvl4pPr>
            <a:lvl5pPr marL="1371532" indent="0">
              <a:buNone/>
              <a:defRPr>
                <a:latin typeface="Arial" panose="020B0604020202020204" pitchFamily="34" charset="0"/>
                <a:cs typeface="Arial" panose="020B0604020202020204" pitchFamily="34" charset="0"/>
              </a:defRPr>
            </a:lvl5pPr>
          </a:lstStyle>
          <a:p>
            <a:pPr lvl="0"/>
            <a:r>
              <a:rPr lang="en-US"/>
              <a:t>Sub-Title</a:t>
            </a:r>
          </a:p>
        </p:txBody>
      </p:sp>
      <p:sp>
        <p:nvSpPr>
          <p:cNvPr id="7" name="TextBox 6">
            <a:extLst>
              <a:ext uri="{FF2B5EF4-FFF2-40B4-BE49-F238E27FC236}">
                <a16:creationId xmlns:a16="http://schemas.microsoft.com/office/drawing/2014/main" id="{D96C7F10-DA4E-BE46-BF2A-3FB6B7CE588E}"/>
              </a:ext>
            </a:extLst>
          </p:cNvPr>
          <p:cNvSpPr txBox="1"/>
          <p:nvPr userDrawn="1"/>
        </p:nvSpPr>
        <p:spPr>
          <a:xfrm>
            <a:off x="118008" y="4806110"/>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spTree>
    <p:extLst>
      <p:ext uri="{BB962C8B-B14F-4D97-AF65-F5344CB8AC3E}">
        <p14:creationId xmlns:p14="http://schemas.microsoft.com/office/powerpoint/2010/main" val="2592580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5.xml><?xml version="1.0" encoding="utf-8"?>
<p:sldLayout xmlns:a="http://schemas.openxmlformats.org/drawingml/2006/main" xmlns:r="http://schemas.openxmlformats.org/officeDocument/2006/relationships" xmlns:p="http://schemas.openxmlformats.org/presentationml/2006/main" matchingName="2_Intro Slide A K12">
  <p:cSld name="2_Intro Slide A K12">
    <p:bg>
      <p:bgPr>
        <a:blipFill>
          <a:blip r:embed="rId2">
            <a:alphaModFix/>
          </a:blip>
          <a:stretch>
            <a:fillRect/>
          </a:stretch>
        </a:blipFill>
        <a:effectLst/>
      </p:bgPr>
    </p:bg>
    <p:spTree>
      <p:nvGrpSpPr>
        <p:cNvPr id="1" name="Shape 10"/>
        <p:cNvGrpSpPr/>
        <p:nvPr/>
      </p:nvGrpSpPr>
      <p:grpSpPr>
        <a:xfrm>
          <a:off x="0" y="0"/>
          <a:ext cx="0" cy="0"/>
          <a:chOff x="0" y="0"/>
          <a:chExt cx="0" cy="0"/>
        </a:xfrm>
      </p:grpSpPr>
      <p:sp>
        <p:nvSpPr>
          <p:cNvPr id="11" name="Google Shape;11;p2"/>
          <p:cNvSpPr/>
          <p:nvPr/>
        </p:nvSpPr>
        <p:spPr>
          <a:xfrm>
            <a:off x="5696712" y="-73152"/>
            <a:ext cx="3520440" cy="5285232"/>
          </a:xfrm>
          <a:prstGeom prst="rect">
            <a:avLst/>
          </a:prstGeom>
          <a:solidFill>
            <a:srgbClr val="009FBB">
              <a:alpha val="77647"/>
            </a:srgbClr>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b="0" i="0" u="none" strike="noStrike" cap="none">
              <a:solidFill>
                <a:schemeClr val="lt1"/>
              </a:solidFill>
              <a:latin typeface="Arial"/>
              <a:ea typeface="Arial"/>
              <a:cs typeface="Arial"/>
              <a:sym typeface="Arial"/>
            </a:endParaRPr>
          </a:p>
        </p:txBody>
      </p:sp>
      <p:sp>
        <p:nvSpPr>
          <p:cNvPr id="12" name="Google Shape;12;p2"/>
          <p:cNvSpPr txBox="1">
            <a:spLocks noGrp="1"/>
          </p:cNvSpPr>
          <p:nvPr>
            <p:ph type="body" idx="1"/>
          </p:nvPr>
        </p:nvSpPr>
        <p:spPr>
          <a:xfrm>
            <a:off x="5779009" y="1436590"/>
            <a:ext cx="3275003" cy="1163396"/>
          </a:xfrm>
          <a:prstGeom prst="rect">
            <a:avLst/>
          </a:prstGeom>
          <a:noFill/>
          <a:ln>
            <a:noFill/>
          </a:ln>
        </p:spPr>
        <p:txBody>
          <a:bodyPr spcFirstLastPara="1" wrap="square" lIns="274300" tIns="274300" rIns="274300" bIns="274300" anchor="b" anchorCtr="0">
            <a:noAutofit/>
          </a:bodyPr>
          <a:lstStyle>
            <a:lvl1pPr marL="342900" marR="0" lvl="0" indent="-171450" algn="l" rtl="0">
              <a:lnSpc>
                <a:spcPct val="100000"/>
              </a:lnSpc>
              <a:spcBef>
                <a:spcPts val="0"/>
              </a:spcBef>
              <a:spcAft>
                <a:spcPts val="0"/>
              </a:spcAft>
              <a:buClr>
                <a:srgbClr val="000000"/>
              </a:buClr>
              <a:buSzPts val="3600"/>
              <a:buFont typeface="Arial"/>
              <a:buNone/>
              <a:defRPr sz="2700" b="0" i="0" u="none" strike="noStrike" cap="none">
                <a:solidFill>
                  <a:schemeClr val="dk1"/>
                </a:solidFill>
                <a:latin typeface="Arial"/>
                <a:ea typeface="Arial"/>
                <a:cs typeface="Arial"/>
                <a:sym typeface="Arial"/>
              </a:defRPr>
            </a:lvl1pPr>
            <a:lvl2pPr marL="685800" marR="0" lvl="1" indent="-17145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028700" marR="0" lvl="2" indent="-17145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371600" marR="0" lvl="3" indent="-17145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1714500" marR="0" lvl="4" indent="-17145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057400" marR="0" lvl="5" indent="-17145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2400300" marR="0" lvl="6" indent="-17145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2743200" marR="0" lvl="7" indent="-17145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3086100" marR="0" lvl="8" indent="-17145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pic>
        <p:nvPicPr>
          <p:cNvPr id="13" name="Google Shape;13;p2"/>
          <p:cNvPicPr preferRelativeResize="0"/>
          <p:nvPr/>
        </p:nvPicPr>
        <p:blipFill rotWithShape="1">
          <a:blip r:embed="rId3">
            <a:alphaModFix/>
          </a:blip>
          <a:srcRect/>
          <a:stretch/>
        </p:blipFill>
        <p:spPr>
          <a:xfrm>
            <a:off x="8215312" y="0"/>
            <a:ext cx="928688" cy="5143500"/>
          </a:xfrm>
          <a:prstGeom prst="rect">
            <a:avLst/>
          </a:prstGeom>
          <a:noFill/>
          <a:ln>
            <a:noFill/>
          </a:ln>
        </p:spPr>
      </p:pic>
      <p:sp>
        <p:nvSpPr>
          <p:cNvPr id="14" name="Google Shape;14;p2"/>
          <p:cNvSpPr txBox="1"/>
          <p:nvPr/>
        </p:nvSpPr>
        <p:spPr>
          <a:xfrm>
            <a:off x="5951601" y="4774919"/>
            <a:ext cx="2607183" cy="230833"/>
          </a:xfrm>
          <a:prstGeom prst="rect">
            <a:avLst/>
          </a:prstGeom>
          <a:noFill/>
          <a:ln>
            <a:noFill/>
          </a:ln>
        </p:spPr>
        <p:txBody>
          <a:bodyPr spcFirstLastPara="1" wrap="square" lIns="68569" tIns="34275" rIns="68569" bIns="34275" anchor="t" anchorCtr="0">
            <a:noAutofit/>
          </a:bodyPr>
          <a:lstStyle/>
          <a:p>
            <a:pPr marL="0" marR="0" lvl="0" indent="0" algn="l" rtl="0">
              <a:spcBef>
                <a:spcPts val="0"/>
              </a:spcBef>
              <a:spcAft>
                <a:spcPts val="0"/>
              </a:spcAft>
              <a:buNone/>
            </a:pPr>
            <a:r>
              <a:rPr lang="en-US" sz="1050" b="0" i="0" u="none" strike="noStrike" cap="none">
                <a:solidFill>
                  <a:schemeClr val="dk1"/>
                </a:solidFill>
                <a:latin typeface="Arial"/>
                <a:ea typeface="Arial"/>
                <a:cs typeface="Arial"/>
                <a:sym typeface="Arial"/>
              </a:rPr>
              <a:t>Reach </a:t>
            </a:r>
            <a:r>
              <a:rPr lang="en-US" sz="1050" b="1" i="0" u="none" strike="noStrike" cap="none">
                <a:solidFill>
                  <a:schemeClr val="dk1"/>
                </a:solidFill>
                <a:latin typeface="Arial Black"/>
                <a:ea typeface="Arial Black"/>
                <a:cs typeface="Arial Black"/>
                <a:sym typeface="Arial Black"/>
              </a:rPr>
              <a:t>every</a:t>
            </a:r>
            <a:r>
              <a:rPr lang="en-US" sz="1050" b="0" i="0" u="none" strike="noStrike" cap="none">
                <a:solidFill>
                  <a:schemeClr val="dk1"/>
                </a:solidFill>
                <a:latin typeface="Arial"/>
                <a:ea typeface="Arial"/>
                <a:cs typeface="Arial"/>
                <a:sym typeface="Arial"/>
              </a:rPr>
              <a:t> learner</a:t>
            </a:r>
            <a:endParaRPr sz="1050">
              <a:solidFill>
                <a:schemeClr val="dk1"/>
              </a:solidFill>
              <a:latin typeface="Arial"/>
              <a:ea typeface="Arial"/>
              <a:cs typeface="Arial"/>
              <a:sym typeface="Arial"/>
            </a:endParaRPr>
          </a:p>
        </p:txBody>
      </p:sp>
      <p:cxnSp>
        <p:nvCxnSpPr>
          <p:cNvPr id="15" name="Google Shape;15;p2"/>
          <p:cNvCxnSpPr/>
          <p:nvPr/>
        </p:nvCxnSpPr>
        <p:spPr>
          <a:xfrm>
            <a:off x="5997321" y="4672584"/>
            <a:ext cx="2982087" cy="0"/>
          </a:xfrm>
          <a:prstGeom prst="straightConnector1">
            <a:avLst/>
          </a:prstGeom>
          <a:noFill/>
          <a:ln w="9525" cap="flat" cmpd="sng">
            <a:solidFill>
              <a:schemeClr val="dk1"/>
            </a:solidFill>
            <a:prstDash val="solid"/>
            <a:round/>
            <a:headEnd type="none" w="sm" len="sm"/>
            <a:tailEnd type="none" w="sm" len="sm"/>
          </a:ln>
        </p:spPr>
      </p:cxnSp>
    </p:spTree>
    <p:extLst>
      <p:ext uri="{BB962C8B-B14F-4D97-AF65-F5344CB8AC3E}">
        <p14:creationId xmlns:p14="http://schemas.microsoft.com/office/powerpoint/2010/main" val="3840063578"/>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6"/>
        <p:cNvGrpSpPr/>
        <p:nvPr/>
      </p:nvGrpSpPr>
      <p:grpSpPr>
        <a:xfrm>
          <a:off x="0" y="0"/>
          <a:ext cx="0" cy="0"/>
          <a:chOff x="0" y="0"/>
          <a:chExt cx="0" cy="0"/>
        </a:xfrm>
      </p:grpSpPr>
      <p:sp>
        <p:nvSpPr>
          <p:cNvPr id="17" name="Google Shape;17;p3"/>
          <p:cNvSpPr txBox="1">
            <a:spLocks noGrp="1"/>
          </p:cNvSpPr>
          <p:nvPr>
            <p:ph type="ctrTitle"/>
          </p:nvPr>
        </p:nvSpPr>
        <p:spPr>
          <a:xfrm>
            <a:off x="311708" y="744575"/>
            <a:ext cx="8520600" cy="2052600"/>
          </a:xfrm>
          <a:prstGeom prst="rect">
            <a:avLst/>
          </a:prstGeom>
          <a:noFill/>
          <a:ln>
            <a:noFill/>
          </a:ln>
        </p:spPr>
        <p:txBody>
          <a:bodyPr spcFirstLastPara="1" wrap="square" lIns="68575" tIns="68575" rIns="68575" bIns="68575" anchor="b" anchorCtr="0">
            <a:noAutofit/>
          </a:bodyPr>
          <a:lstStyle>
            <a:lvl1pPr marR="0" lvl="0" algn="ctr" rtl="0">
              <a:lnSpc>
                <a:spcPct val="90000"/>
              </a:lnSpc>
              <a:spcBef>
                <a:spcPts val="0"/>
              </a:spcBef>
              <a:spcAft>
                <a:spcPts val="0"/>
              </a:spcAft>
              <a:buClr>
                <a:schemeClr val="lt1"/>
              </a:buClr>
              <a:buSzPts val="3900"/>
              <a:buFont typeface="Calibri"/>
              <a:buNone/>
              <a:defRPr sz="5200" b="0" i="0" u="none" strike="noStrike" cap="none">
                <a:solidFill>
                  <a:schemeClr val="lt1"/>
                </a:solidFill>
                <a:latin typeface="Calibri"/>
                <a:ea typeface="Calibri"/>
                <a:cs typeface="Calibri"/>
                <a:sym typeface="Calibri"/>
              </a:defRPr>
            </a:lvl1pPr>
            <a:lvl2pPr marR="0" lvl="1" algn="ctr" rtl="0">
              <a:lnSpc>
                <a:spcPct val="100000"/>
              </a:lnSpc>
              <a:spcBef>
                <a:spcPts val="0"/>
              </a:spcBef>
              <a:spcAft>
                <a:spcPts val="0"/>
              </a:spcAft>
              <a:buClr>
                <a:srgbClr val="000000"/>
              </a:buClr>
              <a:buSzPts val="3900"/>
              <a:buFont typeface="Arial"/>
              <a:buNone/>
              <a:defRPr sz="5200" b="0" i="0" u="none" strike="noStrike" cap="none">
                <a:solidFill>
                  <a:srgbClr val="000000"/>
                </a:solidFill>
                <a:latin typeface="Arial"/>
                <a:ea typeface="Arial"/>
                <a:cs typeface="Arial"/>
                <a:sym typeface="Arial"/>
              </a:defRPr>
            </a:lvl2pPr>
            <a:lvl3pPr marR="0" lvl="2" algn="ctr" rtl="0">
              <a:lnSpc>
                <a:spcPct val="100000"/>
              </a:lnSpc>
              <a:spcBef>
                <a:spcPts val="0"/>
              </a:spcBef>
              <a:spcAft>
                <a:spcPts val="0"/>
              </a:spcAft>
              <a:buClr>
                <a:srgbClr val="000000"/>
              </a:buClr>
              <a:buSzPts val="3900"/>
              <a:buFont typeface="Arial"/>
              <a:buNone/>
              <a:defRPr sz="5200" b="0" i="0" u="none" strike="noStrike" cap="none">
                <a:solidFill>
                  <a:srgbClr val="000000"/>
                </a:solidFill>
                <a:latin typeface="Arial"/>
                <a:ea typeface="Arial"/>
                <a:cs typeface="Arial"/>
                <a:sym typeface="Arial"/>
              </a:defRPr>
            </a:lvl3pPr>
            <a:lvl4pPr marR="0" lvl="3" algn="ctr" rtl="0">
              <a:lnSpc>
                <a:spcPct val="100000"/>
              </a:lnSpc>
              <a:spcBef>
                <a:spcPts val="0"/>
              </a:spcBef>
              <a:spcAft>
                <a:spcPts val="0"/>
              </a:spcAft>
              <a:buClr>
                <a:srgbClr val="000000"/>
              </a:buClr>
              <a:buSzPts val="3900"/>
              <a:buFont typeface="Arial"/>
              <a:buNone/>
              <a:defRPr sz="5200" b="0" i="0" u="none" strike="noStrike" cap="none">
                <a:solidFill>
                  <a:srgbClr val="000000"/>
                </a:solidFill>
                <a:latin typeface="Arial"/>
                <a:ea typeface="Arial"/>
                <a:cs typeface="Arial"/>
                <a:sym typeface="Arial"/>
              </a:defRPr>
            </a:lvl4pPr>
            <a:lvl5pPr marR="0" lvl="4" algn="ctr" rtl="0">
              <a:lnSpc>
                <a:spcPct val="100000"/>
              </a:lnSpc>
              <a:spcBef>
                <a:spcPts val="0"/>
              </a:spcBef>
              <a:spcAft>
                <a:spcPts val="0"/>
              </a:spcAft>
              <a:buClr>
                <a:srgbClr val="000000"/>
              </a:buClr>
              <a:buSzPts val="3900"/>
              <a:buFont typeface="Arial"/>
              <a:buNone/>
              <a:defRPr sz="5200" b="0" i="0" u="none" strike="noStrike" cap="none">
                <a:solidFill>
                  <a:srgbClr val="000000"/>
                </a:solidFill>
                <a:latin typeface="Arial"/>
                <a:ea typeface="Arial"/>
                <a:cs typeface="Arial"/>
                <a:sym typeface="Arial"/>
              </a:defRPr>
            </a:lvl5pPr>
            <a:lvl6pPr marR="0" lvl="5" algn="ctr" rtl="0">
              <a:lnSpc>
                <a:spcPct val="100000"/>
              </a:lnSpc>
              <a:spcBef>
                <a:spcPts val="0"/>
              </a:spcBef>
              <a:spcAft>
                <a:spcPts val="0"/>
              </a:spcAft>
              <a:buClr>
                <a:srgbClr val="000000"/>
              </a:buClr>
              <a:buSzPts val="3900"/>
              <a:buFont typeface="Arial"/>
              <a:buNone/>
              <a:defRPr sz="5200" b="0" i="0" u="none" strike="noStrike" cap="none">
                <a:solidFill>
                  <a:srgbClr val="000000"/>
                </a:solidFill>
                <a:latin typeface="Arial"/>
                <a:ea typeface="Arial"/>
                <a:cs typeface="Arial"/>
                <a:sym typeface="Arial"/>
              </a:defRPr>
            </a:lvl6pPr>
            <a:lvl7pPr marR="0" lvl="6" algn="ctr" rtl="0">
              <a:lnSpc>
                <a:spcPct val="100000"/>
              </a:lnSpc>
              <a:spcBef>
                <a:spcPts val="0"/>
              </a:spcBef>
              <a:spcAft>
                <a:spcPts val="0"/>
              </a:spcAft>
              <a:buClr>
                <a:srgbClr val="000000"/>
              </a:buClr>
              <a:buSzPts val="3900"/>
              <a:buFont typeface="Arial"/>
              <a:buNone/>
              <a:defRPr sz="5200" b="0" i="0" u="none" strike="noStrike" cap="none">
                <a:solidFill>
                  <a:srgbClr val="000000"/>
                </a:solidFill>
                <a:latin typeface="Arial"/>
                <a:ea typeface="Arial"/>
                <a:cs typeface="Arial"/>
                <a:sym typeface="Arial"/>
              </a:defRPr>
            </a:lvl7pPr>
            <a:lvl8pPr marR="0" lvl="7" algn="ctr" rtl="0">
              <a:lnSpc>
                <a:spcPct val="100000"/>
              </a:lnSpc>
              <a:spcBef>
                <a:spcPts val="0"/>
              </a:spcBef>
              <a:spcAft>
                <a:spcPts val="0"/>
              </a:spcAft>
              <a:buClr>
                <a:srgbClr val="000000"/>
              </a:buClr>
              <a:buSzPts val="3900"/>
              <a:buFont typeface="Arial"/>
              <a:buNone/>
              <a:defRPr sz="5200" b="0" i="0" u="none" strike="noStrike" cap="none">
                <a:solidFill>
                  <a:srgbClr val="000000"/>
                </a:solidFill>
                <a:latin typeface="Arial"/>
                <a:ea typeface="Arial"/>
                <a:cs typeface="Arial"/>
                <a:sym typeface="Arial"/>
              </a:defRPr>
            </a:lvl8pPr>
            <a:lvl9pPr marR="0" lvl="8" algn="ctr" rtl="0">
              <a:lnSpc>
                <a:spcPct val="100000"/>
              </a:lnSpc>
              <a:spcBef>
                <a:spcPts val="0"/>
              </a:spcBef>
              <a:spcAft>
                <a:spcPts val="0"/>
              </a:spcAft>
              <a:buClr>
                <a:srgbClr val="000000"/>
              </a:buClr>
              <a:buSzPts val="3900"/>
              <a:buFont typeface="Arial"/>
              <a:buNone/>
              <a:defRPr sz="5200" b="0" i="0" u="none" strike="noStrike" cap="none">
                <a:solidFill>
                  <a:srgbClr val="000000"/>
                </a:solidFill>
                <a:latin typeface="Arial"/>
                <a:ea typeface="Arial"/>
                <a:cs typeface="Arial"/>
                <a:sym typeface="Arial"/>
              </a:defRPr>
            </a:lvl9pPr>
          </a:lstStyle>
          <a:p>
            <a:endParaRPr/>
          </a:p>
        </p:txBody>
      </p:sp>
      <p:sp>
        <p:nvSpPr>
          <p:cNvPr id="18" name="Google Shape;18;p3"/>
          <p:cNvSpPr txBox="1">
            <a:spLocks noGrp="1"/>
          </p:cNvSpPr>
          <p:nvPr>
            <p:ph type="subTitle" idx="1"/>
          </p:nvPr>
        </p:nvSpPr>
        <p:spPr>
          <a:xfrm>
            <a:off x="311700" y="2834125"/>
            <a:ext cx="8520600" cy="792600"/>
          </a:xfrm>
          <a:prstGeom prst="rect">
            <a:avLst/>
          </a:prstGeom>
          <a:noFill/>
          <a:ln>
            <a:noFill/>
          </a:ln>
        </p:spPr>
        <p:txBody>
          <a:bodyPr spcFirstLastPara="1" wrap="square" lIns="68575" tIns="68575" rIns="68575" bIns="68575" anchor="t" anchorCtr="0">
            <a:noAutofit/>
          </a:bodyPr>
          <a:lstStyle>
            <a:lvl1pPr marR="0" lvl="0" algn="ctr" rtl="0">
              <a:lnSpc>
                <a:spcPct val="100000"/>
              </a:lnSpc>
              <a:spcBef>
                <a:spcPts val="0"/>
              </a:spcBef>
              <a:spcAft>
                <a:spcPts val="0"/>
              </a:spcAft>
              <a:buClr>
                <a:schemeClr val="dk1"/>
              </a:buClr>
              <a:buSzPts val="2100"/>
              <a:buFont typeface="Arial"/>
              <a:buNone/>
              <a:defRPr sz="2800" b="0" i="0" u="none" strike="noStrike" cap="none">
                <a:solidFill>
                  <a:schemeClr val="dk1"/>
                </a:solidFill>
                <a:latin typeface="Calibri"/>
                <a:ea typeface="Calibri"/>
                <a:cs typeface="Calibri"/>
                <a:sym typeface="Calibri"/>
              </a:defRPr>
            </a:lvl1pPr>
            <a:lvl2pPr marR="0" lvl="1" algn="ctr" rtl="0">
              <a:lnSpc>
                <a:spcPct val="100000"/>
              </a:lnSpc>
              <a:spcBef>
                <a:spcPts val="0"/>
              </a:spcBef>
              <a:spcAft>
                <a:spcPts val="0"/>
              </a:spcAft>
              <a:buClr>
                <a:schemeClr val="dk1"/>
              </a:buClr>
              <a:buSzPts val="2100"/>
              <a:buFont typeface="Arial"/>
              <a:buNone/>
              <a:defRPr sz="2800" b="0" i="0" u="none" strike="noStrike" cap="none">
                <a:solidFill>
                  <a:schemeClr val="dk1"/>
                </a:solidFill>
                <a:latin typeface="Calibri"/>
                <a:ea typeface="Calibri"/>
                <a:cs typeface="Calibri"/>
                <a:sym typeface="Calibri"/>
              </a:defRPr>
            </a:lvl2pPr>
            <a:lvl3pPr marR="0" lvl="2" algn="ctr" rtl="0">
              <a:lnSpc>
                <a:spcPct val="100000"/>
              </a:lnSpc>
              <a:spcBef>
                <a:spcPts val="0"/>
              </a:spcBef>
              <a:spcAft>
                <a:spcPts val="0"/>
              </a:spcAft>
              <a:buClr>
                <a:schemeClr val="dk1"/>
              </a:buClr>
              <a:buSzPts val="2100"/>
              <a:buFont typeface="Arial"/>
              <a:buNone/>
              <a:defRPr sz="2800" b="0" i="0" u="none" strike="noStrike" cap="none">
                <a:solidFill>
                  <a:schemeClr val="dk1"/>
                </a:solidFill>
                <a:latin typeface="Calibri"/>
                <a:ea typeface="Calibri"/>
                <a:cs typeface="Calibri"/>
                <a:sym typeface="Calibri"/>
              </a:defRPr>
            </a:lvl3pPr>
            <a:lvl4pPr marR="0" lvl="3" algn="ctr" rtl="0">
              <a:lnSpc>
                <a:spcPct val="100000"/>
              </a:lnSpc>
              <a:spcBef>
                <a:spcPts val="0"/>
              </a:spcBef>
              <a:spcAft>
                <a:spcPts val="0"/>
              </a:spcAft>
              <a:buClr>
                <a:schemeClr val="dk1"/>
              </a:buClr>
              <a:buSzPts val="2100"/>
              <a:buFont typeface="Arial"/>
              <a:buNone/>
              <a:defRPr sz="2800" b="0" i="0" u="none" strike="noStrike" cap="none">
                <a:solidFill>
                  <a:schemeClr val="dk1"/>
                </a:solidFill>
                <a:latin typeface="Calibri"/>
                <a:ea typeface="Calibri"/>
                <a:cs typeface="Calibri"/>
                <a:sym typeface="Calibri"/>
              </a:defRPr>
            </a:lvl4pPr>
            <a:lvl5pPr marR="0" lvl="4" algn="ctr" rtl="0">
              <a:lnSpc>
                <a:spcPct val="100000"/>
              </a:lnSpc>
              <a:spcBef>
                <a:spcPts val="0"/>
              </a:spcBef>
              <a:spcAft>
                <a:spcPts val="0"/>
              </a:spcAft>
              <a:buClr>
                <a:schemeClr val="dk1"/>
              </a:buClr>
              <a:buSzPts val="2100"/>
              <a:buFont typeface="Arial"/>
              <a:buNone/>
              <a:defRPr sz="2800" b="0" i="0" u="none" strike="noStrike" cap="none">
                <a:solidFill>
                  <a:schemeClr val="dk1"/>
                </a:solidFill>
                <a:latin typeface="Calibri"/>
                <a:ea typeface="Calibri"/>
                <a:cs typeface="Calibri"/>
                <a:sym typeface="Calibri"/>
              </a:defRPr>
            </a:lvl5pPr>
            <a:lvl6pPr marR="0" lvl="5" algn="ctr" rtl="0">
              <a:lnSpc>
                <a:spcPct val="100000"/>
              </a:lnSpc>
              <a:spcBef>
                <a:spcPts val="0"/>
              </a:spcBef>
              <a:spcAft>
                <a:spcPts val="0"/>
              </a:spcAft>
              <a:buClr>
                <a:schemeClr val="dk1"/>
              </a:buClr>
              <a:buSzPts val="2100"/>
              <a:buFont typeface="Arial"/>
              <a:buNone/>
              <a:defRPr sz="2800" b="0" i="0" u="none" strike="noStrike" cap="none">
                <a:solidFill>
                  <a:schemeClr val="dk1"/>
                </a:solidFill>
                <a:latin typeface="Calibri"/>
                <a:ea typeface="Calibri"/>
                <a:cs typeface="Calibri"/>
                <a:sym typeface="Calibri"/>
              </a:defRPr>
            </a:lvl6pPr>
            <a:lvl7pPr marR="0" lvl="6" algn="ctr" rtl="0">
              <a:lnSpc>
                <a:spcPct val="100000"/>
              </a:lnSpc>
              <a:spcBef>
                <a:spcPts val="0"/>
              </a:spcBef>
              <a:spcAft>
                <a:spcPts val="0"/>
              </a:spcAft>
              <a:buClr>
                <a:schemeClr val="dk1"/>
              </a:buClr>
              <a:buSzPts val="2100"/>
              <a:buFont typeface="Arial"/>
              <a:buNone/>
              <a:defRPr sz="2800" b="0" i="0" u="none" strike="noStrike" cap="none">
                <a:solidFill>
                  <a:schemeClr val="dk1"/>
                </a:solidFill>
                <a:latin typeface="Calibri"/>
                <a:ea typeface="Calibri"/>
                <a:cs typeface="Calibri"/>
                <a:sym typeface="Calibri"/>
              </a:defRPr>
            </a:lvl7pPr>
            <a:lvl8pPr marR="0" lvl="7" algn="ctr" rtl="0">
              <a:lnSpc>
                <a:spcPct val="100000"/>
              </a:lnSpc>
              <a:spcBef>
                <a:spcPts val="0"/>
              </a:spcBef>
              <a:spcAft>
                <a:spcPts val="0"/>
              </a:spcAft>
              <a:buClr>
                <a:schemeClr val="dk1"/>
              </a:buClr>
              <a:buSzPts val="2100"/>
              <a:buFont typeface="Arial"/>
              <a:buNone/>
              <a:defRPr sz="2800" b="0" i="0" u="none" strike="noStrike" cap="none">
                <a:solidFill>
                  <a:schemeClr val="dk1"/>
                </a:solidFill>
                <a:latin typeface="Calibri"/>
                <a:ea typeface="Calibri"/>
                <a:cs typeface="Calibri"/>
                <a:sym typeface="Calibri"/>
              </a:defRPr>
            </a:lvl8pPr>
            <a:lvl9pPr marR="0" lvl="8" algn="ctr" rtl="0">
              <a:lnSpc>
                <a:spcPct val="100000"/>
              </a:lnSpc>
              <a:spcBef>
                <a:spcPts val="0"/>
              </a:spcBef>
              <a:spcAft>
                <a:spcPts val="0"/>
              </a:spcAft>
              <a:buClr>
                <a:schemeClr val="dk1"/>
              </a:buClr>
              <a:buSzPts val="2100"/>
              <a:buFont typeface="Arial"/>
              <a:buNone/>
              <a:defRPr sz="2800" b="0" i="0" u="none" strike="noStrike" cap="none">
                <a:solidFill>
                  <a:schemeClr val="dk1"/>
                </a:solidFill>
                <a:latin typeface="Calibri"/>
                <a:ea typeface="Calibri"/>
                <a:cs typeface="Calibri"/>
                <a:sym typeface="Calibri"/>
              </a:defRPr>
            </a:lvl9pPr>
          </a:lstStyle>
          <a:p>
            <a:endParaRPr/>
          </a:p>
        </p:txBody>
      </p:sp>
      <p:sp>
        <p:nvSpPr>
          <p:cNvPr id="19" name="Google Shape;19;p3"/>
          <p:cNvSpPr txBox="1">
            <a:spLocks noGrp="1"/>
          </p:cNvSpPr>
          <p:nvPr>
            <p:ph type="sldNum" idx="12"/>
          </p:nvPr>
        </p:nvSpPr>
        <p:spPr>
          <a:xfrm>
            <a:off x="8472458" y="4663217"/>
            <a:ext cx="548700" cy="393600"/>
          </a:xfrm>
          <a:prstGeom prst="rect">
            <a:avLst/>
          </a:prstGeom>
          <a:noFill/>
          <a:ln>
            <a:noFill/>
          </a:ln>
        </p:spPr>
        <p:txBody>
          <a:bodyPr spcFirstLastPara="1" wrap="square" lIns="68575" tIns="68575" rIns="68575" bIns="68575" anchor="ctr" anchorCtr="0">
            <a:noAutofit/>
          </a:bodyPr>
          <a:lstStyle>
            <a:lvl1pPr marL="0" marR="0" lvl="0" indent="0" algn="r" rtl="0">
              <a:lnSpc>
                <a:spcPct val="100000"/>
              </a:lnSpc>
              <a:spcBef>
                <a:spcPts val="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1pPr>
            <a:lvl2pPr marL="0" marR="0" lvl="1" indent="0" algn="r" rtl="0">
              <a:lnSpc>
                <a:spcPct val="100000"/>
              </a:lnSpc>
              <a:spcBef>
                <a:spcPts val="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2pPr>
            <a:lvl3pPr marL="0" marR="0" lvl="2" indent="0" algn="r" rtl="0">
              <a:lnSpc>
                <a:spcPct val="100000"/>
              </a:lnSpc>
              <a:spcBef>
                <a:spcPts val="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3pPr>
            <a:lvl4pPr marL="0" marR="0" lvl="3" indent="0" algn="r" rtl="0">
              <a:lnSpc>
                <a:spcPct val="100000"/>
              </a:lnSpc>
              <a:spcBef>
                <a:spcPts val="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4pPr>
            <a:lvl5pPr marL="0" marR="0" lvl="4" indent="0" algn="r" rtl="0">
              <a:lnSpc>
                <a:spcPct val="100000"/>
              </a:lnSpc>
              <a:spcBef>
                <a:spcPts val="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5pPr>
            <a:lvl6pPr marL="0" marR="0" lvl="5" indent="0" algn="r" rtl="0">
              <a:lnSpc>
                <a:spcPct val="100000"/>
              </a:lnSpc>
              <a:spcBef>
                <a:spcPts val="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6pPr>
            <a:lvl7pPr marL="0" marR="0" lvl="6" indent="0" algn="r" rtl="0">
              <a:lnSpc>
                <a:spcPct val="100000"/>
              </a:lnSpc>
              <a:spcBef>
                <a:spcPts val="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7pPr>
            <a:lvl8pPr marL="0" marR="0" lvl="7" indent="0" algn="r" rtl="0">
              <a:lnSpc>
                <a:spcPct val="100000"/>
              </a:lnSpc>
              <a:spcBef>
                <a:spcPts val="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8pPr>
            <a:lvl9pPr marL="0" marR="0" lvl="8" indent="0" algn="r" rtl="0">
              <a:lnSpc>
                <a:spcPct val="100000"/>
              </a:lnSpc>
              <a:spcBef>
                <a:spcPts val="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646267755"/>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matchingName="1_Blue Content">
  <p:cSld name="1_Blue Content">
    <p:bg>
      <p:bgPr>
        <a:solidFill>
          <a:schemeClr val="dk1"/>
        </a:solidFill>
        <a:effectLst/>
      </p:bgPr>
    </p:bg>
    <p:spTree>
      <p:nvGrpSpPr>
        <p:cNvPr id="1" name="Shape 20"/>
        <p:cNvGrpSpPr/>
        <p:nvPr/>
      </p:nvGrpSpPr>
      <p:grpSpPr>
        <a:xfrm>
          <a:off x="0" y="0"/>
          <a:ext cx="0" cy="0"/>
          <a:chOff x="0" y="0"/>
          <a:chExt cx="0" cy="0"/>
        </a:xfrm>
      </p:grpSpPr>
      <p:sp>
        <p:nvSpPr>
          <p:cNvPr id="21" name="Google Shape;21;p4"/>
          <p:cNvSpPr/>
          <p:nvPr/>
        </p:nvSpPr>
        <p:spPr>
          <a:xfrm>
            <a:off x="0" y="4531716"/>
            <a:ext cx="9144000" cy="626400"/>
          </a:xfrm>
          <a:prstGeom prst="rect">
            <a:avLst/>
          </a:prstGeom>
          <a:solidFill>
            <a:schemeClr val="dk2"/>
          </a:solidFill>
          <a:ln>
            <a:noFill/>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Clr>
                <a:schemeClr val="dk1"/>
              </a:buClr>
              <a:buSzPts val="1467"/>
              <a:buFont typeface="Arial"/>
              <a:buNone/>
            </a:pPr>
            <a:endParaRPr sz="1100" b="0" i="0" u="none" strike="noStrike" cap="none">
              <a:solidFill>
                <a:schemeClr val="lt1"/>
              </a:solidFill>
              <a:latin typeface="Arial"/>
              <a:ea typeface="Arial"/>
              <a:cs typeface="Arial"/>
              <a:sym typeface="Arial"/>
            </a:endParaRPr>
          </a:p>
        </p:txBody>
      </p:sp>
      <p:sp>
        <p:nvSpPr>
          <p:cNvPr id="22" name="Google Shape;22;p4"/>
          <p:cNvSpPr txBox="1">
            <a:spLocks noGrp="1"/>
          </p:cNvSpPr>
          <p:nvPr>
            <p:ph type="title"/>
          </p:nvPr>
        </p:nvSpPr>
        <p:spPr>
          <a:xfrm>
            <a:off x="275300" y="236110"/>
            <a:ext cx="5588700" cy="9939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rgbClr val="000000"/>
              </a:buClr>
              <a:buSzPts val="1100"/>
              <a:buFont typeface="Arial"/>
              <a:buNone/>
              <a:defRPr sz="3000" b="1"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23" name="Google Shape;23;p4"/>
          <p:cNvSpPr txBox="1">
            <a:spLocks noGrp="1"/>
          </p:cNvSpPr>
          <p:nvPr>
            <p:ph type="body" idx="1"/>
          </p:nvPr>
        </p:nvSpPr>
        <p:spPr>
          <a:xfrm>
            <a:off x="274667" y="1513288"/>
            <a:ext cx="6712500" cy="3198000"/>
          </a:xfrm>
          <a:prstGeom prst="rect">
            <a:avLst/>
          </a:prstGeom>
          <a:noFill/>
          <a:ln>
            <a:noFill/>
          </a:ln>
        </p:spPr>
        <p:txBody>
          <a:bodyPr spcFirstLastPara="1" wrap="square" lIns="68575" tIns="34275" rIns="68575" bIns="34275" anchor="t" anchorCtr="0">
            <a:noAutofit/>
          </a:bodyPr>
          <a:lstStyle>
            <a:lvl1pPr marL="342900" marR="0" lvl="0" indent="-271463" algn="l" rtl="0">
              <a:lnSpc>
                <a:spcPct val="100000"/>
              </a:lnSpc>
              <a:spcBef>
                <a:spcPts val="0"/>
              </a:spcBef>
              <a:spcAft>
                <a:spcPts val="0"/>
              </a:spcAft>
              <a:buClr>
                <a:srgbClr val="000000"/>
              </a:buClr>
              <a:buSzPts val="2100"/>
              <a:buFont typeface="Arial"/>
              <a:buChar char="•"/>
              <a:defRPr sz="2100" b="0" i="0" u="none" strike="noStrike" cap="none">
                <a:solidFill>
                  <a:schemeClr val="lt1"/>
                </a:solidFill>
                <a:latin typeface="Arial"/>
                <a:ea typeface="Arial"/>
                <a:cs typeface="Arial"/>
                <a:sym typeface="Arial"/>
              </a:defRPr>
            </a:lvl1pPr>
            <a:lvl2pPr marL="685800" marR="0" lvl="1" indent="-257175" algn="l" rtl="0">
              <a:lnSpc>
                <a:spcPct val="100000"/>
              </a:lnSpc>
              <a:spcBef>
                <a:spcPts val="0"/>
              </a:spcBef>
              <a:spcAft>
                <a:spcPts val="0"/>
              </a:spcAft>
              <a:buClr>
                <a:srgbClr val="000000"/>
              </a:buClr>
              <a:buSzPts val="1800"/>
              <a:buFont typeface="Arial"/>
              <a:buChar char="•"/>
              <a:defRPr sz="1800" b="0" i="0" u="none" strike="noStrike" cap="none">
                <a:solidFill>
                  <a:schemeClr val="lt1"/>
                </a:solidFill>
                <a:latin typeface="Arial"/>
                <a:ea typeface="Arial"/>
                <a:cs typeface="Arial"/>
                <a:sym typeface="Arial"/>
              </a:defRPr>
            </a:lvl2pPr>
            <a:lvl3pPr marL="1028700" marR="0" lvl="2" indent="-238125" algn="l" rtl="0">
              <a:lnSpc>
                <a:spcPct val="100000"/>
              </a:lnSpc>
              <a:spcBef>
                <a:spcPts val="0"/>
              </a:spcBef>
              <a:spcAft>
                <a:spcPts val="0"/>
              </a:spcAft>
              <a:buClr>
                <a:srgbClr val="000000"/>
              </a:buClr>
              <a:buSzPts val="1400"/>
              <a:buFont typeface="Arial"/>
              <a:buChar char="•"/>
              <a:defRPr sz="1400" b="0" i="0" u="none" strike="noStrike" cap="none">
                <a:solidFill>
                  <a:schemeClr val="lt1"/>
                </a:solidFill>
                <a:latin typeface="Arial"/>
                <a:ea typeface="Arial"/>
                <a:cs typeface="Arial"/>
                <a:sym typeface="Arial"/>
              </a:defRPr>
            </a:lvl3pPr>
            <a:lvl4pPr marL="1371600" marR="0" lvl="3" indent="-228600" algn="l" rtl="0">
              <a:lnSpc>
                <a:spcPct val="100000"/>
              </a:lnSpc>
              <a:spcBef>
                <a:spcPts val="0"/>
              </a:spcBef>
              <a:spcAft>
                <a:spcPts val="0"/>
              </a:spcAft>
              <a:buClr>
                <a:srgbClr val="000000"/>
              </a:buClr>
              <a:buSzPts val="1200"/>
              <a:buFont typeface="Arial"/>
              <a:buChar char="•"/>
              <a:defRPr sz="1200" b="0" i="0" u="none" strike="noStrike" cap="none">
                <a:solidFill>
                  <a:schemeClr val="lt1"/>
                </a:solidFill>
                <a:latin typeface="Arial"/>
                <a:ea typeface="Arial"/>
                <a:cs typeface="Arial"/>
                <a:sym typeface="Arial"/>
              </a:defRPr>
            </a:lvl4pPr>
            <a:lvl5pPr marL="1714500" marR="0" lvl="4" indent="-228600" algn="l" rtl="0">
              <a:lnSpc>
                <a:spcPct val="100000"/>
              </a:lnSpc>
              <a:spcBef>
                <a:spcPts val="0"/>
              </a:spcBef>
              <a:spcAft>
                <a:spcPts val="0"/>
              </a:spcAft>
              <a:buClr>
                <a:srgbClr val="000000"/>
              </a:buClr>
              <a:buSzPts val="1200"/>
              <a:buFont typeface="Arial"/>
              <a:buChar char="•"/>
              <a:defRPr sz="1200" b="0" i="0" u="none" strike="noStrike" cap="none">
                <a:solidFill>
                  <a:schemeClr val="lt1"/>
                </a:solidFill>
                <a:latin typeface="Arial"/>
                <a:ea typeface="Arial"/>
                <a:cs typeface="Arial"/>
                <a:sym typeface="Arial"/>
              </a:defRPr>
            </a:lvl5pPr>
            <a:lvl6pPr marL="2057400" marR="0" lvl="5" indent="-171450"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L="2400300" marR="0" lvl="6" indent="-171450"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L="2743200" marR="0" lvl="7" indent="-171450"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L="3086100" marR="0" lvl="8" indent="-171450"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pic>
        <p:nvPicPr>
          <p:cNvPr id="24" name="Google Shape;24;p4"/>
          <p:cNvPicPr preferRelativeResize="0"/>
          <p:nvPr/>
        </p:nvPicPr>
        <p:blipFill rotWithShape="1">
          <a:blip r:embed="rId2">
            <a:alphaModFix/>
          </a:blip>
          <a:srcRect/>
          <a:stretch/>
        </p:blipFill>
        <p:spPr>
          <a:xfrm>
            <a:off x="8215314" y="0"/>
            <a:ext cx="928688" cy="5143500"/>
          </a:xfrm>
          <a:prstGeom prst="rect">
            <a:avLst/>
          </a:prstGeom>
          <a:noFill/>
          <a:ln>
            <a:noFill/>
          </a:ln>
        </p:spPr>
      </p:pic>
    </p:spTree>
    <p:extLst>
      <p:ext uri="{BB962C8B-B14F-4D97-AF65-F5344CB8AC3E}">
        <p14:creationId xmlns:p14="http://schemas.microsoft.com/office/powerpoint/2010/main" val="1667379243"/>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matchingName="Blue Content">
  <p:cSld name="Blue Content">
    <p:bg>
      <p:bgPr>
        <a:solidFill>
          <a:schemeClr val="dk1"/>
        </a:solidFill>
        <a:effectLst/>
      </p:bgPr>
    </p:bg>
    <p:spTree>
      <p:nvGrpSpPr>
        <p:cNvPr id="1" name="Shape 25"/>
        <p:cNvGrpSpPr/>
        <p:nvPr/>
      </p:nvGrpSpPr>
      <p:grpSpPr>
        <a:xfrm>
          <a:off x="0" y="0"/>
          <a:ext cx="0" cy="0"/>
          <a:chOff x="0" y="0"/>
          <a:chExt cx="0" cy="0"/>
        </a:xfrm>
      </p:grpSpPr>
      <p:sp>
        <p:nvSpPr>
          <p:cNvPr id="26" name="Google Shape;26;p5"/>
          <p:cNvSpPr/>
          <p:nvPr/>
        </p:nvSpPr>
        <p:spPr>
          <a:xfrm>
            <a:off x="0" y="4531716"/>
            <a:ext cx="9144000" cy="626400"/>
          </a:xfrm>
          <a:prstGeom prst="rect">
            <a:avLst/>
          </a:prstGeom>
          <a:solidFill>
            <a:schemeClr val="lt2"/>
          </a:solidFill>
          <a:ln>
            <a:noFill/>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27" name="Google Shape;27;p5"/>
          <p:cNvSpPr txBox="1">
            <a:spLocks noGrp="1"/>
          </p:cNvSpPr>
          <p:nvPr>
            <p:ph type="title"/>
          </p:nvPr>
        </p:nvSpPr>
        <p:spPr>
          <a:xfrm>
            <a:off x="275300" y="236110"/>
            <a:ext cx="5588700" cy="9939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lt2"/>
              </a:buClr>
              <a:buSzPts val="3000"/>
              <a:buFont typeface="Arial"/>
              <a:buNone/>
              <a:defRPr sz="3000" b="1" i="0" u="none" strike="noStrike" cap="none">
                <a:solidFill>
                  <a:schemeClr val="lt2"/>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28" name="Google Shape;28;p5"/>
          <p:cNvSpPr txBox="1">
            <a:spLocks noGrp="1"/>
          </p:cNvSpPr>
          <p:nvPr>
            <p:ph type="body" idx="1"/>
          </p:nvPr>
        </p:nvSpPr>
        <p:spPr>
          <a:xfrm>
            <a:off x="274667" y="1513288"/>
            <a:ext cx="6712500" cy="3198000"/>
          </a:xfrm>
          <a:prstGeom prst="rect">
            <a:avLst/>
          </a:prstGeom>
          <a:noFill/>
          <a:ln>
            <a:noFill/>
          </a:ln>
        </p:spPr>
        <p:txBody>
          <a:bodyPr spcFirstLastPara="1" wrap="square" lIns="68575" tIns="34275" rIns="68575" bIns="34275" anchor="t" anchorCtr="0">
            <a:noAutofit/>
          </a:bodyPr>
          <a:lstStyle>
            <a:lvl1pPr marL="342900" marR="0" lvl="0" indent="-271463" algn="l" rtl="0">
              <a:lnSpc>
                <a:spcPct val="90000"/>
              </a:lnSpc>
              <a:spcBef>
                <a:spcPts val="300"/>
              </a:spcBef>
              <a:spcAft>
                <a:spcPts val="0"/>
              </a:spcAft>
              <a:buClr>
                <a:schemeClr val="lt1"/>
              </a:buClr>
              <a:buSzPts val="2100"/>
              <a:buFont typeface="Arial"/>
              <a:buChar char="•"/>
              <a:defRPr sz="2100" b="0" i="0" u="none" strike="noStrike" cap="none">
                <a:solidFill>
                  <a:schemeClr val="lt1"/>
                </a:solidFill>
                <a:latin typeface="Arial"/>
                <a:ea typeface="Arial"/>
                <a:cs typeface="Arial"/>
                <a:sym typeface="Arial"/>
              </a:defRPr>
            </a:lvl1pPr>
            <a:lvl2pPr marL="685800" marR="0" lvl="1" indent="-257175" algn="l" rtl="0">
              <a:lnSpc>
                <a:spcPct val="90000"/>
              </a:lnSpc>
              <a:spcBef>
                <a:spcPts val="2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2pPr>
            <a:lvl3pPr marL="1028700" marR="0" lvl="2" indent="-238125" algn="l" rtl="0">
              <a:lnSpc>
                <a:spcPct val="90000"/>
              </a:lnSpc>
              <a:spcBef>
                <a:spcPts val="200"/>
              </a:spcBef>
              <a:spcAft>
                <a:spcPts val="0"/>
              </a:spcAft>
              <a:buClr>
                <a:schemeClr val="lt1"/>
              </a:buClr>
              <a:buSzPts val="1400"/>
              <a:buFont typeface="Arial"/>
              <a:buChar char="•"/>
              <a:defRPr sz="1400" b="0" i="0" u="none" strike="noStrike" cap="none">
                <a:solidFill>
                  <a:schemeClr val="lt1"/>
                </a:solidFill>
                <a:latin typeface="Arial"/>
                <a:ea typeface="Arial"/>
                <a:cs typeface="Arial"/>
                <a:sym typeface="Arial"/>
              </a:defRPr>
            </a:lvl3pPr>
            <a:lvl4pPr marL="1371600" marR="0" lvl="3" indent="-228600" algn="l" rtl="0">
              <a:lnSpc>
                <a:spcPct val="90000"/>
              </a:lnSpc>
              <a:spcBef>
                <a:spcPts val="2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4pPr>
            <a:lvl5pPr marL="1714500" marR="0" lvl="4" indent="-228600" algn="l" rtl="0">
              <a:lnSpc>
                <a:spcPct val="90000"/>
              </a:lnSpc>
              <a:spcBef>
                <a:spcPts val="2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5pPr>
            <a:lvl6pPr marL="2057400" marR="0" lvl="5"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6pPr>
            <a:lvl7pPr marL="2400300" marR="0" lvl="6"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7pPr>
            <a:lvl8pPr marL="2743200" marR="0" lvl="7"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8pPr>
            <a:lvl9pPr marL="3086100" marR="0" lvl="8"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9pPr>
          </a:lstStyle>
          <a:p>
            <a:endParaRPr/>
          </a:p>
        </p:txBody>
      </p:sp>
      <p:pic>
        <p:nvPicPr>
          <p:cNvPr id="29" name="Google Shape;29;p5"/>
          <p:cNvPicPr preferRelativeResize="0"/>
          <p:nvPr/>
        </p:nvPicPr>
        <p:blipFill rotWithShape="1">
          <a:blip r:embed="rId2">
            <a:alphaModFix/>
          </a:blip>
          <a:srcRect/>
          <a:stretch/>
        </p:blipFill>
        <p:spPr>
          <a:xfrm>
            <a:off x="8215314" y="0"/>
            <a:ext cx="928688" cy="5143500"/>
          </a:xfrm>
          <a:prstGeom prst="rect">
            <a:avLst/>
          </a:prstGeom>
          <a:noFill/>
          <a:ln>
            <a:noFill/>
          </a:ln>
        </p:spPr>
      </p:pic>
    </p:spTree>
    <p:extLst>
      <p:ext uri="{BB962C8B-B14F-4D97-AF65-F5344CB8AC3E}">
        <p14:creationId xmlns:p14="http://schemas.microsoft.com/office/powerpoint/2010/main" val="2279238300"/>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matchingName="Title Orange">
  <p:cSld name="Title Orange">
    <p:bg>
      <p:bgPr>
        <a:solidFill>
          <a:schemeClr val="lt2"/>
        </a:solidFill>
        <a:effectLst/>
      </p:bgPr>
    </p:bg>
    <p:spTree>
      <p:nvGrpSpPr>
        <p:cNvPr id="1" name="Shape 30"/>
        <p:cNvGrpSpPr/>
        <p:nvPr/>
      </p:nvGrpSpPr>
      <p:grpSpPr>
        <a:xfrm>
          <a:off x="0" y="0"/>
          <a:ext cx="0" cy="0"/>
          <a:chOff x="0" y="0"/>
          <a:chExt cx="0" cy="0"/>
        </a:xfrm>
      </p:grpSpPr>
      <p:sp>
        <p:nvSpPr>
          <p:cNvPr id="31" name="Google Shape;31;p6"/>
          <p:cNvSpPr txBox="1">
            <a:spLocks noGrp="1"/>
          </p:cNvSpPr>
          <p:nvPr>
            <p:ph type="body" idx="1"/>
          </p:nvPr>
        </p:nvSpPr>
        <p:spPr>
          <a:xfrm>
            <a:off x="402052" y="3279008"/>
            <a:ext cx="1588800" cy="831000"/>
          </a:xfrm>
          <a:prstGeom prst="rect">
            <a:avLst/>
          </a:prstGeom>
          <a:noFill/>
          <a:ln>
            <a:noFill/>
          </a:ln>
        </p:spPr>
        <p:txBody>
          <a:bodyPr spcFirstLastPara="1" wrap="square" lIns="205725" tIns="205725" rIns="205725" bIns="205725" anchor="b" anchorCtr="0">
            <a:noAutofit/>
          </a:bodyPr>
          <a:lstStyle>
            <a:lvl1pPr marL="342900" marR="0" lvl="0" indent="-171450" algn="l" rtl="0">
              <a:lnSpc>
                <a:spcPct val="90000"/>
              </a:lnSpc>
              <a:spcBef>
                <a:spcPts val="300"/>
              </a:spcBef>
              <a:spcAft>
                <a:spcPts val="0"/>
              </a:spcAft>
              <a:buClr>
                <a:schemeClr val="dk1"/>
              </a:buClr>
              <a:buSzPts val="3000"/>
              <a:buFont typeface="Arial"/>
              <a:buNone/>
              <a:defRPr sz="3000" b="1" i="0" u="none" strike="noStrike" cap="none">
                <a:solidFill>
                  <a:schemeClr val="dk1"/>
                </a:solidFill>
                <a:latin typeface="Arial"/>
                <a:ea typeface="Arial"/>
                <a:cs typeface="Arial"/>
                <a:sym typeface="Arial"/>
              </a:defRPr>
            </a:lvl1pPr>
            <a:lvl2pPr marL="685800" marR="0" lvl="1" indent="-209550" algn="l" rtl="0">
              <a:lnSpc>
                <a:spcPct val="90000"/>
              </a:lnSpc>
              <a:spcBef>
                <a:spcPts val="200"/>
              </a:spcBef>
              <a:spcAft>
                <a:spcPts val="0"/>
              </a:spcAft>
              <a:buClr>
                <a:schemeClr val="dk1"/>
              </a:buClr>
              <a:buSzPts val="800"/>
              <a:buFont typeface="Arial"/>
              <a:buChar char="•"/>
              <a:defRPr sz="800" b="0" i="0" u="none" strike="noStrike" cap="none">
                <a:solidFill>
                  <a:schemeClr val="dk1"/>
                </a:solidFill>
                <a:latin typeface="Calibri"/>
                <a:ea typeface="Calibri"/>
                <a:cs typeface="Calibri"/>
                <a:sym typeface="Calibri"/>
              </a:defRPr>
            </a:lvl2pPr>
            <a:lvl3pPr marL="1028700" marR="0" lvl="2"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3pPr>
            <a:lvl4pPr marL="1371600" marR="0" lvl="3"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4pPr>
            <a:lvl5pPr marL="1714500" marR="0" lvl="4"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5pPr>
            <a:lvl6pPr marL="2057400" marR="0" lvl="5"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6pPr>
            <a:lvl7pPr marL="2400300" marR="0" lvl="6"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7pPr>
            <a:lvl8pPr marL="2743200" marR="0" lvl="7"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8pPr>
            <a:lvl9pPr marL="3086100" marR="0" lvl="8"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9pPr>
          </a:lstStyle>
          <a:p>
            <a:endParaRPr/>
          </a:p>
        </p:txBody>
      </p:sp>
      <p:pic>
        <p:nvPicPr>
          <p:cNvPr id="32" name="Google Shape;32;p6"/>
          <p:cNvPicPr preferRelativeResize="0"/>
          <p:nvPr/>
        </p:nvPicPr>
        <p:blipFill rotWithShape="1">
          <a:blip r:embed="rId2">
            <a:alphaModFix/>
          </a:blip>
          <a:srcRect/>
          <a:stretch/>
        </p:blipFill>
        <p:spPr>
          <a:xfrm>
            <a:off x="8215314" y="0"/>
            <a:ext cx="928688" cy="5143500"/>
          </a:xfrm>
          <a:prstGeom prst="rect">
            <a:avLst/>
          </a:prstGeom>
          <a:noFill/>
          <a:ln>
            <a:noFill/>
          </a:ln>
        </p:spPr>
      </p:pic>
    </p:spTree>
    <p:extLst>
      <p:ext uri="{BB962C8B-B14F-4D97-AF65-F5344CB8AC3E}">
        <p14:creationId xmlns:p14="http://schemas.microsoft.com/office/powerpoint/2010/main" val="40804870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7_Title Slide">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0CA5B70-3DB0-0B47-BB38-8F3694CB53E2}"/>
              </a:ext>
            </a:extLst>
          </p:cNvPr>
          <p:cNvPicPr>
            <a:picLocks noChangeAspect="1"/>
          </p:cNvPicPr>
          <p:nvPr userDrawn="1"/>
        </p:nvPicPr>
        <p:blipFill rotWithShape="1">
          <a:blip r:embed="rId2"/>
          <a:srcRect r="25430"/>
          <a:stretch/>
        </p:blipFill>
        <p:spPr>
          <a:xfrm flipH="1">
            <a:off x="-1" y="0"/>
            <a:ext cx="5859118" cy="5150324"/>
          </a:xfrm>
          <a:prstGeom prst="rect">
            <a:avLst/>
          </a:prstGeom>
        </p:spPr>
      </p:pic>
      <p:pic>
        <p:nvPicPr>
          <p:cNvPr id="8" name="Picture 7">
            <a:extLst>
              <a:ext uri="{FF2B5EF4-FFF2-40B4-BE49-F238E27FC236}">
                <a16:creationId xmlns:a16="http://schemas.microsoft.com/office/drawing/2014/main" id="{7BC81859-B192-A346-B351-2ABF40BBBEC0}"/>
              </a:ext>
            </a:extLst>
          </p:cNvPr>
          <p:cNvPicPr>
            <a:picLocks noChangeAspect="1"/>
          </p:cNvPicPr>
          <p:nvPr userDrawn="1"/>
        </p:nvPicPr>
        <p:blipFill>
          <a:blip r:embed="rId3"/>
          <a:stretch>
            <a:fillRect/>
          </a:stretch>
        </p:blipFill>
        <p:spPr>
          <a:xfrm>
            <a:off x="0" y="0"/>
            <a:ext cx="9144002" cy="5150324"/>
          </a:xfrm>
          <a:prstGeom prst="rect">
            <a:avLst/>
          </a:prstGeom>
        </p:spPr>
      </p:pic>
      <p:sp>
        <p:nvSpPr>
          <p:cNvPr id="7" name="TextBox 6">
            <a:extLst>
              <a:ext uri="{FF2B5EF4-FFF2-40B4-BE49-F238E27FC236}">
                <a16:creationId xmlns:a16="http://schemas.microsoft.com/office/drawing/2014/main" id="{6EE211BA-63AC-F249-BE8E-48EAF4AEA345}"/>
              </a:ext>
            </a:extLst>
          </p:cNvPr>
          <p:cNvSpPr txBox="1"/>
          <p:nvPr userDrawn="1"/>
        </p:nvSpPr>
        <p:spPr>
          <a:xfrm>
            <a:off x="118007" y="4806109"/>
            <a:ext cx="2116285" cy="207749"/>
          </a:xfrm>
          <a:prstGeom prst="rect">
            <a:avLst/>
          </a:prstGeom>
          <a:noFill/>
        </p:spPr>
        <p:txBody>
          <a:bodyPr wrap="none" rtlCol="0">
            <a:spAutoFit/>
          </a:bodyPr>
          <a:lstStyle/>
          <a:p>
            <a:r>
              <a:rPr lang="en-US" sz="750">
                <a:solidFill>
                  <a:schemeClr val="bg1">
                    <a:alpha val="50000"/>
                  </a:schemeClr>
                </a:solidFill>
                <a:effectLst/>
                <a:latin typeface="Arial" panose="020B0604020202020204" pitchFamily="34" charset="0"/>
                <a:cs typeface="Arial" panose="020B0604020202020204" pitchFamily="34" charset="0"/>
              </a:rPr>
              <a:t>D2L Confidential   |   © 2019 D2L Corporation</a:t>
            </a:r>
          </a:p>
        </p:txBody>
      </p:sp>
      <p:sp>
        <p:nvSpPr>
          <p:cNvPr id="11" name="Title 5">
            <a:extLst>
              <a:ext uri="{FF2B5EF4-FFF2-40B4-BE49-F238E27FC236}">
                <a16:creationId xmlns:a16="http://schemas.microsoft.com/office/drawing/2014/main" id="{6E574F06-AC48-A84C-836F-E9B98475AF25}"/>
              </a:ext>
            </a:extLst>
          </p:cNvPr>
          <p:cNvSpPr txBox="1">
            <a:spLocks/>
          </p:cNvSpPr>
          <p:nvPr userDrawn="1"/>
        </p:nvSpPr>
        <p:spPr>
          <a:xfrm>
            <a:off x="3465095" y="2923674"/>
            <a:ext cx="5186360" cy="681378"/>
          </a:xfrm>
          <a:prstGeom prst="rect">
            <a:avLst/>
          </a:prstGeom>
        </p:spPr>
        <p:txBody>
          <a:bodyPr anchor="b">
            <a:normAutofit/>
          </a:bodyPr>
          <a:lstStyle>
            <a:lvl1pPr algn="l" defTabSz="914377" rtl="0" eaLnBrk="1" latinLnBrk="0" hangingPunct="1">
              <a:lnSpc>
                <a:spcPct val="90000"/>
              </a:lnSpc>
              <a:spcBef>
                <a:spcPct val="0"/>
              </a:spcBef>
              <a:buNone/>
              <a:defRPr sz="4000" b="1" i="0" kern="1200" baseline="0">
                <a:solidFill>
                  <a:schemeClr val="accent1"/>
                </a:solidFill>
                <a:latin typeface="Helvetica" charset="0"/>
                <a:ea typeface="Helvetica" charset="0"/>
                <a:cs typeface="Helvetica" charset="0"/>
              </a:defRPr>
            </a:lvl1pPr>
          </a:lstStyle>
          <a:p>
            <a:pPr algn="r"/>
            <a:r>
              <a:rPr lang="en-US" sz="3300" b="0">
                <a:solidFill>
                  <a:srgbClr val="565A5C"/>
                </a:solidFill>
                <a:latin typeface="+mj-lt"/>
              </a:rPr>
              <a:t>Implementation Services</a:t>
            </a:r>
          </a:p>
        </p:txBody>
      </p:sp>
      <p:sp>
        <p:nvSpPr>
          <p:cNvPr id="12" name="Text Placeholder 1">
            <a:extLst>
              <a:ext uri="{FF2B5EF4-FFF2-40B4-BE49-F238E27FC236}">
                <a16:creationId xmlns:a16="http://schemas.microsoft.com/office/drawing/2014/main" id="{4EE20934-13F9-BB44-A380-B94203CB4712}"/>
              </a:ext>
            </a:extLst>
          </p:cNvPr>
          <p:cNvSpPr txBox="1">
            <a:spLocks/>
          </p:cNvSpPr>
          <p:nvPr userDrawn="1"/>
        </p:nvSpPr>
        <p:spPr>
          <a:xfrm>
            <a:off x="4860505" y="3883260"/>
            <a:ext cx="3790950" cy="402571"/>
          </a:xfrm>
          <a:prstGeom prst="rect">
            <a:avLst/>
          </a:prstGeom>
        </p:spPr>
        <p:txBody>
          <a:bodyPr>
            <a:norm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1800">
                <a:solidFill>
                  <a:schemeClr val="bg1"/>
                </a:solidFill>
                <a:latin typeface="Arial" panose="020B0604020202020204" pitchFamily="34" charset="0"/>
                <a:cs typeface="Arial" panose="020B0604020202020204" pitchFamily="34" charset="0"/>
              </a:rPr>
              <a:t>Prepare. Configure. Launch.</a:t>
            </a:r>
          </a:p>
          <a:p>
            <a:pPr marL="0" indent="0" algn="r">
              <a:buNone/>
            </a:pPr>
            <a:endParaRPr lang="en-US" sz="1800">
              <a:solidFill>
                <a:schemeClr val="bg1"/>
              </a:solidFill>
            </a:endParaRPr>
          </a:p>
        </p:txBody>
      </p:sp>
      <p:sp>
        <p:nvSpPr>
          <p:cNvPr id="13" name="Rectangle 12">
            <a:extLst>
              <a:ext uri="{FF2B5EF4-FFF2-40B4-BE49-F238E27FC236}">
                <a16:creationId xmlns:a16="http://schemas.microsoft.com/office/drawing/2014/main" id="{DE885B4D-B6AF-144A-B4E2-11C413366D04}"/>
              </a:ext>
            </a:extLst>
          </p:cNvPr>
          <p:cNvSpPr/>
          <p:nvPr userDrawn="1"/>
        </p:nvSpPr>
        <p:spPr>
          <a:xfrm>
            <a:off x="7265577" y="3654038"/>
            <a:ext cx="1291955" cy="69627"/>
          </a:xfrm>
          <a:prstGeom prst="rect">
            <a:avLst/>
          </a:prstGeom>
          <a:solidFill>
            <a:srgbClr val="AEA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40353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0.xml><?xml version="1.0" encoding="utf-8"?>
<p:sldLayout xmlns:a="http://schemas.openxmlformats.org/drawingml/2006/main" xmlns:r="http://schemas.openxmlformats.org/officeDocument/2006/relationships" xmlns:p="http://schemas.openxmlformats.org/presentationml/2006/main" matchingName="Previous Month General">
  <p:cSld name="Previous Month General">
    <p:bg>
      <p:bgPr>
        <a:solidFill>
          <a:schemeClr val="dk1"/>
        </a:solidFill>
        <a:effectLst/>
      </p:bgPr>
    </p:bg>
    <p:spTree>
      <p:nvGrpSpPr>
        <p:cNvPr id="1" name="Shape 33"/>
        <p:cNvGrpSpPr/>
        <p:nvPr/>
      </p:nvGrpSpPr>
      <p:grpSpPr>
        <a:xfrm>
          <a:off x="0" y="0"/>
          <a:ext cx="0" cy="0"/>
          <a:chOff x="0" y="0"/>
          <a:chExt cx="0" cy="0"/>
        </a:xfrm>
      </p:grpSpPr>
      <p:sp>
        <p:nvSpPr>
          <p:cNvPr id="34" name="Google Shape;34;p7"/>
          <p:cNvSpPr txBox="1">
            <a:spLocks noGrp="1"/>
          </p:cNvSpPr>
          <p:nvPr>
            <p:ph type="body" idx="1"/>
          </p:nvPr>
        </p:nvSpPr>
        <p:spPr>
          <a:xfrm>
            <a:off x="274667" y="130059"/>
            <a:ext cx="1194000" cy="212100"/>
          </a:xfrm>
          <a:prstGeom prst="rect">
            <a:avLst/>
          </a:prstGeom>
          <a:noFill/>
          <a:ln>
            <a:noFill/>
          </a:ln>
        </p:spPr>
        <p:txBody>
          <a:bodyPr spcFirstLastPara="1" wrap="square" lIns="68575" tIns="34275" rIns="68575" bIns="34275" anchor="t" anchorCtr="0">
            <a:noAutofit/>
          </a:bodyPr>
          <a:lstStyle>
            <a:lvl1pPr marL="342900" marR="0" lvl="0" indent="-171450" algn="l" rtl="0">
              <a:lnSpc>
                <a:spcPct val="90000"/>
              </a:lnSpc>
              <a:spcBef>
                <a:spcPts val="300"/>
              </a:spcBef>
              <a:spcAft>
                <a:spcPts val="0"/>
              </a:spcAft>
              <a:buClr>
                <a:schemeClr val="accent6"/>
              </a:buClr>
              <a:buSzPts val="800"/>
              <a:buFont typeface="Arial"/>
              <a:buNone/>
              <a:defRPr sz="800" b="0" i="0" u="none" strike="noStrike" cap="none">
                <a:solidFill>
                  <a:schemeClr val="accent6"/>
                </a:solidFill>
                <a:latin typeface="Calibri"/>
                <a:ea typeface="Calibri"/>
                <a:cs typeface="Calibri"/>
                <a:sym typeface="Calibri"/>
              </a:defRPr>
            </a:lvl1pPr>
            <a:lvl2pPr marL="685800" marR="0" lvl="1" indent="-209550" algn="l" rtl="0">
              <a:lnSpc>
                <a:spcPct val="90000"/>
              </a:lnSpc>
              <a:spcBef>
                <a:spcPts val="200"/>
              </a:spcBef>
              <a:spcAft>
                <a:spcPts val="0"/>
              </a:spcAft>
              <a:buClr>
                <a:schemeClr val="lt1"/>
              </a:buClr>
              <a:buSzPts val="800"/>
              <a:buFont typeface="Arial"/>
              <a:buChar char="•"/>
              <a:defRPr sz="800" b="0" i="0" u="none" strike="noStrike" cap="none">
                <a:solidFill>
                  <a:schemeClr val="lt1"/>
                </a:solidFill>
                <a:latin typeface="Calibri"/>
                <a:ea typeface="Calibri"/>
                <a:cs typeface="Calibri"/>
                <a:sym typeface="Calibri"/>
              </a:defRPr>
            </a:lvl2pPr>
            <a:lvl3pPr marL="1028700" marR="0" lvl="2" indent="-200025" algn="l" rtl="0">
              <a:lnSpc>
                <a:spcPct val="90000"/>
              </a:lnSpc>
              <a:spcBef>
                <a:spcPts val="200"/>
              </a:spcBef>
              <a:spcAft>
                <a:spcPts val="0"/>
              </a:spcAft>
              <a:buClr>
                <a:schemeClr val="lt1"/>
              </a:buClr>
              <a:buSzPts val="600"/>
              <a:buFont typeface="Arial"/>
              <a:buChar char="•"/>
              <a:defRPr sz="600" b="0" i="0" u="none" strike="noStrike" cap="none">
                <a:solidFill>
                  <a:schemeClr val="lt1"/>
                </a:solidFill>
                <a:latin typeface="Calibri"/>
                <a:ea typeface="Calibri"/>
                <a:cs typeface="Calibri"/>
                <a:sym typeface="Calibri"/>
              </a:defRPr>
            </a:lvl3pPr>
            <a:lvl4pPr marL="1371600" marR="0" lvl="3" indent="-200025" algn="l" rtl="0">
              <a:lnSpc>
                <a:spcPct val="90000"/>
              </a:lnSpc>
              <a:spcBef>
                <a:spcPts val="200"/>
              </a:spcBef>
              <a:spcAft>
                <a:spcPts val="0"/>
              </a:spcAft>
              <a:buClr>
                <a:schemeClr val="lt1"/>
              </a:buClr>
              <a:buSzPts val="600"/>
              <a:buFont typeface="Arial"/>
              <a:buChar char="•"/>
              <a:defRPr sz="600" b="0" i="0" u="none" strike="noStrike" cap="none">
                <a:solidFill>
                  <a:schemeClr val="lt1"/>
                </a:solidFill>
                <a:latin typeface="Calibri"/>
                <a:ea typeface="Calibri"/>
                <a:cs typeface="Calibri"/>
                <a:sym typeface="Calibri"/>
              </a:defRPr>
            </a:lvl4pPr>
            <a:lvl5pPr marL="1714500" marR="0" lvl="4" indent="-200025" algn="l" rtl="0">
              <a:lnSpc>
                <a:spcPct val="90000"/>
              </a:lnSpc>
              <a:spcBef>
                <a:spcPts val="200"/>
              </a:spcBef>
              <a:spcAft>
                <a:spcPts val="0"/>
              </a:spcAft>
              <a:buClr>
                <a:schemeClr val="lt1"/>
              </a:buClr>
              <a:buSzPts val="600"/>
              <a:buFont typeface="Arial"/>
              <a:buChar char="•"/>
              <a:defRPr sz="600" b="0" i="0" u="none" strike="noStrike" cap="none">
                <a:solidFill>
                  <a:schemeClr val="lt1"/>
                </a:solidFill>
                <a:latin typeface="Calibri"/>
                <a:ea typeface="Calibri"/>
                <a:cs typeface="Calibri"/>
                <a:sym typeface="Calibri"/>
              </a:defRPr>
            </a:lvl5pPr>
            <a:lvl6pPr marL="2057400" marR="0" lvl="5"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6pPr>
            <a:lvl7pPr marL="2400300" marR="0" lvl="6"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7pPr>
            <a:lvl8pPr marL="2743200" marR="0" lvl="7"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8pPr>
            <a:lvl9pPr marL="3086100" marR="0" lvl="8"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9pPr>
          </a:lstStyle>
          <a:p>
            <a:endParaRPr/>
          </a:p>
        </p:txBody>
      </p:sp>
      <p:sp>
        <p:nvSpPr>
          <p:cNvPr id="35" name="Google Shape;35;p7"/>
          <p:cNvSpPr txBox="1">
            <a:spLocks noGrp="1"/>
          </p:cNvSpPr>
          <p:nvPr>
            <p:ph type="title"/>
          </p:nvPr>
        </p:nvSpPr>
        <p:spPr>
          <a:xfrm>
            <a:off x="275300" y="236111"/>
            <a:ext cx="5588700" cy="4563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accent6"/>
              </a:buClr>
              <a:buSzPts val="3000"/>
              <a:buFont typeface="Arial"/>
              <a:buNone/>
              <a:defRPr sz="3000" b="1" i="0" u="none" strike="noStrike" cap="none">
                <a:solidFill>
                  <a:schemeClr val="accent6"/>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36" name="Google Shape;36;p7"/>
          <p:cNvSpPr txBox="1">
            <a:spLocks noGrp="1"/>
          </p:cNvSpPr>
          <p:nvPr>
            <p:ph type="body" idx="2"/>
          </p:nvPr>
        </p:nvSpPr>
        <p:spPr>
          <a:xfrm>
            <a:off x="274667" y="894071"/>
            <a:ext cx="6712500" cy="3198000"/>
          </a:xfrm>
          <a:prstGeom prst="rect">
            <a:avLst/>
          </a:prstGeom>
          <a:noFill/>
          <a:ln>
            <a:noFill/>
          </a:ln>
        </p:spPr>
        <p:txBody>
          <a:bodyPr spcFirstLastPara="1" wrap="square" lIns="68575" tIns="34275" rIns="68575" bIns="34275" anchor="t" anchorCtr="0">
            <a:noAutofit/>
          </a:bodyPr>
          <a:lstStyle>
            <a:lvl1pPr marL="342900" marR="0" lvl="0" indent="-271463" algn="l" rtl="0">
              <a:lnSpc>
                <a:spcPct val="90000"/>
              </a:lnSpc>
              <a:spcBef>
                <a:spcPts val="300"/>
              </a:spcBef>
              <a:spcAft>
                <a:spcPts val="0"/>
              </a:spcAft>
              <a:buClr>
                <a:srgbClr val="1BA8B1"/>
              </a:buClr>
              <a:buSzPts val="2100"/>
              <a:buFont typeface="Arial"/>
              <a:buChar char="•"/>
              <a:defRPr sz="2100" b="0" i="0" u="none" strike="noStrike" cap="none">
                <a:solidFill>
                  <a:srgbClr val="1BA8B1"/>
                </a:solidFill>
                <a:latin typeface="Arial"/>
                <a:ea typeface="Arial"/>
                <a:cs typeface="Arial"/>
                <a:sym typeface="Arial"/>
              </a:defRPr>
            </a:lvl1pPr>
            <a:lvl2pPr marL="685800" marR="0" lvl="1" indent="-257175" algn="l" rtl="0">
              <a:lnSpc>
                <a:spcPct val="90000"/>
              </a:lnSpc>
              <a:spcBef>
                <a:spcPts val="2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2pPr>
            <a:lvl3pPr marL="1028700" marR="0" lvl="2" indent="-238125" algn="l" rtl="0">
              <a:lnSpc>
                <a:spcPct val="90000"/>
              </a:lnSpc>
              <a:spcBef>
                <a:spcPts val="200"/>
              </a:spcBef>
              <a:spcAft>
                <a:spcPts val="0"/>
              </a:spcAft>
              <a:buClr>
                <a:schemeClr val="lt1"/>
              </a:buClr>
              <a:buSzPts val="1400"/>
              <a:buFont typeface="Arial"/>
              <a:buChar char="•"/>
              <a:defRPr sz="1400" b="0" i="0" u="none" strike="noStrike" cap="none">
                <a:solidFill>
                  <a:schemeClr val="lt1"/>
                </a:solidFill>
                <a:latin typeface="Arial"/>
                <a:ea typeface="Arial"/>
                <a:cs typeface="Arial"/>
                <a:sym typeface="Arial"/>
              </a:defRPr>
            </a:lvl3pPr>
            <a:lvl4pPr marL="1371600" marR="0" lvl="3" indent="-228600" algn="l" rtl="0">
              <a:lnSpc>
                <a:spcPct val="90000"/>
              </a:lnSpc>
              <a:spcBef>
                <a:spcPts val="2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4pPr>
            <a:lvl5pPr marL="1714500" marR="0" lvl="4" indent="-228600" algn="l" rtl="0">
              <a:lnSpc>
                <a:spcPct val="90000"/>
              </a:lnSpc>
              <a:spcBef>
                <a:spcPts val="2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5pPr>
            <a:lvl6pPr marL="2057400" marR="0" lvl="5"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6pPr>
            <a:lvl7pPr marL="2400300" marR="0" lvl="6"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7pPr>
            <a:lvl8pPr marL="2743200" marR="0" lvl="7"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8pPr>
            <a:lvl9pPr marL="3086100" marR="0" lvl="8"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9pPr>
          </a:lstStyle>
          <a:p>
            <a:endParaRPr/>
          </a:p>
        </p:txBody>
      </p:sp>
      <p:pic>
        <p:nvPicPr>
          <p:cNvPr id="37" name="Google Shape;37;p7"/>
          <p:cNvPicPr preferRelativeResize="0"/>
          <p:nvPr/>
        </p:nvPicPr>
        <p:blipFill rotWithShape="1">
          <a:blip r:embed="rId2">
            <a:alphaModFix/>
          </a:blip>
          <a:srcRect/>
          <a:stretch/>
        </p:blipFill>
        <p:spPr>
          <a:xfrm>
            <a:off x="8215314" y="0"/>
            <a:ext cx="928688" cy="5143500"/>
          </a:xfrm>
          <a:prstGeom prst="rect">
            <a:avLst/>
          </a:prstGeom>
          <a:noFill/>
          <a:ln>
            <a:noFill/>
          </a:ln>
        </p:spPr>
      </p:pic>
      <p:sp>
        <p:nvSpPr>
          <p:cNvPr id="38" name="Google Shape;38;p7"/>
          <p:cNvSpPr txBox="1"/>
          <p:nvPr/>
        </p:nvSpPr>
        <p:spPr>
          <a:xfrm>
            <a:off x="7834763" y="4935769"/>
            <a:ext cx="675300" cy="230700"/>
          </a:xfrm>
          <a:prstGeom prst="rect">
            <a:avLst/>
          </a:prstGeom>
          <a:noFill/>
          <a:ln>
            <a:noFill/>
          </a:ln>
        </p:spPr>
        <p:txBody>
          <a:bodyPr spcFirstLastPara="1" wrap="square" lIns="68569" tIns="34275" rIns="68569" bIns="34275"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D8D8D8"/>
                </a:solidFill>
                <a:latin typeface="Arial"/>
                <a:ea typeface="Arial"/>
                <a:cs typeface="Arial"/>
                <a:sym typeface="Arial"/>
              </a:rPr>
              <a:t>Themes</a:t>
            </a:r>
            <a:endParaRPr sz="1100" b="0" i="0" u="none" strike="noStrike" cap="none">
              <a:solidFill>
                <a:srgbClr val="D8D8D8"/>
              </a:solidFill>
              <a:latin typeface="Arial"/>
              <a:ea typeface="Arial"/>
              <a:cs typeface="Arial"/>
              <a:sym typeface="Arial"/>
            </a:endParaRPr>
          </a:p>
        </p:txBody>
      </p:sp>
      <p:sp>
        <p:nvSpPr>
          <p:cNvPr id="39" name="Google Shape;39;p7"/>
          <p:cNvSpPr txBox="1"/>
          <p:nvPr/>
        </p:nvSpPr>
        <p:spPr>
          <a:xfrm>
            <a:off x="8413426" y="4935769"/>
            <a:ext cx="770700" cy="230700"/>
          </a:xfrm>
          <a:prstGeom prst="rect">
            <a:avLst/>
          </a:prstGeom>
          <a:noFill/>
          <a:ln>
            <a:noFill/>
          </a:ln>
        </p:spPr>
        <p:txBody>
          <a:bodyPr spcFirstLastPara="1" wrap="square" lIns="68569" tIns="34275" rIns="68569" bIns="34275"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D8D8D8"/>
                </a:solidFill>
                <a:latin typeface="Arial"/>
                <a:ea typeface="Arial"/>
                <a:cs typeface="Arial"/>
                <a:sym typeface="Arial"/>
              </a:rPr>
              <a:t>Roadmap</a:t>
            </a:r>
            <a:endParaRPr sz="1100" b="0" i="0" u="none" strike="noStrike" cap="none">
              <a:solidFill>
                <a:srgbClr val="D8D8D8"/>
              </a:solidFill>
              <a:latin typeface="Arial"/>
              <a:ea typeface="Arial"/>
              <a:cs typeface="Arial"/>
              <a:sym typeface="Arial"/>
            </a:endParaRPr>
          </a:p>
        </p:txBody>
      </p:sp>
    </p:spTree>
    <p:extLst>
      <p:ext uri="{BB962C8B-B14F-4D97-AF65-F5344CB8AC3E}">
        <p14:creationId xmlns:p14="http://schemas.microsoft.com/office/powerpoint/2010/main" val="1868053751"/>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matchingName="Grey Content">
  <p:cSld name="Grey Content">
    <p:bg>
      <p:bgPr>
        <a:gradFill>
          <a:gsLst>
            <a:gs pos="0">
              <a:srgbClr val="565A5C"/>
            </a:gs>
            <a:gs pos="100000">
              <a:srgbClr val="333132"/>
            </a:gs>
          </a:gsLst>
          <a:path path="circle">
            <a:fillToRect l="50000" t="50000" r="50000" b="50000"/>
          </a:path>
          <a:tileRect/>
        </a:gradFill>
        <a:effectLst/>
      </p:bgPr>
    </p:bg>
    <p:spTree>
      <p:nvGrpSpPr>
        <p:cNvPr id="1" name="Shape 40"/>
        <p:cNvGrpSpPr/>
        <p:nvPr/>
      </p:nvGrpSpPr>
      <p:grpSpPr>
        <a:xfrm>
          <a:off x="0" y="0"/>
          <a:ext cx="0" cy="0"/>
          <a:chOff x="0" y="0"/>
          <a:chExt cx="0" cy="0"/>
        </a:xfrm>
      </p:grpSpPr>
      <p:pic>
        <p:nvPicPr>
          <p:cNvPr id="41" name="Google Shape;41;p8"/>
          <p:cNvPicPr preferRelativeResize="0"/>
          <p:nvPr/>
        </p:nvPicPr>
        <p:blipFill rotWithShape="1">
          <a:blip r:embed="rId2">
            <a:alphaModFix/>
          </a:blip>
          <a:srcRect/>
          <a:stretch/>
        </p:blipFill>
        <p:spPr>
          <a:xfrm>
            <a:off x="8215314" y="0"/>
            <a:ext cx="928688" cy="5143500"/>
          </a:xfrm>
          <a:prstGeom prst="rect">
            <a:avLst/>
          </a:prstGeom>
          <a:noFill/>
          <a:ln>
            <a:noFill/>
          </a:ln>
        </p:spPr>
      </p:pic>
      <p:sp>
        <p:nvSpPr>
          <p:cNvPr id="42" name="Google Shape;42;p8"/>
          <p:cNvSpPr txBox="1">
            <a:spLocks noGrp="1"/>
          </p:cNvSpPr>
          <p:nvPr>
            <p:ph type="title"/>
          </p:nvPr>
        </p:nvSpPr>
        <p:spPr>
          <a:xfrm>
            <a:off x="275300" y="236110"/>
            <a:ext cx="5588700" cy="9939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dk1"/>
              </a:buClr>
              <a:buSzPts val="3000"/>
              <a:buFont typeface="Arial"/>
              <a:buNone/>
              <a:defRPr sz="30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43" name="Google Shape;43;p8"/>
          <p:cNvSpPr txBox="1">
            <a:spLocks noGrp="1"/>
          </p:cNvSpPr>
          <p:nvPr>
            <p:ph type="body" idx="1"/>
          </p:nvPr>
        </p:nvSpPr>
        <p:spPr>
          <a:xfrm>
            <a:off x="274666" y="1513288"/>
            <a:ext cx="6712500" cy="3198000"/>
          </a:xfrm>
          <a:prstGeom prst="rect">
            <a:avLst/>
          </a:prstGeom>
          <a:noFill/>
          <a:ln>
            <a:noFill/>
          </a:ln>
        </p:spPr>
        <p:txBody>
          <a:bodyPr spcFirstLastPara="1" wrap="square" lIns="68575" tIns="34275" rIns="68575" bIns="34275" anchor="t" anchorCtr="0">
            <a:noAutofit/>
          </a:bodyPr>
          <a:lstStyle>
            <a:lvl1pPr marL="342900" marR="0" lvl="0" indent="-271463" algn="l" rtl="0">
              <a:lnSpc>
                <a:spcPct val="90000"/>
              </a:lnSpc>
              <a:spcBef>
                <a:spcPts val="30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1pPr>
            <a:lvl2pPr marL="685800" marR="0" lvl="1" indent="-257175" algn="l" rtl="0">
              <a:lnSpc>
                <a:spcPct val="90000"/>
              </a:lnSpc>
              <a:spcBef>
                <a:spcPts val="2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028700" marR="0" lvl="2" indent="-242888" algn="l" rtl="0">
              <a:lnSpc>
                <a:spcPct val="90000"/>
              </a:lnSpc>
              <a:spcBef>
                <a:spcPts val="2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371600" marR="0" lvl="3" indent="-228600" algn="l" rtl="0">
              <a:lnSpc>
                <a:spcPct val="9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1714500" marR="0" lvl="4" indent="-228600" algn="l" rtl="0">
              <a:lnSpc>
                <a:spcPct val="9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057400" marR="0" lvl="5"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6pPr>
            <a:lvl7pPr marL="2400300" marR="0" lvl="6"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7pPr>
            <a:lvl8pPr marL="2743200" marR="0" lvl="7"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8pPr>
            <a:lvl9pPr marL="3086100" marR="0" lvl="8"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9pPr>
          </a:lstStyle>
          <a:p>
            <a:endParaRPr/>
          </a:p>
        </p:txBody>
      </p:sp>
      <p:sp>
        <p:nvSpPr>
          <p:cNvPr id="44" name="Google Shape;44;p8"/>
          <p:cNvSpPr txBox="1"/>
          <p:nvPr/>
        </p:nvSpPr>
        <p:spPr>
          <a:xfrm>
            <a:off x="7834763" y="4935769"/>
            <a:ext cx="675300" cy="230700"/>
          </a:xfrm>
          <a:prstGeom prst="rect">
            <a:avLst/>
          </a:prstGeom>
          <a:noFill/>
          <a:ln>
            <a:noFill/>
          </a:ln>
        </p:spPr>
        <p:txBody>
          <a:bodyPr spcFirstLastPara="1" wrap="square" lIns="68569" tIns="34275" rIns="68569" bIns="34275"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FFFFFF"/>
                </a:solidFill>
                <a:latin typeface="Arial"/>
                <a:ea typeface="Arial"/>
                <a:cs typeface="Arial"/>
                <a:sym typeface="Arial"/>
              </a:rPr>
              <a:t>Themes</a:t>
            </a:r>
            <a:endParaRPr sz="1100" b="1" i="0" u="none" strike="noStrike" cap="none">
              <a:solidFill>
                <a:srgbClr val="FFFFFF"/>
              </a:solidFill>
              <a:latin typeface="Arial"/>
              <a:ea typeface="Arial"/>
              <a:cs typeface="Arial"/>
              <a:sym typeface="Arial"/>
            </a:endParaRPr>
          </a:p>
        </p:txBody>
      </p:sp>
      <p:sp>
        <p:nvSpPr>
          <p:cNvPr id="45" name="Google Shape;45;p8"/>
          <p:cNvSpPr txBox="1"/>
          <p:nvPr/>
        </p:nvSpPr>
        <p:spPr>
          <a:xfrm>
            <a:off x="8413426" y="4935769"/>
            <a:ext cx="770700" cy="230700"/>
          </a:xfrm>
          <a:prstGeom prst="rect">
            <a:avLst/>
          </a:prstGeom>
          <a:noFill/>
          <a:ln>
            <a:noFill/>
          </a:ln>
        </p:spPr>
        <p:txBody>
          <a:bodyPr spcFirstLastPara="1" wrap="square" lIns="68569" tIns="34275" rIns="68569" bIns="34275"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FFFFFF"/>
                </a:solidFill>
                <a:latin typeface="Arial"/>
                <a:ea typeface="Arial"/>
                <a:cs typeface="Arial"/>
                <a:sym typeface="Arial"/>
              </a:rPr>
              <a:t>Roadmap</a:t>
            </a:r>
            <a:endParaRPr sz="1100" b="1" i="0" u="none" strike="noStrike" cap="none">
              <a:solidFill>
                <a:srgbClr val="FFFFFF"/>
              </a:solidFill>
              <a:latin typeface="Arial"/>
              <a:ea typeface="Arial"/>
              <a:cs typeface="Arial"/>
              <a:sym typeface="Arial"/>
            </a:endParaRPr>
          </a:p>
        </p:txBody>
      </p:sp>
      <p:sp>
        <p:nvSpPr>
          <p:cNvPr id="46" name="Google Shape;46;p8"/>
          <p:cNvSpPr txBox="1"/>
          <p:nvPr/>
        </p:nvSpPr>
        <p:spPr>
          <a:xfrm>
            <a:off x="29812" y="4890427"/>
            <a:ext cx="1043100" cy="230700"/>
          </a:xfrm>
          <a:prstGeom prst="rect">
            <a:avLst/>
          </a:prstGeom>
          <a:noFill/>
          <a:ln>
            <a:noFill/>
          </a:ln>
        </p:spPr>
        <p:txBody>
          <a:bodyPr spcFirstLastPara="1" wrap="square" lIns="68569" tIns="34275" rIns="68569" bIns="3427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rgbClr val="FFFFFF"/>
                </a:solidFill>
                <a:latin typeface="Calibri"/>
                <a:ea typeface="Calibri"/>
                <a:cs typeface="Calibri"/>
                <a:sym typeface="Calibri"/>
              </a:rPr>
              <a:t>D2L Confidential</a:t>
            </a:r>
            <a:endParaRPr sz="11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064913017"/>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blipFill>
          <a:blip r:embed="rId2">
            <a:alphaModFix/>
          </a:blip>
          <a:stretch>
            <a:fillRect/>
          </a:stretch>
        </a:blipFill>
        <a:effectLst/>
      </p:bgPr>
    </p:bg>
    <p:spTree>
      <p:nvGrpSpPr>
        <p:cNvPr id="1" name="Shape 47"/>
        <p:cNvGrpSpPr/>
        <p:nvPr/>
      </p:nvGrpSpPr>
      <p:grpSpPr>
        <a:xfrm>
          <a:off x="0" y="0"/>
          <a:ext cx="0" cy="0"/>
          <a:chOff x="0" y="0"/>
          <a:chExt cx="0" cy="0"/>
        </a:xfrm>
      </p:grpSpPr>
      <p:sp>
        <p:nvSpPr>
          <p:cNvPr id="48" name="Google Shape;48;p9"/>
          <p:cNvSpPr txBox="1">
            <a:spLocks noGrp="1"/>
          </p:cNvSpPr>
          <p:nvPr>
            <p:ph type="title"/>
          </p:nvPr>
        </p:nvSpPr>
        <p:spPr>
          <a:xfrm>
            <a:off x="623888" y="1282304"/>
            <a:ext cx="7886700" cy="2139600"/>
          </a:xfrm>
          <a:prstGeom prst="rect">
            <a:avLst/>
          </a:prstGeom>
          <a:noFill/>
          <a:ln>
            <a:noFill/>
          </a:ln>
        </p:spPr>
        <p:txBody>
          <a:bodyPr spcFirstLastPara="1" wrap="square" lIns="68575" tIns="34275" rIns="68575" bIns="34275" anchor="b" anchorCtr="0">
            <a:noAutofit/>
          </a:bodyPr>
          <a:lstStyle>
            <a:lvl1pPr marR="0" lvl="0" algn="l" rtl="0">
              <a:lnSpc>
                <a:spcPct val="90000"/>
              </a:lnSpc>
              <a:spcBef>
                <a:spcPts val="0"/>
              </a:spcBef>
              <a:spcAft>
                <a:spcPts val="0"/>
              </a:spcAft>
              <a:buClr>
                <a:schemeClr val="lt1"/>
              </a:buClr>
              <a:buSzPts val="4500"/>
              <a:buFont typeface="Calibri"/>
              <a:buNone/>
              <a:defRPr sz="45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49" name="Google Shape;49;p9"/>
          <p:cNvSpPr txBox="1">
            <a:spLocks noGrp="1"/>
          </p:cNvSpPr>
          <p:nvPr>
            <p:ph type="body" idx="1"/>
          </p:nvPr>
        </p:nvSpPr>
        <p:spPr>
          <a:xfrm>
            <a:off x="623888" y="3442098"/>
            <a:ext cx="7886700" cy="1125000"/>
          </a:xfrm>
          <a:prstGeom prst="rect">
            <a:avLst/>
          </a:prstGeom>
          <a:noFill/>
          <a:ln>
            <a:noFill/>
          </a:ln>
        </p:spPr>
        <p:txBody>
          <a:bodyPr spcFirstLastPara="1" wrap="square" lIns="68575" tIns="34275" rIns="68575" bIns="34275" anchor="t" anchorCtr="0">
            <a:noAutofit/>
          </a:bodyPr>
          <a:lstStyle>
            <a:lvl1pPr marL="342900" marR="0" lvl="0" indent="-171450" algn="l" rtl="0">
              <a:lnSpc>
                <a:spcPct val="90000"/>
              </a:lnSpc>
              <a:spcBef>
                <a:spcPts val="300"/>
              </a:spcBef>
              <a:spcAft>
                <a:spcPts val="0"/>
              </a:spcAft>
              <a:buClr>
                <a:schemeClr val="lt1"/>
              </a:buClr>
              <a:buSzPts val="1800"/>
              <a:buFont typeface="Arial"/>
              <a:buNone/>
              <a:defRPr sz="1800" b="0" i="0" u="none" strike="noStrike" cap="none">
                <a:solidFill>
                  <a:schemeClr val="lt1"/>
                </a:solidFill>
                <a:latin typeface="Calibri"/>
                <a:ea typeface="Calibri"/>
                <a:cs typeface="Calibri"/>
                <a:sym typeface="Calibri"/>
              </a:defRPr>
            </a:lvl1pPr>
            <a:lvl2pPr marL="685800" marR="0" lvl="1" indent="-171450" algn="l" rtl="0">
              <a:lnSpc>
                <a:spcPct val="90000"/>
              </a:lnSpc>
              <a:spcBef>
                <a:spcPts val="2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2pPr>
            <a:lvl3pPr marL="1028700" marR="0" lvl="2" indent="-171450" algn="l" rtl="0">
              <a:lnSpc>
                <a:spcPct val="90000"/>
              </a:lnSpc>
              <a:spcBef>
                <a:spcPts val="2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3pPr>
            <a:lvl4pPr marL="1371600" marR="0" lvl="3" indent="-171450" algn="l" rtl="0">
              <a:lnSpc>
                <a:spcPct val="90000"/>
              </a:lnSpc>
              <a:spcBef>
                <a:spcPts val="2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4pPr>
            <a:lvl5pPr marL="1714500" marR="0" lvl="4" indent="-171450" algn="l" rtl="0">
              <a:lnSpc>
                <a:spcPct val="90000"/>
              </a:lnSpc>
              <a:spcBef>
                <a:spcPts val="2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5pPr>
            <a:lvl6pPr marL="2057400" marR="0" lvl="5" indent="-171450" algn="l" rtl="0">
              <a:lnSpc>
                <a:spcPct val="90000"/>
              </a:lnSpc>
              <a:spcBef>
                <a:spcPts val="2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6pPr>
            <a:lvl7pPr marL="2400300" marR="0" lvl="6" indent="-171450" algn="l" rtl="0">
              <a:lnSpc>
                <a:spcPct val="90000"/>
              </a:lnSpc>
              <a:spcBef>
                <a:spcPts val="2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7pPr>
            <a:lvl8pPr marL="2743200" marR="0" lvl="7" indent="-171450" algn="l" rtl="0">
              <a:lnSpc>
                <a:spcPct val="90000"/>
              </a:lnSpc>
              <a:spcBef>
                <a:spcPts val="2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8pPr>
            <a:lvl9pPr marL="3086100" marR="0" lvl="8" indent="-171450" algn="l" rtl="0">
              <a:lnSpc>
                <a:spcPct val="90000"/>
              </a:lnSpc>
              <a:spcBef>
                <a:spcPts val="2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2198827537"/>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matchingName="1_White Content">
  <p:cSld name="1_White Content">
    <p:bg>
      <p:bgPr>
        <a:gradFill>
          <a:gsLst>
            <a:gs pos="0">
              <a:srgbClr val="FFFFFF"/>
            </a:gs>
            <a:gs pos="100000">
              <a:srgbClr val="F9F9F9"/>
            </a:gs>
          </a:gsLst>
          <a:path path="circle">
            <a:fillToRect l="50000" t="50000" r="50000" b="50000"/>
          </a:path>
          <a:tileRect/>
        </a:gradFill>
        <a:effectLst/>
      </p:bgPr>
    </p:bg>
    <p:spTree>
      <p:nvGrpSpPr>
        <p:cNvPr id="1" name="Shape 50"/>
        <p:cNvGrpSpPr/>
        <p:nvPr/>
      </p:nvGrpSpPr>
      <p:grpSpPr>
        <a:xfrm>
          <a:off x="0" y="0"/>
          <a:ext cx="0" cy="0"/>
          <a:chOff x="0" y="0"/>
          <a:chExt cx="0" cy="0"/>
        </a:xfrm>
      </p:grpSpPr>
      <p:sp>
        <p:nvSpPr>
          <p:cNvPr id="51" name="Google Shape;51;p10"/>
          <p:cNvSpPr txBox="1">
            <a:spLocks noGrp="1"/>
          </p:cNvSpPr>
          <p:nvPr>
            <p:ph type="title"/>
          </p:nvPr>
        </p:nvSpPr>
        <p:spPr>
          <a:xfrm>
            <a:off x="275300" y="236110"/>
            <a:ext cx="5588700" cy="9939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lt2"/>
              </a:buClr>
              <a:buSzPts val="3000"/>
              <a:buFont typeface="Arial"/>
              <a:buNone/>
              <a:defRPr sz="3000" b="1" i="0" u="none" strike="noStrike" cap="none">
                <a:solidFill>
                  <a:schemeClr val="lt2"/>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pic>
        <p:nvPicPr>
          <p:cNvPr id="52" name="Google Shape;52;p10"/>
          <p:cNvPicPr preferRelativeResize="0"/>
          <p:nvPr/>
        </p:nvPicPr>
        <p:blipFill rotWithShape="1">
          <a:blip r:embed="rId2">
            <a:alphaModFix/>
          </a:blip>
          <a:srcRect/>
          <a:stretch/>
        </p:blipFill>
        <p:spPr>
          <a:xfrm>
            <a:off x="7619365" y="4"/>
            <a:ext cx="1524635" cy="5143073"/>
          </a:xfrm>
          <a:prstGeom prst="rect">
            <a:avLst/>
          </a:prstGeom>
          <a:noFill/>
          <a:ln>
            <a:noFill/>
          </a:ln>
        </p:spPr>
      </p:pic>
      <p:sp>
        <p:nvSpPr>
          <p:cNvPr id="53" name="Google Shape;53;p10"/>
          <p:cNvSpPr txBox="1">
            <a:spLocks noGrp="1"/>
          </p:cNvSpPr>
          <p:nvPr>
            <p:ph type="body" idx="1"/>
          </p:nvPr>
        </p:nvSpPr>
        <p:spPr>
          <a:xfrm>
            <a:off x="275035" y="1562100"/>
            <a:ext cx="6684300" cy="3137400"/>
          </a:xfrm>
          <a:prstGeom prst="rect">
            <a:avLst/>
          </a:prstGeom>
          <a:noFill/>
          <a:ln>
            <a:noFill/>
          </a:ln>
        </p:spPr>
        <p:txBody>
          <a:bodyPr spcFirstLastPara="1" wrap="square" lIns="68575" tIns="34275" rIns="68575" bIns="34275" anchor="t" anchorCtr="0">
            <a:noAutofit/>
          </a:bodyPr>
          <a:lstStyle>
            <a:lvl1pPr marL="342900" marR="0" lvl="0" indent="-171450" algn="l" rtl="0">
              <a:lnSpc>
                <a:spcPct val="90000"/>
              </a:lnSpc>
              <a:spcBef>
                <a:spcPts val="30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1pPr>
            <a:lvl2pPr marL="685800" marR="0" lvl="1" indent="-171450" algn="l" rtl="0">
              <a:lnSpc>
                <a:spcPct val="90000"/>
              </a:lnSpc>
              <a:spcBef>
                <a:spcPts val="20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2pPr>
            <a:lvl3pPr marL="1028700" marR="0" lvl="2" indent="-171450" algn="l" rtl="0">
              <a:lnSpc>
                <a:spcPct val="90000"/>
              </a:lnSpc>
              <a:spcBef>
                <a:spcPts val="20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3pPr>
            <a:lvl4pPr marL="1371600" marR="0" lvl="3" indent="-171450" algn="l" rtl="0">
              <a:lnSpc>
                <a:spcPct val="90000"/>
              </a:lnSpc>
              <a:spcBef>
                <a:spcPts val="20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4pPr>
            <a:lvl5pPr marL="1714500" marR="0" lvl="4" indent="-171450" algn="l" rtl="0">
              <a:lnSpc>
                <a:spcPct val="90000"/>
              </a:lnSpc>
              <a:spcBef>
                <a:spcPts val="20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5pPr>
            <a:lvl6pPr marL="2057400" marR="0" lvl="5"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6pPr>
            <a:lvl7pPr marL="2400300" marR="0" lvl="6"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7pPr>
            <a:lvl8pPr marL="2743200" marR="0" lvl="7"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8pPr>
            <a:lvl9pPr marL="3086100" marR="0" lvl="8"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1640385830"/>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matchingName="2_White Content">
  <p:cSld name="2_White Content">
    <p:spTree>
      <p:nvGrpSpPr>
        <p:cNvPr id="1" name="Shape 54"/>
        <p:cNvGrpSpPr/>
        <p:nvPr/>
      </p:nvGrpSpPr>
      <p:grpSpPr>
        <a:xfrm>
          <a:off x="0" y="0"/>
          <a:ext cx="0" cy="0"/>
          <a:chOff x="0" y="0"/>
          <a:chExt cx="0" cy="0"/>
        </a:xfrm>
      </p:grpSpPr>
      <p:sp>
        <p:nvSpPr>
          <p:cNvPr id="55" name="Google Shape;55;p11"/>
          <p:cNvSpPr txBox="1">
            <a:spLocks noGrp="1"/>
          </p:cNvSpPr>
          <p:nvPr>
            <p:ph type="title"/>
          </p:nvPr>
        </p:nvSpPr>
        <p:spPr>
          <a:xfrm>
            <a:off x="275300" y="236110"/>
            <a:ext cx="5588700" cy="9939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lt2"/>
              </a:buClr>
              <a:buSzPts val="3000"/>
              <a:buFont typeface="Arial"/>
              <a:buNone/>
              <a:defRPr sz="3000" b="1" i="0" u="none" strike="noStrike" cap="none">
                <a:solidFill>
                  <a:schemeClr val="lt2"/>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pic>
        <p:nvPicPr>
          <p:cNvPr id="56" name="Google Shape;56;p11"/>
          <p:cNvPicPr preferRelativeResize="0"/>
          <p:nvPr/>
        </p:nvPicPr>
        <p:blipFill rotWithShape="1">
          <a:blip r:embed="rId2">
            <a:alphaModFix/>
          </a:blip>
          <a:srcRect/>
          <a:stretch/>
        </p:blipFill>
        <p:spPr>
          <a:xfrm>
            <a:off x="8215314" y="0"/>
            <a:ext cx="928688" cy="5143500"/>
          </a:xfrm>
          <a:prstGeom prst="rect">
            <a:avLst/>
          </a:prstGeom>
          <a:noFill/>
          <a:ln>
            <a:noFill/>
          </a:ln>
        </p:spPr>
      </p:pic>
      <p:sp>
        <p:nvSpPr>
          <p:cNvPr id="57" name="Google Shape;57;p11"/>
          <p:cNvSpPr txBox="1"/>
          <p:nvPr/>
        </p:nvSpPr>
        <p:spPr>
          <a:xfrm>
            <a:off x="28066" y="4890428"/>
            <a:ext cx="1043100" cy="230700"/>
          </a:xfrm>
          <a:prstGeom prst="rect">
            <a:avLst/>
          </a:prstGeom>
          <a:noFill/>
          <a:ln>
            <a:noFill/>
          </a:ln>
        </p:spPr>
        <p:txBody>
          <a:bodyPr spcFirstLastPara="1" wrap="square" lIns="68569" tIns="34275" rIns="68569" bIns="3427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rgbClr val="FFFFFF"/>
                </a:solidFill>
                <a:latin typeface="Calibri"/>
                <a:ea typeface="Calibri"/>
                <a:cs typeface="Calibri"/>
                <a:sym typeface="Calibri"/>
              </a:rPr>
              <a:t>D2L Confidential</a:t>
            </a:r>
            <a:endParaRPr sz="1100" b="0" i="0" u="none" strike="noStrike" cap="none">
              <a:solidFill>
                <a:srgbClr val="000000"/>
              </a:solidFill>
              <a:latin typeface="Arial"/>
              <a:ea typeface="Arial"/>
              <a:cs typeface="Arial"/>
              <a:sym typeface="Arial"/>
            </a:endParaRPr>
          </a:p>
        </p:txBody>
      </p:sp>
      <p:sp>
        <p:nvSpPr>
          <p:cNvPr id="58" name="Google Shape;58;p11"/>
          <p:cNvSpPr txBox="1"/>
          <p:nvPr/>
        </p:nvSpPr>
        <p:spPr>
          <a:xfrm>
            <a:off x="29812" y="4890427"/>
            <a:ext cx="1043100" cy="230700"/>
          </a:xfrm>
          <a:prstGeom prst="rect">
            <a:avLst/>
          </a:prstGeom>
          <a:noFill/>
          <a:ln>
            <a:noFill/>
          </a:ln>
        </p:spPr>
        <p:txBody>
          <a:bodyPr spcFirstLastPara="1" wrap="square" lIns="68569" tIns="34275" rIns="68569" bIns="3427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rgbClr val="00A3AE"/>
                </a:solidFill>
                <a:latin typeface="Calibri"/>
                <a:ea typeface="Calibri"/>
                <a:cs typeface="Calibri"/>
                <a:sym typeface="Calibri"/>
              </a:rPr>
              <a:t>D2L Confidential</a:t>
            </a:r>
            <a:endParaRPr sz="1100" b="0" i="0" u="none" strike="noStrike" cap="none">
              <a:solidFill>
                <a:srgbClr val="000000"/>
              </a:solidFill>
              <a:latin typeface="Arial"/>
              <a:ea typeface="Arial"/>
              <a:cs typeface="Arial"/>
              <a:sym typeface="Arial"/>
            </a:endParaRPr>
          </a:p>
        </p:txBody>
      </p:sp>
      <p:sp>
        <p:nvSpPr>
          <p:cNvPr id="59" name="Google Shape;59;p11"/>
          <p:cNvSpPr txBox="1">
            <a:spLocks noGrp="1"/>
          </p:cNvSpPr>
          <p:nvPr>
            <p:ph type="body" idx="1"/>
          </p:nvPr>
        </p:nvSpPr>
        <p:spPr>
          <a:xfrm>
            <a:off x="275299" y="1405471"/>
            <a:ext cx="4406400" cy="3484500"/>
          </a:xfrm>
          <a:prstGeom prst="rect">
            <a:avLst/>
          </a:prstGeom>
          <a:noFill/>
          <a:ln>
            <a:noFill/>
          </a:ln>
        </p:spPr>
        <p:txBody>
          <a:bodyPr spcFirstLastPara="1" wrap="square" lIns="68575" tIns="34275" rIns="68575" bIns="34275" anchor="t" anchorCtr="0">
            <a:noAutofit/>
          </a:bodyPr>
          <a:lstStyle>
            <a:lvl1pPr marL="342900" marR="0" lvl="0" indent="-171450" algn="l" rtl="0">
              <a:lnSpc>
                <a:spcPct val="90000"/>
              </a:lnSpc>
              <a:spcBef>
                <a:spcPts val="300"/>
              </a:spcBef>
              <a:spcAft>
                <a:spcPts val="0"/>
              </a:spcAft>
              <a:buClr>
                <a:schemeClr val="lt2"/>
              </a:buClr>
              <a:buSzPts val="2100"/>
              <a:buFont typeface="Arial"/>
              <a:buNone/>
              <a:defRPr sz="2100" b="0" i="0" u="none" strike="noStrike" cap="none">
                <a:solidFill>
                  <a:schemeClr val="lt2"/>
                </a:solidFill>
                <a:latin typeface="Calibri"/>
                <a:ea typeface="Calibri"/>
                <a:cs typeface="Calibri"/>
                <a:sym typeface="Calibri"/>
              </a:defRPr>
            </a:lvl1pPr>
            <a:lvl2pPr marL="685800" marR="0" lvl="1" indent="-257175" algn="l" rtl="0">
              <a:lnSpc>
                <a:spcPct val="90000"/>
              </a:lnSpc>
              <a:spcBef>
                <a:spcPts val="2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2pPr>
            <a:lvl3pPr marL="1028700" marR="0" lvl="2" indent="-242888" algn="l" rtl="0">
              <a:lnSpc>
                <a:spcPct val="90000"/>
              </a:lnSpc>
              <a:spcBef>
                <a:spcPts val="200"/>
              </a:spcBef>
              <a:spcAft>
                <a:spcPts val="0"/>
              </a:spcAft>
              <a:buClr>
                <a:schemeClr val="lt1"/>
              </a:buClr>
              <a:buSzPts val="1500"/>
              <a:buFont typeface="Arial"/>
              <a:buChar char="•"/>
              <a:defRPr sz="1500" b="0" i="0" u="none" strike="noStrike" cap="none">
                <a:solidFill>
                  <a:schemeClr val="lt1"/>
                </a:solidFill>
                <a:latin typeface="Calibri"/>
                <a:ea typeface="Calibri"/>
                <a:cs typeface="Calibri"/>
                <a:sym typeface="Calibri"/>
              </a:defRPr>
            </a:lvl3pPr>
            <a:lvl4pPr marL="1371600" marR="0" lvl="3" indent="-238125" algn="l" rtl="0">
              <a:lnSpc>
                <a:spcPct val="90000"/>
              </a:lnSpc>
              <a:spcBef>
                <a:spcPts val="200"/>
              </a:spcBef>
              <a:spcAft>
                <a:spcPts val="0"/>
              </a:spcAft>
              <a:buClr>
                <a:schemeClr val="lt1"/>
              </a:buClr>
              <a:buSzPts val="1400"/>
              <a:buFont typeface="Arial"/>
              <a:buChar char="•"/>
              <a:defRPr sz="1400" b="0" i="0" u="none" strike="noStrike" cap="none">
                <a:solidFill>
                  <a:schemeClr val="lt1"/>
                </a:solidFill>
                <a:latin typeface="Calibri"/>
                <a:ea typeface="Calibri"/>
                <a:cs typeface="Calibri"/>
                <a:sym typeface="Calibri"/>
              </a:defRPr>
            </a:lvl4pPr>
            <a:lvl5pPr marL="1714500" marR="0" lvl="4" indent="-257175" algn="l" rtl="0">
              <a:lnSpc>
                <a:spcPct val="90000"/>
              </a:lnSpc>
              <a:spcBef>
                <a:spcPts val="2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057400" marR="0" lvl="5"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6pPr>
            <a:lvl7pPr marL="2400300" marR="0" lvl="6"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7pPr>
            <a:lvl8pPr marL="2743200" marR="0" lvl="7"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8pPr>
            <a:lvl9pPr marL="3086100" marR="0" lvl="8"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9pPr>
          </a:lstStyle>
          <a:p>
            <a:endParaRPr/>
          </a:p>
        </p:txBody>
      </p:sp>
      <p:sp>
        <p:nvSpPr>
          <p:cNvPr id="60" name="Google Shape;60;p11"/>
          <p:cNvSpPr txBox="1">
            <a:spLocks noGrp="1"/>
          </p:cNvSpPr>
          <p:nvPr>
            <p:ph type="body" idx="2"/>
          </p:nvPr>
        </p:nvSpPr>
        <p:spPr>
          <a:xfrm>
            <a:off x="7911445" y="622169"/>
            <a:ext cx="1232700" cy="212100"/>
          </a:xfrm>
          <a:prstGeom prst="rect">
            <a:avLst/>
          </a:prstGeom>
          <a:noFill/>
          <a:ln>
            <a:noFill/>
          </a:ln>
        </p:spPr>
        <p:txBody>
          <a:bodyPr spcFirstLastPara="1" wrap="square" lIns="68575" tIns="34275" rIns="68575" bIns="34275" anchor="t" anchorCtr="0">
            <a:noAutofit/>
          </a:bodyPr>
          <a:lstStyle>
            <a:lvl1pPr marL="342900" marR="0" lvl="0" indent="-171450" algn="ctr" rtl="0">
              <a:lnSpc>
                <a:spcPct val="90000"/>
              </a:lnSpc>
              <a:spcBef>
                <a:spcPts val="300"/>
              </a:spcBef>
              <a:spcAft>
                <a:spcPts val="0"/>
              </a:spcAft>
              <a:buClr>
                <a:schemeClr val="lt1"/>
              </a:buClr>
              <a:buSzPts val="900"/>
              <a:buFont typeface="Arial"/>
              <a:buNone/>
              <a:defRPr sz="900" b="0" i="0" u="none" strike="noStrike" cap="none">
                <a:solidFill>
                  <a:schemeClr val="lt1"/>
                </a:solidFill>
                <a:latin typeface="Calibri"/>
                <a:ea typeface="Calibri"/>
                <a:cs typeface="Calibri"/>
                <a:sym typeface="Calibri"/>
              </a:defRPr>
            </a:lvl1pPr>
            <a:lvl2pPr marL="685800" marR="0" lvl="1" indent="-209550" algn="l" rtl="0">
              <a:lnSpc>
                <a:spcPct val="90000"/>
              </a:lnSpc>
              <a:spcBef>
                <a:spcPts val="200"/>
              </a:spcBef>
              <a:spcAft>
                <a:spcPts val="0"/>
              </a:spcAft>
              <a:buClr>
                <a:schemeClr val="lt1"/>
              </a:buClr>
              <a:buSzPts val="800"/>
              <a:buFont typeface="Arial"/>
              <a:buChar char="•"/>
              <a:defRPr sz="800" b="0" i="0" u="none" strike="noStrike" cap="none">
                <a:solidFill>
                  <a:schemeClr val="lt1"/>
                </a:solidFill>
                <a:latin typeface="Calibri"/>
                <a:ea typeface="Calibri"/>
                <a:cs typeface="Calibri"/>
                <a:sym typeface="Calibri"/>
              </a:defRPr>
            </a:lvl2pPr>
            <a:lvl3pPr marL="1028700" marR="0" lvl="2" indent="-200025" algn="l" rtl="0">
              <a:lnSpc>
                <a:spcPct val="90000"/>
              </a:lnSpc>
              <a:spcBef>
                <a:spcPts val="200"/>
              </a:spcBef>
              <a:spcAft>
                <a:spcPts val="0"/>
              </a:spcAft>
              <a:buClr>
                <a:schemeClr val="lt1"/>
              </a:buClr>
              <a:buSzPts val="600"/>
              <a:buFont typeface="Arial"/>
              <a:buChar char="•"/>
              <a:defRPr sz="600" b="0" i="0" u="none" strike="noStrike" cap="none">
                <a:solidFill>
                  <a:schemeClr val="lt1"/>
                </a:solidFill>
                <a:latin typeface="Calibri"/>
                <a:ea typeface="Calibri"/>
                <a:cs typeface="Calibri"/>
                <a:sym typeface="Calibri"/>
              </a:defRPr>
            </a:lvl3pPr>
            <a:lvl4pPr marL="1371600" marR="0" lvl="3" indent="-200025" algn="l" rtl="0">
              <a:lnSpc>
                <a:spcPct val="90000"/>
              </a:lnSpc>
              <a:spcBef>
                <a:spcPts val="200"/>
              </a:spcBef>
              <a:spcAft>
                <a:spcPts val="0"/>
              </a:spcAft>
              <a:buClr>
                <a:schemeClr val="lt1"/>
              </a:buClr>
              <a:buSzPts val="600"/>
              <a:buFont typeface="Arial"/>
              <a:buChar char="•"/>
              <a:defRPr sz="600" b="0" i="0" u="none" strike="noStrike" cap="none">
                <a:solidFill>
                  <a:schemeClr val="lt1"/>
                </a:solidFill>
                <a:latin typeface="Calibri"/>
                <a:ea typeface="Calibri"/>
                <a:cs typeface="Calibri"/>
                <a:sym typeface="Calibri"/>
              </a:defRPr>
            </a:lvl4pPr>
            <a:lvl5pPr marL="1714500" marR="0" lvl="4" indent="-200025" algn="l" rtl="0">
              <a:lnSpc>
                <a:spcPct val="90000"/>
              </a:lnSpc>
              <a:spcBef>
                <a:spcPts val="200"/>
              </a:spcBef>
              <a:spcAft>
                <a:spcPts val="0"/>
              </a:spcAft>
              <a:buClr>
                <a:schemeClr val="lt1"/>
              </a:buClr>
              <a:buSzPts val="600"/>
              <a:buFont typeface="Arial"/>
              <a:buChar char="•"/>
              <a:defRPr sz="600" b="0" i="0" u="none" strike="noStrike" cap="none">
                <a:solidFill>
                  <a:schemeClr val="lt1"/>
                </a:solidFill>
                <a:latin typeface="Calibri"/>
                <a:ea typeface="Calibri"/>
                <a:cs typeface="Calibri"/>
                <a:sym typeface="Calibri"/>
              </a:defRPr>
            </a:lvl5pPr>
            <a:lvl6pPr marL="2057400" marR="0" lvl="5"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6pPr>
            <a:lvl7pPr marL="2400300" marR="0" lvl="6"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7pPr>
            <a:lvl8pPr marL="2743200" marR="0" lvl="7"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8pPr>
            <a:lvl9pPr marL="3086100" marR="0" lvl="8"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3874980783"/>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matchingName="Title Purple">
  <p:cSld name="Title Purple">
    <p:bg>
      <p:bgPr>
        <a:solidFill>
          <a:schemeClr val="dk1"/>
        </a:solidFill>
        <a:effectLst/>
      </p:bgPr>
    </p:bg>
    <p:spTree>
      <p:nvGrpSpPr>
        <p:cNvPr id="1" name="Shape 61"/>
        <p:cNvGrpSpPr/>
        <p:nvPr/>
      </p:nvGrpSpPr>
      <p:grpSpPr>
        <a:xfrm>
          <a:off x="0" y="0"/>
          <a:ext cx="0" cy="0"/>
          <a:chOff x="0" y="0"/>
          <a:chExt cx="0" cy="0"/>
        </a:xfrm>
      </p:grpSpPr>
      <p:pic>
        <p:nvPicPr>
          <p:cNvPr id="62" name="Google Shape;62;p12"/>
          <p:cNvPicPr preferRelativeResize="0"/>
          <p:nvPr/>
        </p:nvPicPr>
        <p:blipFill rotWithShape="1">
          <a:blip r:embed="rId2">
            <a:alphaModFix/>
          </a:blip>
          <a:srcRect/>
          <a:stretch/>
        </p:blipFill>
        <p:spPr>
          <a:xfrm>
            <a:off x="8215314" y="0"/>
            <a:ext cx="928688" cy="5143500"/>
          </a:xfrm>
          <a:prstGeom prst="rect">
            <a:avLst/>
          </a:prstGeom>
          <a:noFill/>
          <a:ln>
            <a:noFill/>
          </a:ln>
        </p:spPr>
      </p:pic>
      <p:sp>
        <p:nvSpPr>
          <p:cNvPr id="63" name="Google Shape;63;p12"/>
          <p:cNvSpPr/>
          <p:nvPr/>
        </p:nvSpPr>
        <p:spPr>
          <a:xfrm>
            <a:off x="0" y="2857295"/>
            <a:ext cx="9144000" cy="1674300"/>
          </a:xfrm>
          <a:prstGeom prst="rect">
            <a:avLst/>
          </a:prstGeom>
          <a:solidFill>
            <a:schemeClr val="lt2"/>
          </a:solidFill>
          <a:ln>
            <a:noFill/>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64" name="Google Shape;64;p12"/>
          <p:cNvSpPr txBox="1">
            <a:spLocks noGrp="1"/>
          </p:cNvSpPr>
          <p:nvPr>
            <p:ph type="body" idx="1"/>
          </p:nvPr>
        </p:nvSpPr>
        <p:spPr>
          <a:xfrm>
            <a:off x="402052" y="3279008"/>
            <a:ext cx="1588800" cy="831000"/>
          </a:xfrm>
          <a:prstGeom prst="rect">
            <a:avLst/>
          </a:prstGeom>
          <a:noFill/>
          <a:ln>
            <a:noFill/>
          </a:ln>
        </p:spPr>
        <p:txBody>
          <a:bodyPr spcFirstLastPara="1" wrap="square" lIns="205725" tIns="205725" rIns="205725" bIns="205725" anchor="b" anchorCtr="0">
            <a:noAutofit/>
          </a:bodyPr>
          <a:lstStyle>
            <a:lvl1pPr marL="342900" marR="0" lvl="0" indent="-171450" algn="l" rtl="0">
              <a:lnSpc>
                <a:spcPct val="90000"/>
              </a:lnSpc>
              <a:spcBef>
                <a:spcPts val="300"/>
              </a:spcBef>
              <a:spcAft>
                <a:spcPts val="0"/>
              </a:spcAft>
              <a:buClr>
                <a:schemeClr val="dk1"/>
              </a:buClr>
              <a:buSzPts val="3000"/>
              <a:buFont typeface="Arial"/>
              <a:buNone/>
              <a:defRPr sz="3000" b="1" i="0" u="none" strike="noStrike" cap="none">
                <a:solidFill>
                  <a:schemeClr val="dk1"/>
                </a:solidFill>
                <a:latin typeface="Arial"/>
                <a:ea typeface="Arial"/>
                <a:cs typeface="Arial"/>
                <a:sym typeface="Arial"/>
              </a:defRPr>
            </a:lvl1pPr>
            <a:lvl2pPr marL="685800" marR="0" lvl="1" indent="-209550" algn="l" rtl="0">
              <a:lnSpc>
                <a:spcPct val="90000"/>
              </a:lnSpc>
              <a:spcBef>
                <a:spcPts val="200"/>
              </a:spcBef>
              <a:spcAft>
                <a:spcPts val="0"/>
              </a:spcAft>
              <a:buClr>
                <a:schemeClr val="dk1"/>
              </a:buClr>
              <a:buSzPts val="800"/>
              <a:buFont typeface="Arial"/>
              <a:buChar char="•"/>
              <a:defRPr sz="800" b="0" i="0" u="none" strike="noStrike" cap="none">
                <a:solidFill>
                  <a:schemeClr val="dk1"/>
                </a:solidFill>
                <a:latin typeface="Calibri"/>
                <a:ea typeface="Calibri"/>
                <a:cs typeface="Calibri"/>
                <a:sym typeface="Calibri"/>
              </a:defRPr>
            </a:lvl2pPr>
            <a:lvl3pPr marL="1028700" marR="0" lvl="2"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3pPr>
            <a:lvl4pPr marL="1371600" marR="0" lvl="3"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4pPr>
            <a:lvl5pPr marL="1714500" marR="0" lvl="4"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5pPr>
            <a:lvl6pPr marL="2057400" marR="0" lvl="5"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6pPr>
            <a:lvl7pPr marL="2400300" marR="0" lvl="6"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7pPr>
            <a:lvl8pPr marL="2743200" marR="0" lvl="7"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8pPr>
            <a:lvl9pPr marL="3086100" marR="0" lvl="8"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1782262195"/>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matchingName="Orange Content">
  <p:cSld name="Orange Content">
    <p:bg>
      <p:bgPr>
        <a:solidFill>
          <a:schemeClr val="dk1"/>
        </a:solidFill>
        <a:effectLst/>
      </p:bgPr>
    </p:bg>
    <p:spTree>
      <p:nvGrpSpPr>
        <p:cNvPr id="1" name="Shape 65"/>
        <p:cNvGrpSpPr/>
        <p:nvPr/>
      </p:nvGrpSpPr>
      <p:grpSpPr>
        <a:xfrm>
          <a:off x="0" y="0"/>
          <a:ext cx="0" cy="0"/>
          <a:chOff x="0" y="0"/>
          <a:chExt cx="0" cy="0"/>
        </a:xfrm>
      </p:grpSpPr>
      <p:sp>
        <p:nvSpPr>
          <p:cNvPr id="66" name="Google Shape;66;p13"/>
          <p:cNvSpPr txBox="1">
            <a:spLocks noGrp="1"/>
          </p:cNvSpPr>
          <p:nvPr>
            <p:ph type="title"/>
          </p:nvPr>
        </p:nvSpPr>
        <p:spPr>
          <a:xfrm>
            <a:off x="275300" y="236110"/>
            <a:ext cx="5588700" cy="9939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accent6"/>
              </a:buClr>
              <a:buSzPts val="3000"/>
              <a:buFont typeface="Arial"/>
              <a:buNone/>
              <a:defRPr sz="3000" b="1" i="0" u="none" strike="noStrike" cap="none">
                <a:solidFill>
                  <a:schemeClr val="accent6"/>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67" name="Google Shape;67;p13"/>
          <p:cNvSpPr txBox="1">
            <a:spLocks noGrp="1"/>
          </p:cNvSpPr>
          <p:nvPr>
            <p:ph type="body" idx="1"/>
          </p:nvPr>
        </p:nvSpPr>
        <p:spPr>
          <a:xfrm>
            <a:off x="274667" y="1513288"/>
            <a:ext cx="6712500" cy="3198000"/>
          </a:xfrm>
          <a:prstGeom prst="rect">
            <a:avLst/>
          </a:prstGeom>
          <a:noFill/>
          <a:ln>
            <a:noFill/>
          </a:ln>
        </p:spPr>
        <p:txBody>
          <a:bodyPr spcFirstLastPara="1" wrap="square" lIns="68575" tIns="34275" rIns="68575" bIns="34275" anchor="t" anchorCtr="0">
            <a:noAutofit/>
          </a:bodyPr>
          <a:lstStyle>
            <a:lvl1pPr marL="342900" marR="0" lvl="0" indent="-271463" algn="l" rtl="0">
              <a:lnSpc>
                <a:spcPct val="90000"/>
              </a:lnSpc>
              <a:spcBef>
                <a:spcPts val="300"/>
              </a:spcBef>
              <a:spcAft>
                <a:spcPts val="0"/>
              </a:spcAft>
              <a:buClr>
                <a:schemeClr val="lt1"/>
              </a:buClr>
              <a:buSzPts val="2100"/>
              <a:buFont typeface="Arial"/>
              <a:buChar char="•"/>
              <a:defRPr sz="2100" b="0" i="0" u="none" strike="noStrike" cap="none">
                <a:solidFill>
                  <a:schemeClr val="lt1"/>
                </a:solidFill>
                <a:latin typeface="Arial"/>
                <a:ea typeface="Arial"/>
                <a:cs typeface="Arial"/>
                <a:sym typeface="Arial"/>
              </a:defRPr>
            </a:lvl1pPr>
            <a:lvl2pPr marL="685800" marR="0" lvl="1" indent="-257175" algn="l" rtl="0">
              <a:lnSpc>
                <a:spcPct val="90000"/>
              </a:lnSpc>
              <a:spcBef>
                <a:spcPts val="2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2pPr>
            <a:lvl3pPr marL="1028700" marR="0" lvl="2" indent="-238125" algn="l" rtl="0">
              <a:lnSpc>
                <a:spcPct val="90000"/>
              </a:lnSpc>
              <a:spcBef>
                <a:spcPts val="200"/>
              </a:spcBef>
              <a:spcAft>
                <a:spcPts val="0"/>
              </a:spcAft>
              <a:buClr>
                <a:schemeClr val="lt1"/>
              </a:buClr>
              <a:buSzPts val="1400"/>
              <a:buFont typeface="Arial"/>
              <a:buChar char="•"/>
              <a:defRPr sz="1400" b="0" i="0" u="none" strike="noStrike" cap="none">
                <a:solidFill>
                  <a:schemeClr val="lt1"/>
                </a:solidFill>
                <a:latin typeface="Arial"/>
                <a:ea typeface="Arial"/>
                <a:cs typeface="Arial"/>
                <a:sym typeface="Arial"/>
              </a:defRPr>
            </a:lvl3pPr>
            <a:lvl4pPr marL="1371600" marR="0" lvl="3" indent="-228600" algn="l" rtl="0">
              <a:lnSpc>
                <a:spcPct val="90000"/>
              </a:lnSpc>
              <a:spcBef>
                <a:spcPts val="2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4pPr>
            <a:lvl5pPr marL="1714500" marR="0" lvl="4" indent="-228600" algn="l" rtl="0">
              <a:lnSpc>
                <a:spcPct val="90000"/>
              </a:lnSpc>
              <a:spcBef>
                <a:spcPts val="2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5pPr>
            <a:lvl6pPr marL="2057400" marR="0" lvl="5"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6pPr>
            <a:lvl7pPr marL="2400300" marR="0" lvl="6"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7pPr>
            <a:lvl8pPr marL="2743200" marR="0" lvl="7"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8pPr>
            <a:lvl9pPr marL="3086100" marR="0" lvl="8"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9pPr>
          </a:lstStyle>
          <a:p>
            <a:endParaRPr/>
          </a:p>
        </p:txBody>
      </p:sp>
      <p:pic>
        <p:nvPicPr>
          <p:cNvPr id="68" name="Google Shape;68;p13"/>
          <p:cNvPicPr preferRelativeResize="0"/>
          <p:nvPr/>
        </p:nvPicPr>
        <p:blipFill rotWithShape="1">
          <a:blip r:embed="rId2">
            <a:alphaModFix/>
          </a:blip>
          <a:srcRect/>
          <a:stretch/>
        </p:blipFill>
        <p:spPr>
          <a:xfrm>
            <a:off x="8215314" y="0"/>
            <a:ext cx="928688" cy="5143500"/>
          </a:xfrm>
          <a:prstGeom prst="rect">
            <a:avLst/>
          </a:prstGeom>
          <a:noFill/>
          <a:ln>
            <a:noFill/>
          </a:ln>
        </p:spPr>
      </p:pic>
    </p:spTree>
    <p:extLst>
      <p:ext uri="{BB962C8B-B14F-4D97-AF65-F5344CB8AC3E}">
        <p14:creationId xmlns:p14="http://schemas.microsoft.com/office/powerpoint/2010/main" val="136623769"/>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matchingName="White Content">
  <p:cSld name="White Content">
    <p:bg>
      <p:bgPr>
        <a:gradFill>
          <a:gsLst>
            <a:gs pos="0">
              <a:srgbClr val="FFFFFF"/>
            </a:gs>
            <a:gs pos="100000">
              <a:srgbClr val="F9F9F9"/>
            </a:gs>
          </a:gsLst>
          <a:path path="circle">
            <a:fillToRect l="50000" t="50000" r="50000" b="50000"/>
          </a:path>
          <a:tileRect/>
        </a:gradFill>
        <a:effectLst/>
      </p:bgPr>
    </p:bg>
    <p:spTree>
      <p:nvGrpSpPr>
        <p:cNvPr id="1" name="Shape 69"/>
        <p:cNvGrpSpPr/>
        <p:nvPr/>
      </p:nvGrpSpPr>
      <p:grpSpPr>
        <a:xfrm>
          <a:off x="0" y="0"/>
          <a:ext cx="0" cy="0"/>
          <a:chOff x="0" y="0"/>
          <a:chExt cx="0" cy="0"/>
        </a:xfrm>
      </p:grpSpPr>
      <p:sp>
        <p:nvSpPr>
          <p:cNvPr id="70" name="Google Shape;70;p14"/>
          <p:cNvSpPr txBox="1">
            <a:spLocks noGrp="1"/>
          </p:cNvSpPr>
          <p:nvPr>
            <p:ph type="title"/>
          </p:nvPr>
        </p:nvSpPr>
        <p:spPr>
          <a:xfrm>
            <a:off x="275300" y="236110"/>
            <a:ext cx="5588700" cy="9939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lt2"/>
              </a:buClr>
              <a:buSzPts val="3000"/>
              <a:buFont typeface="Arial"/>
              <a:buNone/>
              <a:defRPr sz="3000" b="1" i="0" u="none" strike="noStrike" cap="none">
                <a:solidFill>
                  <a:schemeClr val="lt2"/>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71" name="Google Shape;71;p14"/>
          <p:cNvSpPr txBox="1">
            <a:spLocks noGrp="1"/>
          </p:cNvSpPr>
          <p:nvPr>
            <p:ph type="body" idx="1"/>
          </p:nvPr>
        </p:nvSpPr>
        <p:spPr>
          <a:xfrm>
            <a:off x="274667" y="1513288"/>
            <a:ext cx="6712500" cy="3198000"/>
          </a:xfrm>
          <a:prstGeom prst="rect">
            <a:avLst/>
          </a:prstGeom>
          <a:noFill/>
          <a:ln>
            <a:noFill/>
          </a:ln>
        </p:spPr>
        <p:txBody>
          <a:bodyPr spcFirstLastPara="1" wrap="square" lIns="68575" tIns="34275" rIns="68575" bIns="34275" anchor="t" anchorCtr="0">
            <a:noAutofit/>
          </a:bodyPr>
          <a:lstStyle>
            <a:lvl1pPr marL="342900" marR="0" lvl="0" indent="-171450" algn="l" rtl="0">
              <a:lnSpc>
                <a:spcPct val="90000"/>
              </a:lnSpc>
              <a:spcBef>
                <a:spcPts val="300"/>
              </a:spcBef>
              <a:spcAft>
                <a:spcPts val="0"/>
              </a:spcAft>
              <a:buClr>
                <a:schemeClr val="lt2"/>
              </a:buClr>
              <a:buSzPts val="2100"/>
              <a:buFont typeface="Arial"/>
              <a:buNone/>
              <a:defRPr sz="2100" b="0" i="0" u="none" strike="noStrike" cap="none">
                <a:solidFill>
                  <a:schemeClr val="lt2"/>
                </a:solidFill>
                <a:latin typeface="Arial"/>
                <a:ea typeface="Arial"/>
                <a:cs typeface="Arial"/>
                <a:sym typeface="Arial"/>
              </a:defRPr>
            </a:lvl1pPr>
            <a:lvl2pPr marL="685800" marR="0" lvl="1" indent="-209550" algn="l" rtl="0">
              <a:lnSpc>
                <a:spcPct val="90000"/>
              </a:lnSpc>
              <a:spcBef>
                <a:spcPts val="200"/>
              </a:spcBef>
              <a:spcAft>
                <a:spcPts val="0"/>
              </a:spcAft>
              <a:buClr>
                <a:schemeClr val="lt1"/>
              </a:buClr>
              <a:buSzPts val="800"/>
              <a:buFont typeface="Arial"/>
              <a:buChar char="•"/>
              <a:defRPr sz="800" b="0" i="0" u="none" strike="noStrike" cap="none">
                <a:solidFill>
                  <a:schemeClr val="lt1"/>
                </a:solidFill>
                <a:latin typeface="Calibri"/>
                <a:ea typeface="Calibri"/>
                <a:cs typeface="Calibri"/>
                <a:sym typeface="Calibri"/>
              </a:defRPr>
            </a:lvl2pPr>
            <a:lvl3pPr marL="1028700" marR="0" lvl="2" indent="-200025" algn="l" rtl="0">
              <a:lnSpc>
                <a:spcPct val="90000"/>
              </a:lnSpc>
              <a:spcBef>
                <a:spcPts val="200"/>
              </a:spcBef>
              <a:spcAft>
                <a:spcPts val="0"/>
              </a:spcAft>
              <a:buClr>
                <a:schemeClr val="lt1"/>
              </a:buClr>
              <a:buSzPts val="600"/>
              <a:buFont typeface="Arial"/>
              <a:buChar char="•"/>
              <a:defRPr sz="600" b="0" i="0" u="none" strike="noStrike" cap="none">
                <a:solidFill>
                  <a:schemeClr val="lt1"/>
                </a:solidFill>
                <a:latin typeface="Calibri"/>
                <a:ea typeface="Calibri"/>
                <a:cs typeface="Calibri"/>
                <a:sym typeface="Calibri"/>
              </a:defRPr>
            </a:lvl3pPr>
            <a:lvl4pPr marL="1371600" marR="0" lvl="3" indent="-200025" algn="l" rtl="0">
              <a:lnSpc>
                <a:spcPct val="90000"/>
              </a:lnSpc>
              <a:spcBef>
                <a:spcPts val="200"/>
              </a:spcBef>
              <a:spcAft>
                <a:spcPts val="0"/>
              </a:spcAft>
              <a:buClr>
                <a:schemeClr val="lt1"/>
              </a:buClr>
              <a:buSzPts val="600"/>
              <a:buFont typeface="Arial"/>
              <a:buChar char="•"/>
              <a:defRPr sz="600" b="0" i="0" u="none" strike="noStrike" cap="none">
                <a:solidFill>
                  <a:schemeClr val="lt1"/>
                </a:solidFill>
                <a:latin typeface="Calibri"/>
                <a:ea typeface="Calibri"/>
                <a:cs typeface="Calibri"/>
                <a:sym typeface="Calibri"/>
              </a:defRPr>
            </a:lvl4pPr>
            <a:lvl5pPr marL="1714500" marR="0" lvl="4" indent="-200025" algn="l" rtl="0">
              <a:lnSpc>
                <a:spcPct val="90000"/>
              </a:lnSpc>
              <a:spcBef>
                <a:spcPts val="200"/>
              </a:spcBef>
              <a:spcAft>
                <a:spcPts val="0"/>
              </a:spcAft>
              <a:buClr>
                <a:schemeClr val="lt1"/>
              </a:buClr>
              <a:buSzPts val="600"/>
              <a:buFont typeface="Arial"/>
              <a:buChar char="•"/>
              <a:defRPr sz="600" b="0" i="0" u="none" strike="noStrike" cap="none">
                <a:solidFill>
                  <a:schemeClr val="lt1"/>
                </a:solidFill>
                <a:latin typeface="Calibri"/>
                <a:ea typeface="Calibri"/>
                <a:cs typeface="Calibri"/>
                <a:sym typeface="Calibri"/>
              </a:defRPr>
            </a:lvl5pPr>
            <a:lvl6pPr marL="2057400" marR="0" lvl="5"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6pPr>
            <a:lvl7pPr marL="2400300" marR="0" lvl="6"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7pPr>
            <a:lvl8pPr marL="2743200" marR="0" lvl="7"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8pPr>
            <a:lvl9pPr marL="3086100" marR="0" lvl="8"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9pPr>
          </a:lstStyle>
          <a:p>
            <a:endParaRPr/>
          </a:p>
        </p:txBody>
      </p:sp>
      <p:pic>
        <p:nvPicPr>
          <p:cNvPr id="72" name="Google Shape;72;p14"/>
          <p:cNvPicPr preferRelativeResize="0"/>
          <p:nvPr/>
        </p:nvPicPr>
        <p:blipFill rotWithShape="1">
          <a:blip r:embed="rId2">
            <a:alphaModFix/>
          </a:blip>
          <a:srcRect/>
          <a:stretch/>
        </p:blipFill>
        <p:spPr>
          <a:xfrm>
            <a:off x="8215314" y="0"/>
            <a:ext cx="928688" cy="5143500"/>
          </a:xfrm>
          <a:prstGeom prst="rect">
            <a:avLst/>
          </a:prstGeom>
          <a:noFill/>
          <a:ln>
            <a:noFill/>
          </a:ln>
        </p:spPr>
      </p:pic>
    </p:spTree>
    <p:extLst>
      <p:ext uri="{BB962C8B-B14F-4D97-AF65-F5344CB8AC3E}">
        <p14:creationId xmlns:p14="http://schemas.microsoft.com/office/powerpoint/2010/main" val="3481198887"/>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matchingName="Blank bullet slide">
  <p:cSld name="Blank bullet slide">
    <p:spTree>
      <p:nvGrpSpPr>
        <p:cNvPr id="1" name="Shape 73"/>
        <p:cNvGrpSpPr/>
        <p:nvPr/>
      </p:nvGrpSpPr>
      <p:grpSpPr>
        <a:xfrm>
          <a:off x="0" y="0"/>
          <a:ext cx="0" cy="0"/>
          <a:chOff x="0" y="0"/>
          <a:chExt cx="0" cy="0"/>
        </a:xfrm>
      </p:grpSpPr>
      <p:sp>
        <p:nvSpPr>
          <p:cNvPr id="74" name="Google Shape;74;p15"/>
          <p:cNvSpPr txBox="1">
            <a:spLocks noGrp="1"/>
          </p:cNvSpPr>
          <p:nvPr>
            <p:ph type="title"/>
          </p:nvPr>
        </p:nvSpPr>
        <p:spPr>
          <a:xfrm>
            <a:off x="628650" y="273847"/>
            <a:ext cx="7886700" cy="9942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lt1"/>
              </a:buClr>
              <a:buSzPts val="1500"/>
              <a:buFont typeface="Calibri"/>
              <a:buNone/>
              <a:defRPr sz="15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75" name="Google Shape;75;p15"/>
          <p:cNvSpPr txBox="1">
            <a:spLocks noGrp="1"/>
          </p:cNvSpPr>
          <p:nvPr>
            <p:ph type="body" idx="1"/>
          </p:nvPr>
        </p:nvSpPr>
        <p:spPr>
          <a:xfrm>
            <a:off x="457200" y="1681163"/>
            <a:ext cx="8229600" cy="2733600"/>
          </a:xfrm>
          <a:prstGeom prst="rect">
            <a:avLst/>
          </a:prstGeom>
          <a:noFill/>
          <a:ln>
            <a:noFill/>
          </a:ln>
        </p:spPr>
        <p:txBody>
          <a:bodyPr spcFirstLastPara="1" wrap="square" lIns="0" tIns="0" rIns="0" bIns="0" anchor="t" anchorCtr="0">
            <a:noAutofit/>
          </a:bodyPr>
          <a:lstStyle>
            <a:lvl1pPr marL="342900" marR="0" lvl="0" indent="-228600" algn="l" rtl="0">
              <a:lnSpc>
                <a:spcPct val="90000"/>
              </a:lnSpc>
              <a:spcBef>
                <a:spcPts val="9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1pPr>
            <a:lvl2pPr marL="685800" marR="0" lvl="1" indent="-238125" algn="l" rtl="0">
              <a:lnSpc>
                <a:spcPct val="90000"/>
              </a:lnSpc>
              <a:spcBef>
                <a:spcPts val="9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2pPr>
            <a:lvl3pPr marL="1028700" marR="0" lvl="2" indent="-228600" algn="l" rtl="0">
              <a:lnSpc>
                <a:spcPct val="90000"/>
              </a:lnSpc>
              <a:spcBef>
                <a:spcPts val="9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3pPr>
            <a:lvl4pPr marL="1371600" marR="0" lvl="3" indent="-228600" algn="l" rtl="0">
              <a:lnSpc>
                <a:spcPct val="90000"/>
              </a:lnSpc>
              <a:spcBef>
                <a:spcPts val="9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4pPr>
            <a:lvl5pPr marL="1714500" marR="0" lvl="4" indent="-228600" algn="l" rtl="0">
              <a:lnSpc>
                <a:spcPct val="90000"/>
              </a:lnSpc>
              <a:spcBef>
                <a:spcPts val="9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5pPr>
            <a:lvl6pPr marL="2057400" marR="0" lvl="5" indent="-247650" algn="l" rtl="0">
              <a:lnSpc>
                <a:spcPct val="90000"/>
              </a:lnSpc>
              <a:spcBef>
                <a:spcPts val="2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2400300" marR="0" lvl="6" indent="-247650" algn="l" rtl="0">
              <a:lnSpc>
                <a:spcPct val="90000"/>
              </a:lnSpc>
              <a:spcBef>
                <a:spcPts val="2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2743200" marR="0" lvl="7" indent="-247650" algn="l" rtl="0">
              <a:lnSpc>
                <a:spcPct val="90000"/>
              </a:lnSpc>
              <a:spcBef>
                <a:spcPts val="2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3086100" marR="0" lvl="8" indent="-247650" algn="l" rtl="0">
              <a:lnSpc>
                <a:spcPct val="90000"/>
              </a:lnSpc>
              <a:spcBef>
                <a:spcPts val="2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2617950390"/>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matchingName="Pure White">
  <p:cSld name="Pure White">
    <p:bg>
      <p:bgPr>
        <a:solidFill>
          <a:schemeClr val="dk1"/>
        </a:solidFill>
        <a:effectLst/>
      </p:bgPr>
    </p:bg>
    <p:spTree>
      <p:nvGrpSpPr>
        <p:cNvPr id="1" name="Shape 76"/>
        <p:cNvGrpSpPr/>
        <p:nvPr/>
      </p:nvGrpSpPr>
      <p:grpSpPr>
        <a:xfrm>
          <a:off x="0" y="0"/>
          <a:ext cx="0" cy="0"/>
          <a:chOff x="0" y="0"/>
          <a:chExt cx="0" cy="0"/>
        </a:xfrm>
      </p:grpSpPr>
      <p:sp>
        <p:nvSpPr>
          <p:cNvPr id="77" name="Google Shape;77;p16"/>
          <p:cNvSpPr txBox="1">
            <a:spLocks noGrp="1"/>
          </p:cNvSpPr>
          <p:nvPr>
            <p:ph type="title"/>
          </p:nvPr>
        </p:nvSpPr>
        <p:spPr>
          <a:xfrm>
            <a:off x="260798" y="244866"/>
            <a:ext cx="8254500" cy="9942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lt1"/>
              </a:buClr>
              <a:buSzPts val="1500"/>
              <a:buFont typeface="Calibri"/>
              <a:buNone/>
              <a:defRPr sz="15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78" name="Google Shape;78;p16"/>
          <p:cNvSpPr txBox="1">
            <a:spLocks noGrp="1"/>
          </p:cNvSpPr>
          <p:nvPr>
            <p:ph type="body" idx="1"/>
          </p:nvPr>
        </p:nvSpPr>
        <p:spPr>
          <a:xfrm>
            <a:off x="260798" y="1513288"/>
            <a:ext cx="8254500" cy="3129000"/>
          </a:xfrm>
          <a:prstGeom prst="rect">
            <a:avLst/>
          </a:prstGeom>
          <a:noFill/>
          <a:ln>
            <a:noFill/>
          </a:ln>
        </p:spPr>
        <p:txBody>
          <a:bodyPr spcFirstLastPara="1" wrap="square" lIns="68575" tIns="34275" rIns="68575" bIns="34275" anchor="t" anchorCtr="0">
            <a:noAutofit/>
          </a:bodyPr>
          <a:lstStyle>
            <a:lvl1pPr marL="342900" marR="0" lvl="0" indent="-214313" algn="l" rtl="0">
              <a:lnSpc>
                <a:spcPct val="90000"/>
              </a:lnSpc>
              <a:spcBef>
                <a:spcPts val="300"/>
              </a:spcBef>
              <a:spcAft>
                <a:spcPts val="0"/>
              </a:spcAft>
              <a:buClr>
                <a:schemeClr val="dk1"/>
              </a:buClr>
              <a:buSzPts val="900"/>
              <a:buFont typeface="Arial"/>
              <a:buChar char="•"/>
              <a:defRPr sz="900" b="0" i="0" u="none" strike="noStrike" cap="none">
                <a:solidFill>
                  <a:schemeClr val="dk1"/>
                </a:solidFill>
                <a:latin typeface="Calibri"/>
                <a:ea typeface="Calibri"/>
                <a:cs typeface="Calibri"/>
                <a:sym typeface="Calibri"/>
              </a:defRPr>
            </a:lvl1pPr>
            <a:lvl2pPr marL="685800" marR="0" lvl="1" indent="-209550" algn="l" rtl="0">
              <a:lnSpc>
                <a:spcPct val="90000"/>
              </a:lnSpc>
              <a:spcBef>
                <a:spcPts val="200"/>
              </a:spcBef>
              <a:spcAft>
                <a:spcPts val="0"/>
              </a:spcAft>
              <a:buClr>
                <a:schemeClr val="dk1"/>
              </a:buClr>
              <a:buSzPts val="800"/>
              <a:buFont typeface="Arial"/>
              <a:buChar char="•"/>
              <a:defRPr sz="800" b="0" i="0" u="none" strike="noStrike" cap="none">
                <a:solidFill>
                  <a:schemeClr val="dk1"/>
                </a:solidFill>
                <a:latin typeface="Calibri"/>
                <a:ea typeface="Calibri"/>
                <a:cs typeface="Calibri"/>
                <a:sym typeface="Calibri"/>
              </a:defRPr>
            </a:lvl2pPr>
            <a:lvl3pPr marL="1028700" marR="0" lvl="2"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3pPr>
            <a:lvl4pPr marL="1371600" marR="0" lvl="3"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4pPr>
            <a:lvl5pPr marL="1714500" marR="0" lvl="4"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5pPr>
            <a:lvl6pPr marL="2057400" marR="0" lvl="5"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6pPr>
            <a:lvl7pPr marL="2400300" marR="0" lvl="6"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7pPr>
            <a:lvl8pPr marL="2743200" marR="0" lvl="7"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8pPr>
            <a:lvl9pPr marL="3086100" marR="0" lvl="8"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39794879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AD637B6-3400-684B-9546-7D8DA34B878C}"/>
              </a:ext>
            </a:extLst>
          </p:cNvPr>
          <p:cNvPicPr>
            <a:picLocks noChangeAspect="1"/>
          </p:cNvPicPr>
          <p:nvPr userDrawn="1"/>
        </p:nvPicPr>
        <p:blipFill rotWithShape="1">
          <a:blip r:embed="rId2"/>
          <a:srcRect l="21744" t="4176"/>
          <a:stretch/>
        </p:blipFill>
        <p:spPr>
          <a:xfrm>
            <a:off x="-268548" y="0"/>
            <a:ext cx="6429375" cy="5143500"/>
          </a:xfrm>
          <a:prstGeom prst="rect">
            <a:avLst/>
          </a:prstGeom>
        </p:spPr>
      </p:pic>
      <p:sp>
        <p:nvSpPr>
          <p:cNvPr id="5" name="Google Shape;2713;p510">
            <a:extLst>
              <a:ext uri="{FF2B5EF4-FFF2-40B4-BE49-F238E27FC236}">
                <a16:creationId xmlns:a16="http://schemas.microsoft.com/office/drawing/2014/main" id="{B21095D4-4C95-0C46-BF28-794A498137F1}"/>
              </a:ext>
            </a:extLst>
          </p:cNvPr>
          <p:cNvSpPr/>
          <p:nvPr userDrawn="1"/>
        </p:nvSpPr>
        <p:spPr>
          <a:xfrm>
            <a:off x="3023152"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dk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sp>
        <p:nvSpPr>
          <p:cNvPr id="10" name="TextBox 9">
            <a:extLst>
              <a:ext uri="{FF2B5EF4-FFF2-40B4-BE49-F238E27FC236}">
                <a16:creationId xmlns:a16="http://schemas.microsoft.com/office/drawing/2014/main" id="{B59126EE-DB82-E04A-9CC6-9CD10456A90D}"/>
              </a:ext>
            </a:extLst>
          </p:cNvPr>
          <p:cNvSpPr txBox="1"/>
          <p:nvPr userDrawn="1"/>
        </p:nvSpPr>
        <p:spPr>
          <a:xfrm>
            <a:off x="118007" y="4806109"/>
            <a:ext cx="2116285" cy="207749"/>
          </a:xfrm>
          <a:prstGeom prst="rect">
            <a:avLst/>
          </a:prstGeom>
          <a:noFill/>
        </p:spPr>
        <p:txBody>
          <a:bodyPr wrap="none" rtlCol="0">
            <a:spAutoFit/>
          </a:bodyPr>
          <a:lstStyle/>
          <a:p>
            <a:r>
              <a:rPr lang="en-US" sz="750">
                <a:solidFill>
                  <a:schemeClr val="tx1">
                    <a:alpha val="50000"/>
                  </a:schemeClr>
                </a:solidFill>
                <a:effectLst/>
                <a:latin typeface="Arial" panose="020B0604020202020204" pitchFamily="34" charset="0"/>
                <a:cs typeface="Arial" panose="020B0604020202020204" pitchFamily="34" charset="0"/>
              </a:rPr>
              <a:t>D2L Confidential   |   © 2019 D2L Corporation</a:t>
            </a:r>
          </a:p>
        </p:txBody>
      </p:sp>
      <p:pic>
        <p:nvPicPr>
          <p:cNvPr id="8" name="Picture 7">
            <a:extLst>
              <a:ext uri="{FF2B5EF4-FFF2-40B4-BE49-F238E27FC236}">
                <a16:creationId xmlns:a16="http://schemas.microsoft.com/office/drawing/2014/main" id="{0B4DFFE5-B2BB-8B4D-A644-AB2C5C753DB8}"/>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599897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0.xml><?xml version="1.0" encoding="utf-8"?>
<p:sldLayout xmlns:a="http://schemas.openxmlformats.org/drawingml/2006/main" xmlns:r="http://schemas.openxmlformats.org/officeDocument/2006/relationships" xmlns:p="http://schemas.openxmlformats.org/presentationml/2006/main" matchingName="Blue Content base">
  <p:cSld name="Blue Content base">
    <p:bg>
      <p:bgPr>
        <a:solidFill>
          <a:schemeClr val="lt1"/>
        </a:solidFill>
        <a:effectLst/>
      </p:bgPr>
    </p:bg>
    <p:spTree>
      <p:nvGrpSpPr>
        <p:cNvPr id="1" name="Shape 79"/>
        <p:cNvGrpSpPr/>
        <p:nvPr/>
      </p:nvGrpSpPr>
      <p:grpSpPr>
        <a:xfrm>
          <a:off x="0" y="0"/>
          <a:ext cx="0" cy="0"/>
          <a:chOff x="0" y="0"/>
          <a:chExt cx="0" cy="0"/>
        </a:xfrm>
      </p:grpSpPr>
      <p:sp>
        <p:nvSpPr>
          <p:cNvPr id="80" name="Google Shape;80;p17"/>
          <p:cNvSpPr/>
          <p:nvPr/>
        </p:nvSpPr>
        <p:spPr>
          <a:xfrm>
            <a:off x="0" y="4531716"/>
            <a:ext cx="9144000" cy="626400"/>
          </a:xfrm>
          <a:prstGeom prst="rect">
            <a:avLst/>
          </a:prstGeom>
          <a:solidFill>
            <a:schemeClr val="dk2"/>
          </a:solidFill>
          <a:ln>
            <a:noFill/>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pic>
        <p:nvPicPr>
          <p:cNvPr id="81" name="Google Shape;81;p17"/>
          <p:cNvPicPr preferRelativeResize="0"/>
          <p:nvPr/>
        </p:nvPicPr>
        <p:blipFill rotWithShape="1">
          <a:blip r:embed="rId2">
            <a:alphaModFix/>
          </a:blip>
          <a:srcRect/>
          <a:stretch/>
        </p:blipFill>
        <p:spPr>
          <a:xfrm>
            <a:off x="8215314" y="0"/>
            <a:ext cx="928688" cy="5143500"/>
          </a:xfrm>
          <a:prstGeom prst="rect">
            <a:avLst/>
          </a:prstGeom>
          <a:noFill/>
          <a:ln>
            <a:noFill/>
          </a:ln>
        </p:spPr>
      </p:pic>
      <p:sp>
        <p:nvSpPr>
          <p:cNvPr id="82" name="Google Shape;82;p17"/>
          <p:cNvSpPr txBox="1">
            <a:spLocks noGrp="1"/>
          </p:cNvSpPr>
          <p:nvPr>
            <p:ph type="title"/>
          </p:nvPr>
        </p:nvSpPr>
        <p:spPr>
          <a:xfrm>
            <a:off x="206475" y="236111"/>
            <a:ext cx="7452900" cy="4884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dk2"/>
              </a:buClr>
              <a:buSzPts val="3000"/>
              <a:buFont typeface="Arial"/>
              <a:buNone/>
              <a:defRPr sz="3000" b="1"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83" name="Google Shape;83;p17"/>
          <p:cNvSpPr txBox="1">
            <a:spLocks noGrp="1"/>
          </p:cNvSpPr>
          <p:nvPr>
            <p:ph type="body" idx="1"/>
          </p:nvPr>
        </p:nvSpPr>
        <p:spPr>
          <a:xfrm>
            <a:off x="206001" y="877064"/>
            <a:ext cx="8329200" cy="3502200"/>
          </a:xfrm>
          <a:prstGeom prst="rect">
            <a:avLst/>
          </a:prstGeom>
          <a:noFill/>
          <a:ln>
            <a:noFill/>
          </a:ln>
        </p:spPr>
        <p:txBody>
          <a:bodyPr spcFirstLastPara="1" wrap="square" lIns="68575" tIns="34275" rIns="68575" bIns="34275" anchor="t" anchorCtr="0">
            <a:noAutofit/>
          </a:bodyPr>
          <a:lstStyle>
            <a:lvl1pPr marL="342900" marR="0" lvl="0" indent="-285750" algn="l" rtl="0">
              <a:lnSpc>
                <a:spcPct val="90000"/>
              </a:lnSpc>
              <a:spcBef>
                <a:spcPts val="9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685800" marR="0" lvl="1" indent="-271463" algn="l" rtl="0">
              <a:lnSpc>
                <a:spcPct val="90000"/>
              </a:lnSpc>
              <a:spcBef>
                <a:spcPts val="90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2pPr>
            <a:lvl3pPr marL="1028700" marR="0" lvl="2" indent="-271463" algn="l" rtl="0">
              <a:lnSpc>
                <a:spcPct val="90000"/>
              </a:lnSpc>
              <a:spcBef>
                <a:spcPts val="90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3pPr>
            <a:lvl4pPr marL="1371600" marR="0" lvl="3" indent="-271463" algn="l" rtl="0">
              <a:lnSpc>
                <a:spcPct val="90000"/>
              </a:lnSpc>
              <a:spcBef>
                <a:spcPts val="90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4pPr>
            <a:lvl5pPr marL="1714500" marR="0" lvl="4" indent="-271463" algn="l" rtl="0">
              <a:lnSpc>
                <a:spcPct val="90000"/>
              </a:lnSpc>
              <a:spcBef>
                <a:spcPts val="90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5pPr>
            <a:lvl6pPr marL="2057400" marR="0" lvl="5" indent="-271463" algn="l" rtl="0">
              <a:lnSpc>
                <a:spcPct val="90000"/>
              </a:lnSpc>
              <a:spcBef>
                <a:spcPts val="90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6pPr>
            <a:lvl7pPr marL="2400300" marR="0" lvl="6" indent="-271463" algn="l" rtl="0">
              <a:lnSpc>
                <a:spcPct val="90000"/>
              </a:lnSpc>
              <a:spcBef>
                <a:spcPts val="90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7pPr>
            <a:lvl8pPr marL="2743200" marR="0" lvl="7" indent="-271463" algn="l" rtl="0">
              <a:lnSpc>
                <a:spcPct val="90000"/>
              </a:lnSpc>
              <a:spcBef>
                <a:spcPts val="90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8pPr>
            <a:lvl9pPr marL="3086100" marR="0" lvl="8" indent="-271463" algn="l" rtl="0">
              <a:lnSpc>
                <a:spcPct val="90000"/>
              </a:lnSpc>
              <a:spcBef>
                <a:spcPts val="90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2121963871"/>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preserve="1" userDrawn="1">
  <p:cSld name="1_Title Slide K12">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8215312" y="0"/>
            <a:ext cx="928688" cy="5143500"/>
          </a:xfrm>
          <a:prstGeom prst="rect">
            <a:avLst/>
          </a:prstGeom>
        </p:spPr>
      </p:pic>
      <p:sp>
        <p:nvSpPr>
          <p:cNvPr id="3" name="Rectangle 2"/>
          <p:cNvSpPr/>
          <p:nvPr userDrawn="1"/>
        </p:nvSpPr>
        <p:spPr>
          <a:xfrm>
            <a:off x="0" y="0"/>
            <a:ext cx="9144000" cy="5143500"/>
          </a:xfrm>
          <a:prstGeom prst="rect">
            <a:avLst/>
          </a:prstGeom>
          <a:blipFill>
            <a:blip r:embed="rId3"/>
            <a:stretch>
              <a:fillRect t="-4849" b="-4849"/>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6" name="TextBox 5"/>
          <p:cNvSpPr txBox="1"/>
          <p:nvPr userDrawn="1"/>
        </p:nvSpPr>
        <p:spPr>
          <a:xfrm>
            <a:off x="428625" y="3640479"/>
            <a:ext cx="4610100" cy="530915"/>
          </a:xfrm>
          <a:prstGeom prst="rect">
            <a:avLst/>
          </a:prstGeom>
          <a:noFill/>
        </p:spPr>
        <p:txBody>
          <a:bodyPr wrap="square" rtlCol="0">
            <a:spAutoFit/>
          </a:bodyPr>
          <a:lstStyle/>
          <a:p>
            <a:r>
              <a:rPr lang="en-US" sz="2850" spc="225">
                <a:solidFill>
                  <a:schemeClr val="bg1">
                    <a:lumMod val="50000"/>
                  </a:schemeClr>
                </a:solidFill>
                <a:latin typeface="Arial" pitchFamily="34" charset="0"/>
                <a:cs typeface="Arial" pitchFamily="34" charset="0"/>
              </a:rPr>
              <a:t>Reach </a:t>
            </a:r>
            <a:r>
              <a:rPr lang="en-US" sz="2850" b="1" spc="225">
                <a:solidFill>
                  <a:srgbClr val="E87511"/>
                </a:solidFill>
                <a:latin typeface="Arial Black" pitchFamily="34" charset="0"/>
                <a:cs typeface="Arial" pitchFamily="34" charset="0"/>
              </a:rPr>
              <a:t>every</a:t>
            </a:r>
            <a:r>
              <a:rPr lang="en-US" sz="2850" spc="225" baseline="0">
                <a:solidFill>
                  <a:schemeClr val="bg1">
                    <a:lumMod val="50000"/>
                  </a:schemeClr>
                </a:solidFill>
                <a:latin typeface="Arial" pitchFamily="34" charset="0"/>
                <a:cs typeface="Arial" pitchFamily="34" charset="0"/>
              </a:rPr>
              <a:t> learner</a:t>
            </a:r>
            <a:endParaRPr lang="en-US" sz="2850" spc="225">
              <a:solidFill>
                <a:schemeClr val="bg1">
                  <a:lumMod val="50000"/>
                </a:schemeClr>
              </a:solidFill>
              <a:latin typeface="Arial" pitchFamily="34" charset="0"/>
              <a:cs typeface="Arial" pitchFamily="34" charset="0"/>
            </a:endParaRPr>
          </a:p>
        </p:txBody>
      </p:sp>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35883" y="4356484"/>
            <a:ext cx="477041" cy="311555"/>
          </a:xfrm>
          <a:prstGeom prst="rect">
            <a:avLst/>
          </a:prstGeom>
        </p:spPr>
      </p:pic>
    </p:spTree>
    <p:extLst>
      <p:ext uri="{BB962C8B-B14F-4D97-AF65-F5344CB8AC3E}">
        <p14:creationId xmlns:p14="http://schemas.microsoft.com/office/powerpoint/2010/main" val="2299231932"/>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preserve="1">
  <p:cSld name="2_Intro Slide A K12">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userDrawn="1"/>
        </p:nvSpPr>
        <p:spPr>
          <a:xfrm>
            <a:off x="5696712" y="-73152"/>
            <a:ext cx="3520440" cy="5285232"/>
          </a:xfrm>
          <a:prstGeom prst="rect">
            <a:avLst/>
          </a:prstGeom>
          <a:solidFill>
            <a:srgbClr val="009FBB">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3" name="Text Placeholder 6"/>
          <p:cNvSpPr>
            <a:spLocks noGrp="1"/>
          </p:cNvSpPr>
          <p:nvPr>
            <p:ph type="body" sz="quarter" idx="10" hasCustomPrompt="1"/>
          </p:nvPr>
        </p:nvSpPr>
        <p:spPr>
          <a:xfrm>
            <a:off x="5779010" y="1298092"/>
            <a:ext cx="3275003" cy="1301895"/>
          </a:xfrm>
          <a:prstGeom prst="rect">
            <a:avLst/>
          </a:prstGeom>
          <a:noFill/>
          <a:ln w="57150" cap="sq">
            <a:noFill/>
            <a:miter lim="800000"/>
          </a:ln>
        </p:spPr>
        <p:txBody>
          <a:bodyPr wrap="square" lIns="274320" tIns="274320" rIns="274320" bIns="274320" anchor="b">
            <a:spAutoFit/>
          </a:bodyPr>
          <a:lstStyle>
            <a:lvl1pPr marL="0" indent="0" algn="l">
              <a:buNone/>
              <a:defRPr sz="2700" b="0">
                <a:solidFill>
                  <a:schemeClr val="tx1"/>
                </a:solidFill>
                <a:latin typeface="Arial" panose="020B0604020202020204" pitchFamily="34" charset="0"/>
                <a:cs typeface="Arial" panose="020B0604020202020204" pitchFamily="34" charset="0"/>
              </a:defRPr>
            </a:lvl1pPr>
          </a:lstStyle>
          <a:p>
            <a:pPr lvl="0"/>
            <a:r>
              <a:rPr lang="en-US"/>
              <a:t>Put every student</a:t>
            </a:r>
            <a:br>
              <a:rPr lang="en-US"/>
            </a:br>
            <a:r>
              <a:rPr lang="en-US"/>
              <a:t>in the front row.</a:t>
            </a:r>
          </a:p>
        </p:txBody>
      </p:sp>
      <p:pic>
        <p:nvPicPr>
          <p:cNvPr id="2" name="Pictur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215312" y="0"/>
            <a:ext cx="928688" cy="5143500"/>
          </a:xfrm>
          <a:prstGeom prst="rect">
            <a:avLst/>
          </a:prstGeom>
        </p:spPr>
      </p:pic>
      <p:sp>
        <p:nvSpPr>
          <p:cNvPr id="6" name="TextBox 5"/>
          <p:cNvSpPr txBox="1"/>
          <p:nvPr userDrawn="1"/>
        </p:nvSpPr>
        <p:spPr>
          <a:xfrm>
            <a:off x="5951602" y="4774920"/>
            <a:ext cx="2607183" cy="253916"/>
          </a:xfrm>
          <a:prstGeom prst="rect">
            <a:avLst/>
          </a:prstGeom>
          <a:noFill/>
        </p:spPr>
        <p:txBody>
          <a:bodyPr wrap="square" rtlCol="0">
            <a:spAutoFit/>
          </a:bodyPr>
          <a:lstStyle/>
          <a:p>
            <a:r>
              <a:rPr lang="en-US" sz="1050" spc="225">
                <a:solidFill>
                  <a:schemeClr val="tx1"/>
                </a:solidFill>
                <a:latin typeface="Arial" pitchFamily="34" charset="0"/>
                <a:cs typeface="Arial" pitchFamily="34" charset="0"/>
              </a:rPr>
              <a:t>Reach </a:t>
            </a:r>
            <a:r>
              <a:rPr lang="en-US" sz="1050" b="1" spc="225">
                <a:solidFill>
                  <a:schemeClr val="tx1"/>
                </a:solidFill>
                <a:latin typeface="Arial Black" pitchFamily="34" charset="0"/>
                <a:cs typeface="Arial" pitchFamily="34" charset="0"/>
              </a:rPr>
              <a:t>every</a:t>
            </a:r>
            <a:r>
              <a:rPr lang="en-US" sz="1050" spc="225" baseline="0">
                <a:solidFill>
                  <a:schemeClr val="tx1"/>
                </a:solidFill>
                <a:latin typeface="Arial" pitchFamily="34" charset="0"/>
                <a:cs typeface="Arial" pitchFamily="34" charset="0"/>
              </a:rPr>
              <a:t> learner</a:t>
            </a:r>
            <a:endParaRPr lang="en-US" sz="1050" spc="225">
              <a:solidFill>
                <a:schemeClr val="tx1"/>
              </a:solidFill>
              <a:latin typeface="Arial" pitchFamily="34" charset="0"/>
              <a:cs typeface="Arial" pitchFamily="34" charset="0"/>
            </a:endParaRPr>
          </a:p>
        </p:txBody>
      </p:sp>
      <p:cxnSp>
        <p:nvCxnSpPr>
          <p:cNvPr id="8" name="Straight Connector 7"/>
          <p:cNvCxnSpPr/>
          <p:nvPr userDrawn="1"/>
        </p:nvCxnSpPr>
        <p:spPr>
          <a:xfrm>
            <a:off x="5997322" y="4672584"/>
            <a:ext cx="298208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7478896"/>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preserve="1">
  <p:cSld name="3_Intro Slide B K12">
    <p:bg>
      <p:bgPr>
        <a:solidFill>
          <a:schemeClr val="tx1"/>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8215312" y="44726"/>
            <a:ext cx="928688" cy="5143500"/>
          </a:xfrm>
          <a:prstGeom prst="rect">
            <a:avLst/>
          </a:prstGeom>
        </p:spPr>
      </p:pic>
      <p:sp>
        <p:nvSpPr>
          <p:cNvPr id="4" name="Rectangle 3"/>
          <p:cNvSpPr/>
          <p:nvPr userDrawn="1"/>
        </p:nvSpPr>
        <p:spPr>
          <a:xfrm>
            <a:off x="0" y="1"/>
            <a:ext cx="9144000" cy="4688785"/>
          </a:xfrm>
          <a:prstGeom prst="rect">
            <a:avLst/>
          </a:prstGeom>
          <a:blipFill>
            <a:blip r:embed="rId3"/>
            <a:srcRect/>
            <a:stretch>
              <a:fillRect t="-4849" b="-4849"/>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3" name="Text Placeholder 6"/>
          <p:cNvSpPr>
            <a:spLocks noGrp="1"/>
          </p:cNvSpPr>
          <p:nvPr>
            <p:ph type="body" sz="quarter" idx="10" hasCustomPrompt="1"/>
          </p:nvPr>
        </p:nvSpPr>
        <p:spPr>
          <a:xfrm>
            <a:off x="210312" y="374022"/>
            <a:ext cx="4882896" cy="1509644"/>
          </a:xfrm>
          <a:prstGeom prst="rect">
            <a:avLst/>
          </a:prstGeom>
          <a:noFill/>
          <a:ln w="57150" cap="sq">
            <a:noFill/>
            <a:miter lim="800000"/>
          </a:ln>
        </p:spPr>
        <p:txBody>
          <a:bodyPr wrap="square" lIns="274320" tIns="274320" rIns="274320" bIns="274320" anchor="b">
            <a:spAutoFit/>
          </a:bodyPr>
          <a:lstStyle>
            <a:lvl1pPr marL="0" indent="0" algn="l">
              <a:buNone/>
              <a:defRPr sz="3450" b="0">
                <a:solidFill>
                  <a:schemeClr val="tx1"/>
                </a:solidFill>
                <a:latin typeface="Arial" panose="020B0604020202020204" pitchFamily="34" charset="0"/>
                <a:cs typeface="Arial" panose="020B0604020202020204" pitchFamily="34" charset="0"/>
              </a:defRPr>
            </a:lvl1pPr>
          </a:lstStyle>
          <a:p>
            <a:pPr lvl="0"/>
            <a:r>
              <a:rPr lang="en-US"/>
              <a:t>What if there was no</a:t>
            </a:r>
            <a:br>
              <a:rPr lang="en-US"/>
            </a:br>
            <a:r>
              <a:rPr lang="en-US"/>
              <a:t>back of the class?</a:t>
            </a:r>
          </a:p>
        </p:txBody>
      </p:sp>
      <p:sp>
        <p:nvSpPr>
          <p:cNvPr id="6" name="TextBox 5"/>
          <p:cNvSpPr txBox="1"/>
          <p:nvPr userDrawn="1"/>
        </p:nvSpPr>
        <p:spPr>
          <a:xfrm>
            <a:off x="401194" y="4811496"/>
            <a:ext cx="2607183" cy="253916"/>
          </a:xfrm>
          <a:prstGeom prst="rect">
            <a:avLst/>
          </a:prstGeom>
          <a:noFill/>
        </p:spPr>
        <p:txBody>
          <a:bodyPr wrap="square" rtlCol="0">
            <a:spAutoFit/>
          </a:bodyPr>
          <a:lstStyle/>
          <a:p>
            <a:r>
              <a:rPr lang="en-US" sz="1050" spc="225">
                <a:solidFill>
                  <a:srgbClr val="E87511"/>
                </a:solidFill>
                <a:latin typeface="Arial" pitchFamily="34" charset="0"/>
                <a:cs typeface="Arial" pitchFamily="34" charset="0"/>
              </a:rPr>
              <a:t>Reach </a:t>
            </a:r>
            <a:r>
              <a:rPr lang="en-US" sz="1050" b="1" spc="225">
                <a:solidFill>
                  <a:srgbClr val="E87511"/>
                </a:solidFill>
                <a:latin typeface="Arial Black" pitchFamily="34" charset="0"/>
                <a:cs typeface="Arial" pitchFamily="34" charset="0"/>
              </a:rPr>
              <a:t>every</a:t>
            </a:r>
            <a:r>
              <a:rPr lang="en-US" sz="1050" spc="225" baseline="0">
                <a:solidFill>
                  <a:srgbClr val="E87511"/>
                </a:solidFill>
                <a:latin typeface="Arial" pitchFamily="34" charset="0"/>
                <a:cs typeface="Arial" pitchFamily="34" charset="0"/>
              </a:rPr>
              <a:t> learner</a:t>
            </a:r>
            <a:endParaRPr lang="en-US" sz="1050" spc="225">
              <a:solidFill>
                <a:srgbClr val="E87511"/>
              </a:solidFill>
              <a:latin typeface="Arial" pitchFamily="34" charset="0"/>
              <a:cs typeface="Arial" pitchFamily="34" charset="0"/>
            </a:endParaRPr>
          </a:p>
        </p:txBody>
      </p:sp>
      <p:sp>
        <p:nvSpPr>
          <p:cNvPr id="7" name="TextBox 6"/>
          <p:cNvSpPr txBox="1"/>
          <p:nvPr userDrawn="1"/>
        </p:nvSpPr>
        <p:spPr>
          <a:xfrm>
            <a:off x="4935923" y="4799073"/>
            <a:ext cx="2607183" cy="253916"/>
          </a:xfrm>
          <a:prstGeom prst="rect">
            <a:avLst/>
          </a:prstGeom>
          <a:noFill/>
        </p:spPr>
        <p:txBody>
          <a:bodyPr wrap="square" rtlCol="0">
            <a:spAutoFit/>
          </a:bodyPr>
          <a:lstStyle/>
          <a:p>
            <a:r>
              <a:rPr lang="en-US" sz="1050"/>
              <a:t>D2L.com</a:t>
            </a:r>
          </a:p>
        </p:txBody>
      </p:sp>
    </p:spTree>
    <p:extLst>
      <p:ext uri="{BB962C8B-B14F-4D97-AF65-F5344CB8AC3E}">
        <p14:creationId xmlns:p14="http://schemas.microsoft.com/office/powerpoint/2010/main" val="4131823372"/>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preserve="1" userDrawn="1">
  <p:cSld name="4_Learning Options K12">
    <p:bg>
      <p:bgPr>
        <a:solidFill>
          <a:schemeClr val="tx1"/>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rgbClr val="009F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7" name="Picture 4"/>
          <p:cNvPicPr>
            <a:picLocks noChangeAspect="1" noChangeArrowheads="1"/>
          </p:cNvPicPr>
          <p:nvPr userDrawn="1"/>
        </p:nvPicPr>
        <p:blipFill rotWithShape="1">
          <a:blip r:embed="rId2">
            <a:alphaModFix amt="15000"/>
            <a:extLst>
              <a:ext uri="{28A0092B-C50C-407E-A947-70E740481C1C}">
                <a14:useLocalDpi xmlns:a14="http://schemas.microsoft.com/office/drawing/2010/main" val="0"/>
              </a:ext>
            </a:extLst>
          </a:blip>
          <a:srcRect l="18912" r="41394"/>
          <a:stretch/>
        </p:blipFill>
        <p:spPr bwMode="auto">
          <a:xfrm>
            <a:off x="0" y="2"/>
            <a:ext cx="3058716" cy="514349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rotWithShape="1">
          <a:blip r:embed="rId3">
            <a:alphaModFix amt="15000"/>
            <a:extLst>
              <a:ext uri="{28A0092B-C50C-407E-A947-70E740481C1C}">
                <a14:useLocalDpi xmlns:a14="http://schemas.microsoft.com/office/drawing/2010/main" val="0"/>
              </a:ext>
            </a:extLst>
          </a:blip>
          <a:srcRect l="13667" r="48250"/>
          <a:stretch/>
        </p:blipFill>
        <p:spPr>
          <a:xfrm>
            <a:off x="3058718" y="2"/>
            <a:ext cx="2938211" cy="5143499"/>
          </a:xfrm>
          <a:prstGeom prst="rect">
            <a:avLst/>
          </a:prstGeom>
        </p:spPr>
      </p:pic>
      <p:pic>
        <p:nvPicPr>
          <p:cNvPr id="13" name="Picture 12"/>
          <p:cNvPicPr>
            <a:picLocks noChangeAspect="1"/>
          </p:cNvPicPr>
          <p:nvPr userDrawn="1"/>
        </p:nvPicPr>
        <p:blipFill rotWithShape="1">
          <a:blip r:embed="rId4">
            <a:alphaModFix amt="15000"/>
            <a:extLst>
              <a:ext uri="{28A0092B-C50C-407E-A947-70E740481C1C}">
                <a14:useLocalDpi xmlns:a14="http://schemas.microsoft.com/office/drawing/2010/main" val="0"/>
              </a:ext>
            </a:extLst>
          </a:blip>
          <a:srcRect l="14365" t="296" r="44972"/>
          <a:stretch/>
        </p:blipFill>
        <p:spPr>
          <a:xfrm>
            <a:off x="5997441" y="0"/>
            <a:ext cx="3146560" cy="5143500"/>
          </a:xfrm>
          <a:prstGeom prst="rect">
            <a:avLst/>
          </a:prstGeom>
        </p:spPr>
      </p:pic>
      <p:sp>
        <p:nvSpPr>
          <p:cNvPr id="17" name="Text Placeholder 6"/>
          <p:cNvSpPr>
            <a:spLocks noGrp="1"/>
          </p:cNvSpPr>
          <p:nvPr userDrawn="1">
            <p:ph type="body" sz="quarter" idx="11" hasCustomPrompt="1"/>
          </p:nvPr>
        </p:nvSpPr>
        <p:spPr>
          <a:xfrm>
            <a:off x="254320" y="1052667"/>
            <a:ext cx="8635364" cy="969496"/>
          </a:xfrm>
          <a:prstGeom prst="rect">
            <a:avLst/>
          </a:prstGeom>
          <a:noFill/>
          <a:ln w="57150" cap="sq">
            <a:noFill/>
            <a:miter lim="800000"/>
          </a:ln>
        </p:spPr>
        <p:txBody>
          <a:bodyPr wrap="square" lIns="274320" tIns="274320" rIns="274320" bIns="274320" anchor="t">
            <a:spAutoFit/>
          </a:bodyPr>
          <a:lstStyle>
            <a:lvl1pPr marL="0" indent="0" algn="l">
              <a:buNone/>
              <a:defRPr sz="3000" b="1">
                <a:solidFill>
                  <a:schemeClr val="tx1"/>
                </a:solidFill>
                <a:latin typeface="Arial" panose="020B0604020202020204" pitchFamily="34" charset="0"/>
                <a:cs typeface="Arial" panose="020B0604020202020204" pitchFamily="34" charset="0"/>
              </a:defRPr>
            </a:lvl1pPr>
          </a:lstStyle>
          <a:p>
            <a:pPr lvl="0"/>
            <a:r>
              <a:rPr lang="en-US"/>
              <a:t>Title</a:t>
            </a:r>
          </a:p>
        </p:txBody>
      </p:sp>
      <p:sp>
        <p:nvSpPr>
          <p:cNvPr id="22" name="Text Placeholder 21"/>
          <p:cNvSpPr>
            <a:spLocks noGrp="1"/>
          </p:cNvSpPr>
          <p:nvPr>
            <p:ph type="body" sz="quarter" idx="12" hasCustomPrompt="1"/>
          </p:nvPr>
        </p:nvSpPr>
        <p:spPr>
          <a:xfrm>
            <a:off x="0" y="3108723"/>
            <a:ext cx="3058716" cy="878062"/>
          </a:xfrm>
          <a:prstGeom prst="rect">
            <a:avLst/>
          </a:prstGeom>
        </p:spPr>
        <p:txBody>
          <a:bodyPr/>
          <a:lstStyle>
            <a:lvl1pPr marL="0" indent="0" algn="ctr">
              <a:buNone/>
              <a:defRPr sz="3600">
                <a:latin typeface="Arial" pitchFamily="34" charset="0"/>
                <a:cs typeface="Arial" pitchFamily="34" charset="0"/>
              </a:defRPr>
            </a:lvl1pPr>
          </a:lstStyle>
          <a:p>
            <a:pPr lvl="0"/>
            <a:r>
              <a:rPr lang="en-US"/>
              <a:t>Section</a:t>
            </a:r>
          </a:p>
        </p:txBody>
      </p:sp>
      <p:sp>
        <p:nvSpPr>
          <p:cNvPr id="23" name="Text Placeholder 21"/>
          <p:cNvSpPr>
            <a:spLocks noGrp="1"/>
          </p:cNvSpPr>
          <p:nvPr>
            <p:ph type="body" sz="quarter" idx="13" hasCustomPrompt="1"/>
          </p:nvPr>
        </p:nvSpPr>
        <p:spPr>
          <a:xfrm>
            <a:off x="3059230" y="3113295"/>
            <a:ext cx="2938214" cy="900922"/>
          </a:xfrm>
          <a:prstGeom prst="rect">
            <a:avLst/>
          </a:prstGeom>
        </p:spPr>
        <p:txBody>
          <a:bodyPr/>
          <a:lstStyle>
            <a:lvl1pPr marL="0" indent="0" algn="ctr">
              <a:buNone/>
              <a:defRPr sz="3600">
                <a:latin typeface="Arial" pitchFamily="34" charset="0"/>
                <a:cs typeface="Arial" pitchFamily="34" charset="0"/>
              </a:defRPr>
            </a:lvl1pPr>
          </a:lstStyle>
          <a:p>
            <a:pPr lvl="0"/>
            <a:r>
              <a:rPr lang="en-US"/>
              <a:t>Section</a:t>
            </a:r>
          </a:p>
        </p:txBody>
      </p:sp>
      <p:sp>
        <p:nvSpPr>
          <p:cNvPr id="24" name="Text Placeholder 21"/>
          <p:cNvSpPr>
            <a:spLocks noGrp="1"/>
          </p:cNvSpPr>
          <p:nvPr>
            <p:ph type="body" sz="quarter" idx="14" hasCustomPrompt="1"/>
          </p:nvPr>
        </p:nvSpPr>
        <p:spPr>
          <a:xfrm>
            <a:off x="5997442" y="3104151"/>
            <a:ext cx="3146558" cy="919210"/>
          </a:xfrm>
          <a:prstGeom prst="rect">
            <a:avLst/>
          </a:prstGeom>
        </p:spPr>
        <p:txBody>
          <a:bodyPr/>
          <a:lstStyle>
            <a:lvl1pPr marL="0" indent="0" algn="ctr">
              <a:buNone/>
              <a:defRPr sz="3600">
                <a:latin typeface="Arial" pitchFamily="34" charset="0"/>
                <a:cs typeface="Arial" pitchFamily="34" charset="0"/>
              </a:defRPr>
            </a:lvl1pPr>
          </a:lstStyle>
          <a:p>
            <a:pPr lvl="0"/>
            <a:r>
              <a:rPr lang="en-US"/>
              <a:t>Section</a:t>
            </a:r>
          </a:p>
        </p:txBody>
      </p:sp>
    </p:spTree>
    <p:extLst>
      <p:ext uri="{BB962C8B-B14F-4D97-AF65-F5344CB8AC3E}">
        <p14:creationId xmlns:p14="http://schemas.microsoft.com/office/powerpoint/2010/main" val="972496540"/>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preserve="1">
  <p:cSld name="2_Title Slide A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3872754" y="0"/>
            <a:ext cx="5271246" cy="5143500"/>
          </a:xfrm>
          <a:prstGeom prst="rect">
            <a:avLst/>
          </a:prstGeom>
          <a:solidFill>
            <a:srgbClr val="009FBB">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3" name="Text Placeholder 6"/>
          <p:cNvSpPr>
            <a:spLocks noGrp="1"/>
          </p:cNvSpPr>
          <p:nvPr>
            <p:ph type="body" sz="quarter" idx="10" hasCustomPrompt="1"/>
          </p:nvPr>
        </p:nvSpPr>
        <p:spPr>
          <a:xfrm>
            <a:off x="4940311" y="2353153"/>
            <a:ext cx="3275003" cy="1301895"/>
          </a:xfrm>
          <a:prstGeom prst="rect">
            <a:avLst/>
          </a:prstGeom>
          <a:noFill/>
          <a:ln w="57150" cap="sq">
            <a:noFill/>
            <a:miter lim="800000"/>
          </a:ln>
        </p:spPr>
        <p:txBody>
          <a:bodyPr wrap="square" lIns="274320" tIns="274320" rIns="274320" bIns="274320" anchor="t">
            <a:spAutoFit/>
          </a:bodyPr>
          <a:lstStyle>
            <a:lvl1pPr marL="0" indent="0" algn="l">
              <a:buNone/>
              <a:defRPr sz="5400" b="1">
                <a:solidFill>
                  <a:schemeClr val="tx1"/>
                </a:solidFill>
                <a:latin typeface="Arial" panose="020B0604020202020204" pitchFamily="34" charset="0"/>
                <a:cs typeface="Arial" panose="020B0604020202020204" pitchFamily="34" charset="0"/>
              </a:defRPr>
            </a:lvl1pPr>
          </a:lstStyle>
          <a:p>
            <a:pPr lvl="0"/>
            <a:r>
              <a:rPr lang="en-US"/>
              <a:t>TITLE</a:t>
            </a:r>
          </a:p>
        </p:txBody>
      </p:sp>
      <p:pic>
        <p:nvPicPr>
          <p:cNvPr id="2" name="Pictur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3034856959"/>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preserve="1" userDrawn="1">
  <p:cSld name="6_Image Content  K1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ext Placeholder 11"/>
          <p:cNvSpPr>
            <a:spLocks noGrp="1"/>
          </p:cNvSpPr>
          <p:nvPr>
            <p:ph type="body" sz="quarter" idx="11"/>
          </p:nvPr>
        </p:nvSpPr>
        <p:spPr>
          <a:xfrm>
            <a:off x="310755" y="210741"/>
            <a:ext cx="6959203" cy="3600450"/>
          </a:xfrm>
          <a:prstGeom prst="rect">
            <a:avLst/>
          </a:prstGeom>
        </p:spPr>
        <p:txBody>
          <a:bodyPr anchor="b"/>
          <a:lstStyle>
            <a:lvl1pPr marL="0" indent="0">
              <a:buNone/>
              <a:defRPr sz="3600" b="1">
                <a:latin typeface="Arial" pitchFamily="34" charset="0"/>
                <a:cs typeface="Arial" pitchFamily="34" charset="0"/>
              </a:defRPr>
            </a:lvl1pPr>
          </a:lstStyle>
          <a:p>
            <a:pPr lvl="0"/>
            <a:r>
              <a:rPr lang="en-US"/>
              <a:t>Click to edit Master text styles</a:t>
            </a:r>
          </a:p>
        </p:txBody>
      </p:sp>
      <p:sp>
        <p:nvSpPr>
          <p:cNvPr id="14" name="Text Placeholder 13"/>
          <p:cNvSpPr>
            <a:spLocks noGrp="1"/>
          </p:cNvSpPr>
          <p:nvPr>
            <p:ph type="body" sz="quarter" idx="12" hasCustomPrompt="1"/>
          </p:nvPr>
        </p:nvSpPr>
        <p:spPr>
          <a:xfrm>
            <a:off x="301229" y="3876676"/>
            <a:ext cx="6996113" cy="1266825"/>
          </a:xfrm>
          <a:prstGeom prst="rect">
            <a:avLst/>
          </a:prstGeom>
        </p:spPr>
        <p:txBody>
          <a:bodyPr/>
          <a:lstStyle>
            <a:lvl1pPr marL="0" indent="0">
              <a:buNone/>
              <a:defRPr sz="3000">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a:t>Tagline</a:t>
            </a:r>
          </a:p>
        </p:txBody>
      </p:sp>
    </p:spTree>
    <p:extLst>
      <p:ext uri="{BB962C8B-B14F-4D97-AF65-F5344CB8AC3E}">
        <p14:creationId xmlns:p14="http://schemas.microsoft.com/office/powerpoint/2010/main" val="1515734778"/>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preserve="1" userDrawn="1">
  <p:cSld name="7_Image Overlay Content  K12">
    <p:bg>
      <p:bgPr>
        <a:blipFill dpi="0" rotWithShape="1">
          <a:blip r:embed="rId2">
            <a:lum/>
            <a:extLst>
              <a:ext uri="{BEBA8EAE-BF5A-486C-A8C5-ECC9F3942E4B}">
                <a14:imgProps xmlns:a14="http://schemas.microsoft.com/office/drawing/2010/main">
                  <a14:imgLayer r:embed="rId3">
                    <a14:imgEffect>
                      <a14:saturation sat="0"/>
                    </a14:imgEffect>
                  </a14:imgLayer>
                </a14:imgProps>
              </a:ext>
            </a:extLst>
          </a:blip>
          <a:srcRect/>
          <a:stretch>
            <a:fillRect t="-9000" b="-9000"/>
          </a:stretch>
        </a:blipFill>
        <a:effectLst/>
      </p:bgPr>
    </p:bg>
    <p:spTree>
      <p:nvGrpSpPr>
        <p:cNvPr id="1" name=""/>
        <p:cNvGrpSpPr/>
        <p:nvPr/>
      </p:nvGrpSpPr>
      <p:grpSpPr>
        <a:xfrm>
          <a:off x="0" y="0"/>
          <a:ext cx="0" cy="0"/>
          <a:chOff x="0" y="0"/>
          <a:chExt cx="0" cy="0"/>
        </a:xfrm>
      </p:grpSpPr>
      <p:sp>
        <p:nvSpPr>
          <p:cNvPr id="12" name="Text Placeholder 11"/>
          <p:cNvSpPr>
            <a:spLocks noGrp="1"/>
          </p:cNvSpPr>
          <p:nvPr>
            <p:ph type="body" sz="quarter" idx="11"/>
          </p:nvPr>
        </p:nvSpPr>
        <p:spPr>
          <a:xfrm>
            <a:off x="310755" y="210741"/>
            <a:ext cx="6959203" cy="3600450"/>
          </a:xfrm>
          <a:prstGeom prst="rect">
            <a:avLst/>
          </a:prstGeom>
        </p:spPr>
        <p:txBody>
          <a:bodyPr anchor="b"/>
          <a:lstStyle>
            <a:lvl1pPr marL="0" indent="0">
              <a:buNone/>
              <a:defRPr sz="3600" b="1">
                <a:latin typeface="Arial" pitchFamily="34" charset="0"/>
                <a:cs typeface="Arial" pitchFamily="34" charset="0"/>
              </a:defRPr>
            </a:lvl1pPr>
          </a:lstStyle>
          <a:p>
            <a:pPr lvl="0"/>
            <a:r>
              <a:rPr lang="en-US"/>
              <a:t>Click to edit Master text styles</a:t>
            </a:r>
          </a:p>
        </p:txBody>
      </p:sp>
      <p:sp>
        <p:nvSpPr>
          <p:cNvPr id="14" name="Text Placeholder 13"/>
          <p:cNvSpPr>
            <a:spLocks noGrp="1"/>
          </p:cNvSpPr>
          <p:nvPr>
            <p:ph type="body" sz="quarter" idx="12" hasCustomPrompt="1"/>
          </p:nvPr>
        </p:nvSpPr>
        <p:spPr>
          <a:xfrm>
            <a:off x="301229" y="3876676"/>
            <a:ext cx="6996113" cy="1266825"/>
          </a:xfrm>
          <a:prstGeom prst="rect">
            <a:avLst/>
          </a:prstGeom>
        </p:spPr>
        <p:txBody>
          <a:bodyPr/>
          <a:lstStyle>
            <a:lvl1pPr marL="0" indent="0">
              <a:buNone/>
              <a:defRPr sz="3000">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a:t>Tagline</a:t>
            </a:r>
          </a:p>
        </p:txBody>
      </p:sp>
    </p:spTree>
    <p:extLst>
      <p:ext uri="{BB962C8B-B14F-4D97-AF65-F5344CB8AC3E}">
        <p14:creationId xmlns:p14="http://schemas.microsoft.com/office/powerpoint/2010/main" val="2323901159"/>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preserve="1" userDrawn="1">
  <p:cSld name="Speaker Slide">
    <p:bg>
      <p:bgPr>
        <a:solidFill>
          <a:srgbClr val="009FBB"/>
        </a:solidFill>
        <a:effectLst/>
      </p:bgPr>
    </p:bg>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blipFill dpi="0" rotWithShape="1">
            <a:blip r:embed="rId2">
              <a:alphaModFix amt="12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8" name="Picture 7"/>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8215312" y="0"/>
            <a:ext cx="928688" cy="5143500"/>
          </a:xfrm>
          <a:prstGeom prst="rect">
            <a:avLst/>
          </a:prstGeom>
        </p:spPr>
      </p:pic>
      <p:sp>
        <p:nvSpPr>
          <p:cNvPr id="9" name="Text Placeholder 6"/>
          <p:cNvSpPr>
            <a:spLocks noGrp="1"/>
          </p:cNvSpPr>
          <p:nvPr>
            <p:ph type="body" sz="quarter" idx="10" hasCustomPrompt="1"/>
          </p:nvPr>
        </p:nvSpPr>
        <p:spPr>
          <a:xfrm>
            <a:off x="3479029" y="2707047"/>
            <a:ext cx="2981039" cy="1506566"/>
          </a:xfrm>
          <a:prstGeom prst="rect">
            <a:avLst/>
          </a:prstGeom>
          <a:noFill/>
          <a:ln w="57150" cap="sq">
            <a:noFill/>
            <a:miter lim="800000"/>
          </a:ln>
        </p:spPr>
        <p:txBody>
          <a:bodyPr wrap="square" lIns="274320" tIns="274320" rIns="274320" bIns="274320" anchor="t">
            <a:spAutoFit/>
          </a:bodyPr>
          <a:lstStyle>
            <a:lvl1pPr marL="0" indent="0" algn="l">
              <a:buNone/>
              <a:defRPr sz="3300" b="1" baseline="0">
                <a:solidFill>
                  <a:schemeClr val="tx1"/>
                </a:solidFill>
                <a:latin typeface="Arial" panose="020B0604020202020204" pitchFamily="34" charset="0"/>
                <a:cs typeface="Arial" panose="020B0604020202020204" pitchFamily="34" charset="0"/>
              </a:defRPr>
            </a:lvl1pPr>
          </a:lstStyle>
          <a:p>
            <a:pPr lvl="0"/>
            <a:r>
              <a:rPr lang="en-US"/>
              <a:t>Talk</a:t>
            </a:r>
          </a:p>
          <a:p>
            <a:pPr lvl="0"/>
            <a:r>
              <a:rPr lang="en-US"/>
              <a:t>Title</a:t>
            </a:r>
          </a:p>
        </p:txBody>
      </p:sp>
      <p:sp>
        <p:nvSpPr>
          <p:cNvPr id="10" name="Text Placeholder 6"/>
          <p:cNvSpPr>
            <a:spLocks noGrp="1"/>
          </p:cNvSpPr>
          <p:nvPr>
            <p:ph type="body" sz="quarter" idx="11" hasCustomPrompt="1"/>
          </p:nvPr>
        </p:nvSpPr>
        <p:spPr>
          <a:xfrm>
            <a:off x="3448949" y="1046555"/>
            <a:ext cx="3146118" cy="1565813"/>
          </a:xfrm>
          <a:prstGeom prst="rect">
            <a:avLst/>
          </a:prstGeom>
          <a:noFill/>
          <a:ln w="57150" cap="sq">
            <a:noFill/>
            <a:miter lim="800000"/>
          </a:ln>
        </p:spPr>
        <p:txBody>
          <a:bodyPr wrap="none" lIns="274320" tIns="274320" rIns="274320" bIns="274320" anchor="b">
            <a:spAutoFit/>
          </a:bodyPr>
          <a:lstStyle>
            <a:lvl1pPr marL="0" indent="0" algn="l">
              <a:buNone/>
              <a:defRPr sz="2250" b="1" baseline="0">
                <a:solidFill>
                  <a:schemeClr val="tx1"/>
                </a:solidFill>
                <a:latin typeface="Arial" panose="020B0604020202020204" pitchFamily="34" charset="0"/>
                <a:cs typeface="Arial" panose="020B0604020202020204" pitchFamily="34" charset="0"/>
              </a:defRPr>
            </a:lvl1pPr>
          </a:lstStyle>
          <a:p>
            <a:pPr lvl="0"/>
            <a:r>
              <a:rPr lang="en-US"/>
              <a:t>NAME </a:t>
            </a:r>
            <a:r>
              <a:rPr lang="en-US" err="1"/>
              <a:t>NAME</a:t>
            </a:r>
            <a:endParaRPr lang="en-US"/>
          </a:p>
          <a:p>
            <a:pPr lvl="0"/>
            <a:r>
              <a:rPr lang="en-US"/>
              <a:t>Title </a:t>
            </a:r>
            <a:r>
              <a:rPr lang="en-US" err="1"/>
              <a:t>Title</a:t>
            </a:r>
            <a:r>
              <a:rPr lang="en-US"/>
              <a:t> </a:t>
            </a:r>
            <a:r>
              <a:rPr lang="en-US" err="1"/>
              <a:t>Title</a:t>
            </a:r>
            <a:r>
              <a:rPr lang="en-US"/>
              <a:t> </a:t>
            </a:r>
            <a:r>
              <a:rPr lang="en-US" err="1"/>
              <a:t>Title</a:t>
            </a:r>
            <a:endParaRPr lang="en-US"/>
          </a:p>
          <a:p>
            <a:pPr lvl="0"/>
            <a:r>
              <a:rPr lang="en-US"/>
              <a:t>@name</a:t>
            </a:r>
          </a:p>
        </p:txBody>
      </p:sp>
      <p:pic>
        <p:nvPicPr>
          <p:cNvPr id="2" name="Picture 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05874" y="1429361"/>
            <a:ext cx="2325395" cy="2325395"/>
          </a:xfrm>
          <a:prstGeom prst="rect">
            <a:avLst/>
          </a:prstGeom>
        </p:spPr>
      </p:pic>
    </p:spTree>
    <p:extLst>
      <p:ext uri="{BB962C8B-B14F-4D97-AF65-F5344CB8AC3E}">
        <p14:creationId xmlns:p14="http://schemas.microsoft.com/office/powerpoint/2010/main" val="527578735"/>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preserve="1" userDrawn="1">
  <p:cSld name="Content Slide Reverse Blue">
    <p:bg>
      <p:bgPr>
        <a:solidFill>
          <a:srgbClr val="009FBB"/>
        </a:solidFill>
        <a:effectLst/>
      </p:bgPr>
    </p:bg>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blipFill dpi="0" rotWithShape="1">
            <a:blip r:embed="rId2">
              <a:alphaModFix amt="12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8" name="Picture 7"/>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8215312" y="0"/>
            <a:ext cx="928688" cy="5143500"/>
          </a:xfrm>
          <a:prstGeom prst="rect">
            <a:avLst/>
          </a:prstGeom>
        </p:spPr>
      </p:pic>
      <p:sp>
        <p:nvSpPr>
          <p:cNvPr id="16" name="Text Placeholder 3"/>
          <p:cNvSpPr>
            <a:spLocks noGrp="1"/>
          </p:cNvSpPr>
          <p:nvPr>
            <p:ph type="body" sz="quarter" idx="10"/>
          </p:nvPr>
        </p:nvSpPr>
        <p:spPr>
          <a:xfrm>
            <a:off x="621325" y="1355034"/>
            <a:ext cx="6712571" cy="3198019"/>
          </a:xfrm>
          <a:prstGeom prst="rect">
            <a:avLst/>
          </a:prstGeom>
        </p:spPr>
        <p:txBody>
          <a:bodyPr/>
          <a:lstStyle>
            <a:lvl1pPr marL="342892" indent="-342892">
              <a:buFont typeface="Arial" panose="020B0604020202020204" pitchFamily="34" charset="0"/>
              <a:buChar char="•"/>
              <a:defRPr sz="2400" b="1">
                <a:solidFill>
                  <a:schemeClr val="tx1"/>
                </a:solidFill>
                <a:latin typeface="Arial" panose="020B0604020202020204" pitchFamily="34" charset="0"/>
                <a:cs typeface="Arial" panose="020B0604020202020204" pitchFamily="34" charset="0"/>
              </a:defRPr>
            </a:lvl1pPr>
            <a:lvl2pPr marL="401807" indent="-257168">
              <a:buFont typeface="Arial" panose="020B0604020202020204" pitchFamily="34" charset="0"/>
              <a:buChar char="•"/>
              <a:defRPr sz="2250">
                <a:solidFill>
                  <a:schemeClr val="tx1"/>
                </a:solidFill>
                <a:latin typeface="Arial" panose="020B0604020202020204" pitchFamily="34" charset="0"/>
                <a:cs typeface="Arial" panose="020B0604020202020204" pitchFamily="34" charset="0"/>
              </a:defRPr>
            </a:lvl2pPr>
            <a:lvl3pPr marL="503585" indent="-214308">
              <a:buFont typeface="Arial" panose="020B0604020202020204" pitchFamily="34" charset="0"/>
              <a:buChar char="•"/>
              <a:defRPr sz="1350">
                <a:solidFill>
                  <a:schemeClr val="bg1"/>
                </a:solidFill>
                <a:latin typeface="Arial" panose="020B0604020202020204" pitchFamily="34" charset="0"/>
                <a:cs typeface="Arial" panose="020B0604020202020204" pitchFamily="34" charset="0"/>
              </a:defRPr>
            </a:lvl3pPr>
            <a:lvl4pPr marL="648225" indent="-214308">
              <a:buFont typeface="Arial" panose="020B0604020202020204" pitchFamily="34" charset="0"/>
              <a:buChar char="•"/>
              <a:defRPr sz="1200">
                <a:solidFill>
                  <a:schemeClr val="bg1"/>
                </a:solidFill>
                <a:latin typeface="Arial" panose="020B0604020202020204" pitchFamily="34" charset="0"/>
                <a:cs typeface="Arial" panose="020B0604020202020204" pitchFamily="34" charset="0"/>
              </a:defRPr>
            </a:lvl4pPr>
            <a:lvl5pPr marL="792864" indent="-214308">
              <a:buFont typeface="Arial" panose="020B0604020202020204" pitchFamily="34" charset="0"/>
              <a:buChar char="•"/>
              <a:defRPr sz="12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p:txBody>
      </p:sp>
      <p:sp>
        <p:nvSpPr>
          <p:cNvPr id="9" name="Title 1"/>
          <p:cNvSpPr>
            <a:spLocks noGrp="1"/>
          </p:cNvSpPr>
          <p:nvPr>
            <p:ph type="title" hasCustomPrompt="1"/>
          </p:nvPr>
        </p:nvSpPr>
        <p:spPr>
          <a:xfrm>
            <a:off x="621957" y="1"/>
            <a:ext cx="6710177" cy="908739"/>
          </a:xfrm>
          <a:prstGeom prst="rect">
            <a:avLst/>
          </a:prstGeom>
        </p:spPr>
        <p:txBody>
          <a:bodyPr anchor="b"/>
          <a:lstStyle>
            <a:lvl1pPr>
              <a:defRPr sz="3000" b="1">
                <a:solidFill>
                  <a:schemeClr val="tx1"/>
                </a:solidFill>
                <a:latin typeface="Arial" panose="020B0604020202020204" pitchFamily="34" charset="0"/>
                <a:cs typeface="Arial" panose="020B0604020202020204" pitchFamily="34" charset="0"/>
              </a:defRPr>
            </a:lvl1pPr>
          </a:lstStyle>
          <a:p>
            <a:r>
              <a:rPr lang="en-US"/>
              <a:t>TITLE.</a:t>
            </a:r>
          </a:p>
        </p:txBody>
      </p:sp>
    </p:spTree>
    <p:extLst>
      <p:ext uri="{BB962C8B-B14F-4D97-AF65-F5344CB8AC3E}">
        <p14:creationId xmlns:p14="http://schemas.microsoft.com/office/powerpoint/2010/main" val="35524274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C59F5AD-5DF4-564B-B8C4-BF6CE18C1C7E}"/>
              </a:ext>
            </a:extLst>
          </p:cNvPr>
          <p:cNvPicPr>
            <a:picLocks noChangeAspect="1"/>
          </p:cNvPicPr>
          <p:nvPr userDrawn="1"/>
        </p:nvPicPr>
        <p:blipFill rotWithShape="1">
          <a:blip r:embed="rId2"/>
          <a:srcRect l="23685" t="8929"/>
          <a:stretch/>
        </p:blipFill>
        <p:spPr>
          <a:xfrm>
            <a:off x="0" y="0"/>
            <a:ext cx="6456538" cy="5143500"/>
          </a:xfrm>
          <a:prstGeom prst="rect">
            <a:avLst/>
          </a:prstGeom>
        </p:spPr>
      </p:pic>
      <p:sp>
        <p:nvSpPr>
          <p:cNvPr id="5" name="Google Shape;2713;p510">
            <a:extLst>
              <a:ext uri="{FF2B5EF4-FFF2-40B4-BE49-F238E27FC236}">
                <a16:creationId xmlns:a16="http://schemas.microsoft.com/office/drawing/2014/main" id="{B21095D4-4C95-0C46-BF28-794A498137F1}"/>
              </a:ext>
            </a:extLst>
          </p:cNvPr>
          <p:cNvSpPr/>
          <p:nvPr userDrawn="1"/>
        </p:nvSpPr>
        <p:spPr>
          <a:xfrm>
            <a:off x="3023152"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dk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sp>
        <p:nvSpPr>
          <p:cNvPr id="10" name="TextBox 9">
            <a:extLst>
              <a:ext uri="{FF2B5EF4-FFF2-40B4-BE49-F238E27FC236}">
                <a16:creationId xmlns:a16="http://schemas.microsoft.com/office/drawing/2014/main" id="{B59126EE-DB82-E04A-9CC6-9CD10456A90D}"/>
              </a:ext>
            </a:extLst>
          </p:cNvPr>
          <p:cNvSpPr txBox="1"/>
          <p:nvPr userDrawn="1"/>
        </p:nvSpPr>
        <p:spPr>
          <a:xfrm>
            <a:off x="118007" y="4806109"/>
            <a:ext cx="1221809" cy="207749"/>
          </a:xfrm>
          <a:prstGeom prst="rect">
            <a:avLst/>
          </a:prstGeom>
          <a:noFill/>
        </p:spPr>
        <p:txBody>
          <a:bodyPr wrap="none" rtlCol="0">
            <a:spAutoFit/>
          </a:bodyPr>
          <a:lstStyle/>
          <a:p>
            <a:r>
              <a:rPr lang="en-US" sz="750">
                <a:solidFill>
                  <a:schemeClr val="tx1">
                    <a:alpha val="50000"/>
                  </a:schemeClr>
                </a:solidFill>
                <a:effectLst/>
                <a:latin typeface="Arial" panose="020B0604020202020204" pitchFamily="34" charset="0"/>
                <a:cs typeface="Arial" panose="020B0604020202020204" pitchFamily="34" charset="0"/>
              </a:rPr>
              <a:t>© 2020 D2L Corporation</a:t>
            </a:r>
          </a:p>
        </p:txBody>
      </p:sp>
      <p:pic>
        <p:nvPicPr>
          <p:cNvPr id="8" name="Picture 7">
            <a:extLst>
              <a:ext uri="{FF2B5EF4-FFF2-40B4-BE49-F238E27FC236}">
                <a16:creationId xmlns:a16="http://schemas.microsoft.com/office/drawing/2014/main" id="{0B4DFFE5-B2BB-8B4D-A644-AB2C5C753DB8}"/>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2622162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0.xml><?xml version="1.0" encoding="utf-8"?>
<p:sldLayout xmlns:a="http://schemas.openxmlformats.org/drawingml/2006/main" xmlns:r="http://schemas.openxmlformats.org/officeDocument/2006/relationships" xmlns:p="http://schemas.openxmlformats.org/presentationml/2006/main" preserve="1" userDrawn="1">
  <p:cSld name="Content Slide Reverse D2L Orange">
    <p:bg>
      <p:bgPr>
        <a:solidFill>
          <a:srgbClr val="E87511"/>
        </a:solidFill>
        <a:effectLst/>
      </p:bgPr>
    </p:bg>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blipFill dpi="0" rotWithShape="1">
            <a:blip r:embed="rId2">
              <a:alphaModFix amt="7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8" name="Picture 7"/>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8215312" y="0"/>
            <a:ext cx="928688" cy="5143500"/>
          </a:xfrm>
          <a:prstGeom prst="rect">
            <a:avLst/>
          </a:prstGeom>
        </p:spPr>
      </p:pic>
      <p:sp>
        <p:nvSpPr>
          <p:cNvPr id="16" name="Text Placeholder 3"/>
          <p:cNvSpPr>
            <a:spLocks noGrp="1"/>
          </p:cNvSpPr>
          <p:nvPr>
            <p:ph type="body" sz="quarter" idx="10"/>
          </p:nvPr>
        </p:nvSpPr>
        <p:spPr>
          <a:xfrm>
            <a:off x="621325" y="1355034"/>
            <a:ext cx="6712571" cy="3198019"/>
          </a:xfrm>
          <a:prstGeom prst="rect">
            <a:avLst/>
          </a:prstGeom>
        </p:spPr>
        <p:txBody>
          <a:bodyPr/>
          <a:lstStyle>
            <a:lvl1pPr marL="342892" indent="-342892">
              <a:buFont typeface="Arial" panose="020B0604020202020204" pitchFamily="34" charset="0"/>
              <a:buChar char="•"/>
              <a:defRPr sz="2400" b="1">
                <a:solidFill>
                  <a:schemeClr val="tx1"/>
                </a:solidFill>
                <a:latin typeface="Arial" panose="020B0604020202020204" pitchFamily="34" charset="0"/>
                <a:cs typeface="Arial" panose="020B0604020202020204" pitchFamily="34" charset="0"/>
              </a:defRPr>
            </a:lvl1pPr>
            <a:lvl2pPr marL="401807" indent="-257168">
              <a:buFont typeface="Arial" panose="020B0604020202020204" pitchFamily="34" charset="0"/>
              <a:buChar char="•"/>
              <a:defRPr sz="2250">
                <a:solidFill>
                  <a:schemeClr val="tx1"/>
                </a:solidFill>
                <a:latin typeface="Arial" panose="020B0604020202020204" pitchFamily="34" charset="0"/>
                <a:cs typeface="Arial" panose="020B0604020202020204" pitchFamily="34" charset="0"/>
              </a:defRPr>
            </a:lvl2pPr>
            <a:lvl3pPr marL="503585" indent="-214308">
              <a:buFont typeface="Arial" panose="020B0604020202020204" pitchFamily="34" charset="0"/>
              <a:buChar char="•"/>
              <a:defRPr sz="1350">
                <a:solidFill>
                  <a:schemeClr val="bg1"/>
                </a:solidFill>
                <a:latin typeface="Arial" panose="020B0604020202020204" pitchFamily="34" charset="0"/>
                <a:cs typeface="Arial" panose="020B0604020202020204" pitchFamily="34" charset="0"/>
              </a:defRPr>
            </a:lvl3pPr>
            <a:lvl4pPr marL="648225" indent="-214308">
              <a:buFont typeface="Arial" panose="020B0604020202020204" pitchFamily="34" charset="0"/>
              <a:buChar char="•"/>
              <a:defRPr sz="1200">
                <a:solidFill>
                  <a:schemeClr val="bg1"/>
                </a:solidFill>
                <a:latin typeface="Arial" panose="020B0604020202020204" pitchFamily="34" charset="0"/>
                <a:cs typeface="Arial" panose="020B0604020202020204" pitchFamily="34" charset="0"/>
              </a:defRPr>
            </a:lvl4pPr>
            <a:lvl5pPr marL="792864" indent="-214308">
              <a:buFont typeface="Arial" panose="020B0604020202020204" pitchFamily="34" charset="0"/>
              <a:buChar char="•"/>
              <a:defRPr sz="12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p:txBody>
      </p:sp>
      <p:sp>
        <p:nvSpPr>
          <p:cNvPr id="7" name="Title 1"/>
          <p:cNvSpPr>
            <a:spLocks noGrp="1"/>
          </p:cNvSpPr>
          <p:nvPr>
            <p:ph type="title" hasCustomPrompt="1"/>
          </p:nvPr>
        </p:nvSpPr>
        <p:spPr>
          <a:xfrm>
            <a:off x="621957" y="1"/>
            <a:ext cx="6710177" cy="908739"/>
          </a:xfrm>
          <a:prstGeom prst="rect">
            <a:avLst/>
          </a:prstGeom>
        </p:spPr>
        <p:txBody>
          <a:bodyPr anchor="b"/>
          <a:lstStyle>
            <a:lvl1pPr>
              <a:defRPr sz="3000" b="1">
                <a:solidFill>
                  <a:schemeClr val="tx1"/>
                </a:solidFill>
                <a:latin typeface="Arial" panose="020B0604020202020204" pitchFamily="34" charset="0"/>
                <a:cs typeface="Arial" panose="020B0604020202020204" pitchFamily="34" charset="0"/>
              </a:defRPr>
            </a:lvl1pPr>
          </a:lstStyle>
          <a:p>
            <a:r>
              <a:rPr lang="en-US"/>
              <a:t>TITLE.</a:t>
            </a:r>
          </a:p>
        </p:txBody>
      </p:sp>
    </p:spTree>
    <p:extLst>
      <p:ext uri="{BB962C8B-B14F-4D97-AF65-F5344CB8AC3E}">
        <p14:creationId xmlns:p14="http://schemas.microsoft.com/office/powerpoint/2010/main" val="3071201799"/>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preserve="1" userDrawn="1">
  <p:cSld name="Content Slide Reverse - HE">
    <p:bg>
      <p:bgPr>
        <a:solidFill>
          <a:srgbClr val="7030A0"/>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8215312" y="0"/>
            <a:ext cx="928688" cy="5143500"/>
          </a:xfrm>
          <a:prstGeom prst="rect">
            <a:avLst/>
          </a:prstGeom>
        </p:spPr>
      </p:pic>
      <p:sp>
        <p:nvSpPr>
          <p:cNvPr id="16" name="Text Placeholder 3"/>
          <p:cNvSpPr>
            <a:spLocks noGrp="1"/>
          </p:cNvSpPr>
          <p:nvPr>
            <p:ph type="body" sz="quarter" idx="10"/>
          </p:nvPr>
        </p:nvSpPr>
        <p:spPr>
          <a:xfrm>
            <a:off x="621325" y="1355034"/>
            <a:ext cx="6712571" cy="3198019"/>
          </a:xfrm>
          <a:prstGeom prst="rect">
            <a:avLst/>
          </a:prstGeom>
        </p:spPr>
        <p:txBody>
          <a:bodyPr/>
          <a:lstStyle>
            <a:lvl1pPr marL="342892" indent="-342892">
              <a:buFont typeface="Arial" panose="020B0604020202020204" pitchFamily="34" charset="0"/>
              <a:buChar char="•"/>
              <a:defRPr sz="2400" b="1">
                <a:solidFill>
                  <a:schemeClr val="tx1"/>
                </a:solidFill>
                <a:latin typeface="Arial" panose="020B0604020202020204" pitchFamily="34" charset="0"/>
                <a:cs typeface="Arial" panose="020B0604020202020204" pitchFamily="34" charset="0"/>
              </a:defRPr>
            </a:lvl1pPr>
            <a:lvl2pPr marL="401807" indent="-257168">
              <a:buFont typeface="Arial" panose="020B0604020202020204" pitchFamily="34" charset="0"/>
              <a:buChar char="•"/>
              <a:defRPr sz="2250">
                <a:solidFill>
                  <a:schemeClr val="tx1"/>
                </a:solidFill>
                <a:latin typeface="Arial" panose="020B0604020202020204" pitchFamily="34" charset="0"/>
                <a:cs typeface="Arial" panose="020B0604020202020204" pitchFamily="34" charset="0"/>
              </a:defRPr>
            </a:lvl2pPr>
            <a:lvl3pPr marL="503585" indent="-214308">
              <a:buFont typeface="Arial" panose="020B0604020202020204" pitchFamily="34" charset="0"/>
              <a:buChar char="•"/>
              <a:defRPr sz="1350">
                <a:solidFill>
                  <a:schemeClr val="bg1"/>
                </a:solidFill>
                <a:latin typeface="Arial" panose="020B0604020202020204" pitchFamily="34" charset="0"/>
                <a:cs typeface="Arial" panose="020B0604020202020204" pitchFamily="34" charset="0"/>
              </a:defRPr>
            </a:lvl3pPr>
            <a:lvl4pPr marL="648225" indent="-214308">
              <a:buFont typeface="Arial" panose="020B0604020202020204" pitchFamily="34" charset="0"/>
              <a:buChar char="•"/>
              <a:defRPr sz="1200">
                <a:solidFill>
                  <a:schemeClr val="bg1"/>
                </a:solidFill>
                <a:latin typeface="Arial" panose="020B0604020202020204" pitchFamily="34" charset="0"/>
                <a:cs typeface="Arial" panose="020B0604020202020204" pitchFamily="34" charset="0"/>
              </a:defRPr>
            </a:lvl4pPr>
            <a:lvl5pPr marL="792864" indent="-214308">
              <a:buFont typeface="Arial" panose="020B0604020202020204" pitchFamily="34" charset="0"/>
              <a:buChar char="•"/>
              <a:defRPr sz="12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p:txBody>
      </p:sp>
      <p:sp>
        <p:nvSpPr>
          <p:cNvPr id="6" name="Title 1"/>
          <p:cNvSpPr>
            <a:spLocks noGrp="1"/>
          </p:cNvSpPr>
          <p:nvPr>
            <p:ph type="title" hasCustomPrompt="1"/>
          </p:nvPr>
        </p:nvSpPr>
        <p:spPr>
          <a:xfrm>
            <a:off x="621957" y="1"/>
            <a:ext cx="6710177" cy="908739"/>
          </a:xfrm>
          <a:prstGeom prst="rect">
            <a:avLst/>
          </a:prstGeom>
        </p:spPr>
        <p:txBody>
          <a:bodyPr anchor="b"/>
          <a:lstStyle>
            <a:lvl1pPr>
              <a:defRPr sz="3000" b="1">
                <a:solidFill>
                  <a:schemeClr val="tx1"/>
                </a:solidFill>
                <a:latin typeface="Arial" panose="020B0604020202020204" pitchFamily="34" charset="0"/>
                <a:cs typeface="Arial" panose="020B0604020202020204" pitchFamily="34" charset="0"/>
              </a:defRPr>
            </a:lvl1pPr>
          </a:lstStyle>
          <a:p>
            <a:r>
              <a:rPr lang="en-US"/>
              <a:t>TITLE.</a:t>
            </a:r>
          </a:p>
        </p:txBody>
      </p:sp>
    </p:spTree>
    <p:extLst>
      <p:ext uri="{BB962C8B-B14F-4D97-AF65-F5344CB8AC3E}">
        <p14:creationId xmlns:p14="http://schemas.microsoft.com/office/powerpoint/2010/main" val="1626638021"/>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preserve="1" userDrawn="1">
  <p:cSld name="Content Slide White">
    <p:bg>
      <p:bgPr>
        <a:solidFill>
          <a:schemeClr val="tx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6" name="Text Placeholder 3"/>
          <p:cNvSpPr>
            <a:spLocks noGrp="1"/>
          </p:cNvSpPr>
          <p:nvPr>
            <p:ph type="body" sz="quarter" idx="10"/>
          </p:nvPr>
        </p:nvSpPr>
        <p:spPr>
          <a:xfrm>
            <a:off x="643933" y="1355034"/>
            <a:ext cx="5588546" cy="830483"/>
          </a:xfrm>
          <a:prstGeom prst="rect">
            <a:avLst/>
          </a:prstGeom>
        </p:spPr>
        <p:txBody>
          <a:bodyPr/>
          <a:lstStyle>
            <a:lvl1pPr marL="0" indent="0">
              <a:buFontTx/>
              <a:buNone/>
              <a:defRPr sz="2400" b="1">
                <a:solidFill>
                  <a:srgbClr val="4C3F99"/>
                </a:solidFill>
                <a:latin typeface="Arial" panose="020B0604020202020204" pitchFamily="34" charset="0"/>
                <a:cs typeface="Arial" panose="020B0604020202020204" pitchFamily="34" charset="0"/>
              </a:defRPr>
            </a:lvl1pPr>
            <a:lvl2pPr marL="144638" indent="0">
              <a:buFontTx/>
              <a:buNone/>
              <a:defRPr sz="2250">
                <a:solidFill>
                  <a:schemeClr val="bg1"/>
                </a:solidFill>
                <a:latin typeface="Arial" panose="020B0604020202020204" pitchFamily="34" charset="0"/>
                <a:cs typeface="Arial" panose="020B0604020202020204" pitchFamily="34" charset="0"/>
              </a:defRPr>
            </a:lvl2pPr>
            <a:lvl3pPr marL="503585" indent="-214308">
              <a:buFont typeface="Arial" panose="020B0604020202020204" pitchFamily="34" charset="0"/>
              <a:buChar char="•"/>
              <a:defRPr sz="1350">
                <a:solidFill>
                  <a:schemeClr val="bg1"/>
                </a:solidFill>
                <a:latin typeface="Arial" panose="020B0604020202020204" pitchFamily="34" charset="0"/>
                <a:cs typeface="Arial" panose="020B0604020202020204" pitchFamily="34" charset="0"/>
              </a:defRPr>
            </a:lvl3pPr>
            <a:lvl4pPr marL="648225" indent="-214308">
              <a:buFont typeface="Arial" panose="020B0604020202020204" pitchFamily="34" charset="0"/>
              <a:buChar char="•"/>
              <a:defRPr sz="1200">
                <a:solidFill>
                  <a:schemeClr val="bg1"/>
                </a:solidFill>
                <a:latin typeface="Arial" panose="020B0604020202020204" pitchFamily="34" charset="0"/>
                <a:cs typeface="Arial" panose="020B0604020202020204" pitchFamily="34" charset="0"/>
              </a:defRPr>
            </a:lvl4pPr>
            <a:lvl5pPr marL="792864" indent="-214308">
              <a:buFont typeface="Arial" panose="020B0604020202020204" pitchFamily="34" charset="0"/>
              <a:buChar char="•"/>
              <a:defRPr sz="12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9" name="Text Placeholder 3"/>
          <p:cNvSpPr>
            <a:spLocks noGrp="1"/>
          </p:cNvSpPr>
          <p:nvPr>
            <p:ph type="body" sz="quarter" idx="11"/>
          </p:nvPr>
        </p:nvSpPr>
        <p:spPr>
          <a:xfrm>
            <a:off x="637653" y="2313147"/>
            <a:ext cx="5588546" cy="830483"/>
          </a:xfrm>
          <a:prstGeom prst="rect">
            <a:avLst/>
          </a:prstGeom>
        </p:spPr>
        <p:txBody>
          <a:bodyPr/>
          <a:lstStyle>
            <a:lvl1pPr marL="0" indent="0">
              <a:buFontTx/>
              <a:buNone/>
              <a:defRPr sz="2250" b="0">
                <a:solidFill>
                  <a:schemeClr val="bg1"/>
                </a:solidFill>
                <a:latin typeface="Arial" panose="020B0604020202020204" pitchFamily="34" charset="0"/>
                <a:cs typeface="Arial" panose="020B0604020202020204" pitchFamily="34" charset="0"/>
              </a:defRPr>
            </a:lvl1pPr>
            <a:lvl2pPr marL="144638" indent="0">
              <a:buFontTx/>
              <a:buNone/>
              <a:defRPr sz="2250">
                <a:solidFill>
                  <a:schemeClr val="bg1"/>
                </a:solidFill>
                <a:latin typeface="Arial" panose="020B0604020202020204" pitchFamily="34" charset="0"/>
                <a:cs typeface="Arial" panose="020B0604020202020204" pitchFamily="34" charset="0"/>
              </a:defRPr>
            </a:lvl2pPr>
            <a:lvl3pPr marL="503585" indent="-214308">
              <a:buFont typeface="Arial" panose="020B0604020202020204" pitchFamily="34" charset="0"/>
              <a:buChar char="•"/>
              <a:defRPr sz="1350">
                <a:solidFill>
                  <a:schemeClr val="bg1"/>
                </a:solidFill>
                <a:latin typeface="Arial" panose="020B0604020202020204" pitchFamily="34" charset="0"/>
                <a:cs typeface="Arial" panose="020B0604020202020204" pitchFamily="34" charset="0"/>
              </a:defRPr>
            </a:lvl3pPr>
            <a:lvl4pPr marL="648225" indent="-214308">
              <a:buFont typeface="Arial" panose="020B0604020202020204" pitchFamily="34" charset="0"/>
              <a:buChar char="•"/>
              <a:defRPr sz="1200">
                <a:solidFill>
                  <a:schemeClr val="bg1"/>
                </a:solidFill>
                <a:latin typeface="Arial" panose="020B0604020202020204" pitchFamily="34" charset="0"/>
                <a:cs typeface="Arial" panose="020B0604020202020204" pitchFamily="34" charset="0"/>
              </a:defRPr>
            </a:lvl4pPr>
            <a:lvl5pPr marL="792864" indent="-214308">
              <a:buFont typeface="Arial" panose="020B0604020202020204" pitchFamily="34" charset="0"/>
              <a:buChar char="•"/>
              <a:defRPr sz="12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p:txBody>
      </p:sp>
      <p:pic>
        <p:nvPicPr>
          <p:cNvPr id="6" name="Picture 5"/>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8215312" y="0"/>
            <a:ext cx="928688" cy="5143500"/>
          </a:xfrm>
          <a:prstGeom prst="rect">
            <a:avLst/>
          </a:prstGeom>
        </p:spPr>
      </p:pic>
      <p:sp>
        <p:nvSpPr>
          <p:cNvPr id="10" name="Title 1"/>
          <p:cNvSpPr>
            <a:spLocks noGrp="1"/>
          </p:cNvSpPr>
          <p:nvPr>
            <p:ph type="title" hasCustomPrompt="1"/>
          </p:nvPr>
        </p:nvSpPr>
        <p:spPr>
          <a:xfrm>
            <a:off x="621957" y="1"/>
            <a:ext cx="6710177" cy="908739"/>
          </a:xfrm>
          <a:prstGeom prst="rect">
            <a:avLst/>
          </a:prstGeom>
        </p:spPr>
        <p:txBody>
          <a:bodyPr anchor="b"/>
          <a:lstStyle>
            <a:lvl1pPr>
              <a:defRPr sz="3000" b="1">
                <a:solidFill>
                  <a:srgbClr val="E87511"/>
                </a:solidFill>
                <a:latin typeface="Arial" panose="020B0604020202020204" pitchFamily="34" charset="0"/>
                <a:cs typeface="Arial" panose="020B0604020202020204" pitchFamily="34" charset="0"/>
              </a:defRPr>
            </a:lvl1pPr>
          </a:lstStyle>
          <a:p>
            <a:r>
              <a:rPr lang="en-US"/>
              <a:t>TITLE.</a:t>
            </a:r>
          </a:p>
        </p:txBody>
      </p:sp>
    </p:spTree>
    <p:extLst>
      <p:ext uri="{BB962C8B-B14F-4D97-AF65-F5344CB8AC3E}">
        <p14:creationId xmlns:p14="http://schemas.microsoft.com/office/powerpoint/2010/main" val="560651027"/>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preserve="1" userDrawn="1">
  <p:cSld name="Content Slide White - Light watermark">
    <p:bg>
      <p:bgPr>
        <a:solidFill>
          <a:schemeClr val="tx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BEBA8EAE-BF5A-486C-A8C5-ECC9F3942E4B}">
                <a14:imgProps xmlns:a14="http://schemas.microsoft.com/office/drawing/2010/main">
                  <a14:imgLayer r:embed="rId3">
                    <a14:imgEffect>
                      <a14:brightnessContrast bright="3000"/>
                    </a14:imgEffect>
                  </a14:imgLayer>
                </a14:imgProps>
              </a:ex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6" name="Picture 5"/>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8215312" y="0"/>
            <a:ext cx="928688" cy="5143500"/>
          </a:xfrm>
          <a:prstGeom prst="rect">
            <a:avLst/>
          </a:prstGeom>
        </p:spPr>
      </p:pic>
      <p:sp>
        <p:nvSpPr>
          <p:cNvPr id="8" name="Text Placeholder 3"/>
          <p:cNvSpPr>
            <a:spLocks noGrp="1"/>
          </p:cNvSpPr>
          <p:nvPr>
            <p:ph type="body" sz="quarter" idx="10"/>
          </p:nvPr>
        </p:nvSpPr>
        <p:spPr>
          <a:xfrm>
            <a:off x="643933" y="1355034"/>
            <a:ext cx="5588546" cy="830483"/>
          </a:xfrm>
          <a:prstGeom prst="rect">
            <a:avLst/>
          </a:prstGeom>
        </p:spPr>
        <p:txBody>
          <a:bodyPr/>
          <a:lstStyle>
            <a:lvl1pPr marL="0" indent="0">
              <a:buFontTx/>
              <a:buNone/>
              <a:defRPr sz="2400" b="1">
                <a:solidFill>
                  <a:srgbClr val="4C3F99"/>
                </a:solidFill>
                <a:latin typeface="Arial" panose="020B0604020202020204" pitchFamily="34" charset="0"/>
                <a:cs typeface="Arial" panose="020B0604020202020204" pitchFamily="34" charset="0"/>
              </a:defRPr>
            </a:lvl1pPr>
            <a:lvl2pPr marL="144638" indent="0">
              <a:buFontTx/>
              <a:buNone/>
              <a:defRPr sz="2250">
                <a:solidFill>
                  <a:schemeClr val="bg1"/>
                </a:solidFill>
                <a:latin typeface="Arial" panose="020B0604020202020204" pitchFamily="34" charset="0"/>
                <a:cs typeface="Arial" panose="020B0604020202020204" pitchFamily="34" charset="0"/>
              </a:defRPr>
            </a:lvl2pPr>
            <a:lvl3pPr marL="503585" indent="-214308">
              <a:buFont typeface="Arial" panose="020B0604020202020204" pitchFamily="34" charset="0"/>
              <a:buChar char="•"/>
              <a:defRPr sz="1350">
                <a:solidFill>
                  <a:schemeClr val="bg1"/>
                </a:solidFill>
                <a:latin typeface="Arial" panose="020B0604020202020204" pitchFamily="34" charset="0"/>
                <a:cs typeface="Arial" panose="020B0604020202020204" pitchFamily="34" charset="0"/>
              </a:defRPr>
            </a:lvl3pPr>
            <a:lvl4pPr marL="648225" indent="-214308">
              <a:buFont typeface="Arial" panose="020B0604020202020204" pitchFamily="34" charset="0"/>
              <a:buChar char="•"/>
              <a:defRPr sz="1200">
                <a:solidFill>
                  <a:schemeClr val="bg1"/>
                </a:solidFill>
                <a:latin typeface="Arial" panose="020B0604020202020204" pitchFamily="34" charset="0"/>
                <a:cs typeface="Arial" panose="020B0604020202020204" pitchFamily="34" charset="0"/>
              </a:defRPr>
            </a:lvl4pPr>
            <a:lvl5pPr marL="792864" indent="-214308">
              <a:buFont typeface="Arial" panose="020B0604020202020204" pitchFamily="34" charset="0"/>
              <a:buChar char="•"/>
              <a:defRPr sz="12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0" name="Text Placeholder 3"/>
          <p:cNvSpPr>
            <a:spLocks noGrp="1"/>
          </p:cNvSpPr>
          <p:nvPr>
            <p:ph type="body" sz="quarter" idx="11"/>
          </p:nvPr>
        </p:nvSpPr>
        <p:spPr>
          <a:xfrm>
            <a:off x="637653" y="2025280"/>
            <a:ext cx="5588546" cy="830483"/>
          </a:xfrm>
          <a:prstGeom prst="rect">
            <a:avLst/>
          </a:prstGeom>
        </p:spPr>
        <p:txBody>
          <a:bodyPr/>
          <a:lstStyle>
            <a:lvl1pPr marL="0" indent="0">
              <a:buFontTx/>
              <a:buNone/>
              <a:defRPr sz="2250" b="0">
                <a:solidFill>
                  <a:schemeClr val="bg1"/>
                </a:solidFill>
                <a:latin typeface="Arial" panose="020B0604020202020204" pitchFamily="34" charset="0"/>
                <a:cs typeface="Arial" panose="020B0604020202020204" pitchFamily="34" charset="0"/>
              </a:defRPr>
            </a:lvl1pPr>
            <a:lvl2pPr marL="144638" indent="0">
              <a:buFontTx/>
              <a:buNone/>
              <a:defRPr sz="2250">
                <a:solidFill>
                  <a:schemeClr val="bg1"/>
                </a:solidFill>
                <a:latin typeface="Arial" panose="020B0604020202020204" pitchFamily="34" charset="0"/>
                <a:cs typeface="Arial" panose="020B0604020202020204" pitchFamily="34" charset="0"/>
              </a:defRPr>
            </a:lvl2pPr>
            <a:lvl3pPr marL="503585" indent="-214308">
              <a:buFont typeface="Arial" panose="020B0604020202020204" pitchFamily="34" charset="0"/>
              <a:buChar char="•"/>
              <a:defRPr sz="1350">
                <a:solidFill>
                  <a:schemeClr val="bg1"/>
                </a:solidFill>
                <a:latin typeface="Arial" panose="020B0604020202020204" pitchFamily="34" charset="0"/>
                <a:cs typeface="Arial" panose="020B0604020202020204" pitchFamily="34" charset="0"/>
              </a:defRPr>
            </a:lvl3pPr>
            <a:lvl4pPr marL="648225" indent="-214308">
              <a:buFont typeface="Arial" panose="020B0604020202020204" pitchFamily="34" charset="0"/>
              <a:buChar char="•"/>
              <a:defRPr sz="1200">
                <a:solidFill>
                  <a:schemeClr val="bg1"/>
                </a:solidFill>
                <a:latin typeface="Arial" panose="020B0604020202020204" pitchFamily="34" charset="0"/>
                <a:cs typeface="Arial" panose="020B0604020202020204" pitchFamily="34" charset="0"/>
              </a:defRPr>
            </a:lvl4pPr>
            <a:lvl5pPr marL="792864" indent="-214308">
              <a:buFont typeface="Arial" panose="020B0604020202020204" pitchFamily="34" charset="0"/>
              <a:buChar char="•"/>
              <a:defRPr sz="12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2" name="Title 1"/>
          <p:cNvSpPr>
            <a:spLocks noGrp="1"/>
          </p:cNvSpPr>
          <p:nvPr>
            <p:ph type="title" hasCustomPrompt="1"/>
          </p:nvPr>
        </p:nvSpPr>
        <p:spPr>
          <a:xfrm>
            <a:off x="621957" y="1"/>
            <a:ext cx="6710177" cy="908739"/>
          </a:xfrm>
          <a:prstGeom prst="rect">
            <a:avLst/>
          </a:prstGeom>
        </p:spPr>
        <p:txBody>
          <a:bodyPr anchor="b"/>
          <a:lstStyle>
            <a:lvl1pPr>
              <a:defRPr sz="3000" b="1">
                <a:solidFill>
                  <a:srgbClr val="E87511"/>
                </a:solidFill>
                <a:latin typeface="Arial" panose="020B0604020202020204" pitchFamily="34" charset="0"/>
                <a:cs typeface="Arial" panose="020B0604020202020204" pitchFamily="34" charset="0"/>
              </a:defRPr>
            </a:lvl1pPr>
          </a:lstStyle>
          <a:p>
            <a:r>
              <a:rPr lang="en-US"/>
              <a:t>TITLE.</a:t>
            </a:r>
          </a:p>
        </p:txBody>
      </p:sp>
    </p:spTree>
    <p:extLst>
      <p:ext uri="{BB962C8B-B14F-4D97-AF65-F5344CB8AC3E}">
        <p14:creationId xmlns:p14="http://schemas.microsoft.com/office/powerpoint/2010/main" val="2031856170"/>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preserve="1" userDrawn="1">
  <p:cSld name="1_Content Slide White - Light watermark">
    <p:bg>
      <p:bgPr>
        <a:solidFill>
          <a:schemeClr val="tx1"/>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8215312" y="0"/>
            <a:ext cx="928688" cy="5143500"/>
          </a:xfrm>
          <a:prstGeom prst="rect">
            <a:avLst/>
          </a:prstGeom>
        </p:spPr>
      </p:pic>
      <p:sp>
        <p:nvSpPr>
          <p:cNvPr id="8" name="Title 1"/>
          <p:cNvSpPr>
            <a:spLocks noGrp="1"/>
          </p:cNvSpPr>
          <p:nvPr>
            <p:ph type="title" hasCustomPrompt="1"/>
          </p:nvPr>
        </p:nvSpPr>
        <p:spPr>
          <a:xfrm>
            <a:off x="621957" y="1"/>
            <a:ext cx="6710177" cy="908739"/>
          </a:xfrm>
          <a:prstGeom prst="rect">
            <a:avLst/>
          </a:prstGeom>
        </p:spPr>
        <p:txBody>
          <a:bodyPr anchor="b"/>
          <a:lstStyle>
            <a:lvl1pPr>
              <a:defRPr sz="3000" b="1">
                <a:solidFill>
                  <a:srgbClr val="E87511"/>
                </a:solidFill>
                <a:latin typeface="Arial" panose="020B0604020202020204" pitchFamily="34" charset="0"/>
                <a:cs typeface="Arial" panose="020B0604020202020204" pitchFamily="34" charset="0"/>
              </a:defRPr>
            </a:lvl1pPr>
          </a:lstStyle>
          <a:p>
            <a:r>
              <a:rPr lang="en-US"/>
              <a:t>TITLE.</a:t>
            </a:r>
          </a:p>
        </p:txBody>
      </p:sp>
    </p:spTree>
    <p:extLst>
      <p:ext uri="{BB962C8B-B14F-4D97-AF65-F5344CB8AC3E}">
        <p14:creationId xmlns:p14="http://schemas.microsoft.com/office/powerpoint/2010/main" val="2335778851"/>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preserve="1" userDrawn="1">
  <p:cSld name="Content Slide Photo">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tx1">
              <a:lumMod val="95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6" name="Text Placeholder 3"/>
          <p:cNvSpPr>
            <a:spLocks noGrp="1"/>
          </p:cNvSpPr>
          <p:nvPr>
            <p:ph type="body" sz="quarter" idx="10"/>
          </p:nvPr>
        </p:nvSpPr>
        <p:spPr>
          <a:xfrm>
            <a:off x="643933" y="1355034"/>
            <a:ext cx="5588546" cy="830483"/>
          </a:xfrm>
          <a:prstGeom prst="rect">
            <a:avLst/>
          </a:prstGeom>
        </p:spPr>
        <p:txBody>
          <a:bodyPr/>
          <a:lstStyle>
            <a:lvl1pPr marL="0" indent="0">
              <a:buFontTx/>
              <a:buNone/>
              <a:defRPr sz="2400" b="1">
                <a:solidFill>
                  <a:schemeClr val="tx1"/>
                </a:solidFill>
                <a:latin typeface="Arial" panose="020B0604020202020204" pitchFamily="34" charset="0"/>
                <a:cs typeface="Arial" panose="020B0604020202020204" pitchFamily="34" charset="0"/>
              </a:defRPr>
            </a:lvl1pPr>
            <a:lvl2pPr marL="144638" indent="0">
              <a:buFontTx/>
              <a:buNone/>
              <a:defRPr sz="2250">
                <a:solidFill>
                  <a:schemeClr val="bg1"/>
                </a:solidFill>
                <a:latin typeface="Arial" panose="020B0604020202020204" pitchFamily="34" charset="0"/>
                <a:cs typeface="Arial" panose="020B0604020202020204" pitchFamily="34" charset="0"/>
              </a:defRPr>
            </a:lvl2pPr>
            <a:lvl3pPr marL="503585" indent="-214308">
              <a:buFont typeface="Arial" panose="020B0604020202020204" pitchFamily="34" charset="0"/>
              <a:buChar char="•"/>
              <a:defRPr sz="1350">
                <a:solidFill>
                  <a:schemeClr val="bg1"/>
                </a:solidFill>
                <a:latin typeface="Arial" panose="020B0604020202020204" pitchFamily="34" charset="0"/>
                <a:cs typeface="Arial" panose="020B0604020202020204" pitchFamily="34" charset="0"/>
              </a:defRPr>
            </a:lvl3pPr>
            <a:lvl4pPr marL="648225" indent="-214308">
              <a:buFont typeface="Arial" panose="020B0604020202020204" pitchFamily="34" charset="0"/>
              <a:buChar char="•"/>
              <a:defRPr sz="1200">
                <a:solidFill>
                  <a:schemeClr val="bg1"/>
                </a:solidFill>
                <a:latin typeface="Arial" panose="020B0604020202020204" pitchFamily="34" charset="0"/>
                <a:cs typeface="Arial" panose="020B0604020202020204" pitchFamily="34" charset="0"/>
              </a:defRPr>
            </a:lvl4pPr>
            <a:lvl5pPr marL="792864" indent="-214308">
              <a:buFont typeface="Arial" panose="020B0604020202020204" pitchFamily="34" charset="0"/>
              <a:buChar char="•"/>
              <a:defRPr sz="12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7" name="Text Placeholder 3"/>
          <p:cNvSpPr>
            <a:spLocks noGrp="1"/>
          </p:cNvSpPr>
          <p:nvPr>
            <p:ph type="body" sz="quarter" idx="11"/>
          </p:nvPr>
        </p:nvSpPr>
        <p:spPr>
          <a:xfrm>
            <a:off x="637653" y="2025280"/>
            <a:ext cx="5588546" cy="830483"/>
          </a:xfrm>
          <a:prstGeom prst="rect">
            <a:avLst/>
          </a:prstGeom>
        </p:spPr>
        <p:txBody>
          <a:bodyPr/>
          <a:lstStyle>
            <a:lvl1pPr marL="0" indent="0">
              <a:buFontTx/>
              <a:buNone/>
              <a:defRPr sz="2250" b="0">
                <a:solidFill>
                  <a:schemeClr val="tx1"/>
                </a:solidFill>
                <a:latin typeface="Arial" panose="020B0604020202020204" pitchFamily="34" charset="0"/>
                <a:cs typeface="Arial" panose="020B0604020202020204" pitchFamily="34" charset="0"/>
              </a:defRPr>
            </a:lvl1pPr>
            <a:lvl2pPr marL="144638" indent="0">
              <a:buFontTx/>
              <a:buNone/>
              <a:defRPr sz="2250">
                <a:solidFill>
                  <a:schemeClr val="bg1"/>
                </a:solidFill>
                <a:latin typeface="Arial" panose="020B0604020202020204" pitchFamily="34" charset="0"/>
                <a:cs typeface="Arial" panose="020B0604020202020204" pitchFamily="34" charset="0"/>
              </a:defRPr>
            </a:lvl2pPr>
            <a:lvl3pPr marL="503585" indent="-214308">
              <a:buFont typeface="Arial" panose="020B0604020202020204" pitchFamily="34" charset="0"/>
              <a:buChar char="•"/>
              <a:defRPr sz="1350">
                <a:solidFill>
                  <a:schemeClr val="bg1"/>
                </a:solidFill>
                <a:latin typeface="Arial" panose="020B0604020202020204" pitchFamily="34" charset="0"/>
                <a:cs typeface="Arial" panose="020B0604020202020204" pitchFamily="34" charset="0"/>
              </a:defRPr>
            </a:lvl3pPr>
            <a:lvl4pPr marL="648225" indent="-214308">
              <a:buFont typeface="Arial" panose="020B0604020202020204" pitchFamily="34" charset="0"/>
              <a:buChar char="•"/>
              <a:defRPr sz="1200">
                <a:solidFill>
                  <a:schemeClr val="bg1"/>
                </a:solidFill>
                <a:latin typeface="Arial" panose="020B0604020202020204" pitchFamily="34" charset="0"/>
                <a:cs typeface="Arial" panose="020B0604020202020204" pitchFamily="34" charset="0"/>
              </a:defRPr>
            </a:lvl4pPr>
            <a:lvl5pPr marL="792864" indent="-214308">
              <a:buFont typeface="Arial" panose="020B0604020202020204" pitchFamily="34" charset="0"/>
              <a:buChar char="•"/>
              <a:defRPr sz="12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0" name="Title 1"/>
          <p:cNvSpPr>
            <a:spLocks noGrp="1"/>
          </p:cNvSpPr>
          <p:nvPr>
            <p:ph type="title" hasCustomPrompt="1"/>
          </p:nvPr>
        </p:nvSpPr>
        <p:spPr>
          <a:xfrm>
            <a:off x="621957" y="1"/>
            <a:ext cx="6710177" cy="908739"/>
          </a:xfrm>
          <a:prstGeom prst="rect">
            <a:avLst/>
          </a:prstGeom>
        </p:spPr>
        <p:txBody>
          <a:bodyPr anchor="b"/>
          <a:lstStyle>
            <a:lvl1pPr>
              <a:defRPr sz="3000" b="1">
                <a:solidFill>
                  <a:schemeClr val="tx1"/>
                </a:solidFill>
                <a:latin typeface="Arial" panose="020B0604020202020204" pitchFamily="34" charset="0"/>
                <a:cs typeface="Arial" panose="020B0604020202020204" pitchFamily="34" charset="0"/>
              </a:defRPr>
            </a:lvl1pPr>
          </a:lstStyle>
          <a:p>
            <a:r>
              <a:rPr lang="en-US"/>
              <a:t>TITLE.</a:t>
            </a:r>
          </a:p>
        </p:txBody>
      </p:sp>
    </p:spTree>
    <p:extLst>
      <p:ext uri="{BB962C8B-B14F-4D97-AF65-F5344CB8AC3E}">
        <p14:creationId xmlns:p14="http://schemas.microsoft.com/office/powerpoint/2010/main" val="2559916568"/>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preserve="1" userDrawn="1">
  <p:cSld name="Feature Slide A">
    <p:bg>
      <p:bgPr>
        <a:solidFill>
          <a:schemeClr val="tx1"/>
        </a:solidFill>
        <a:effectLst/>
      </p:bgPr>
    </p:bg>
    <p:spTree>
      <p:nvGrpSpPr>
        <p:cNvPr id="1" name=""/>
        <p:cNvGrpSpPr/>
        <p:nvPr/>
      </p:nvGrpSpPr>
      <p:grpSpPr>
        <a:xfrm>
          <a:off x="0" y="0"/>
          <a:ext cx="0" cy="0"/>
          <a:chOff x="0" y="0"/>
          <a:chExt cx="0" cy="0"/>
        </a:xfrm>
      </p:grpSpPr>
      <p:sp>
        <p:nvSpPr>
          <p:cNvPr id="11" name="Rectangle 10"/>
          <p:cNvSpPr/>
          <p:nvPr userDrawn="1"/>
        </p:nvSpPr>
        <p:spPr>
          <a:xfrm>
            <a:off x="-12031" y="0"/>
            <a:ext cx="3043990" cy="5143500"/>
          </a:xfrm>
          <a:prstGeom prst="rect">
            <a:avLst/>
          </a:prstGeom>
          <a:gradFill flip="none" rotWithShape="1">
            <a:gsLst>
              <a:gs pos="27000">
                <a:srgbClr val="4C3F99"/>
              </a:gs>
              <a:gs pos="100000">
                <a:srgbClr val="3A3074"/>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4" name="Rectangle 13"/>
          <p:cNvSpPr/>
          <p:nvPr userDrawn="1"/>
        </p:nvSpPr>
        <p:spPr>
          <a:xfrm>
            <a:off x="6100011" y="0"/>
            <a:ext cx="3043990" cy="5143500"/>
          </a:xfrm>
          <a:prstGeom prst="rect">
            <a:avLst/>
          </a:prstGeom>
          <a:gradFill flip="none" rotWithShape="1">
            <a:gsLst>
              <a:gs pos="27000">
                <a:srgbClr val="E87511"/>
              </a:gs>
              <a:gs pos="100000">
                <a:srgbClr val="F1923B"/>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5" name="Rectangle 14"/>
          <p:cNvSpPr/>
          <p:nvPr userDrawn="1"/>
        </p:nvSpPr>
        <p:spPr>
          <a:xfrm>
            <a:off x="3031958" y="0"/>
            <a:ext cx="3068052" cy="5143500"/>
          </a:xfrm>
          <a:prstGeom prst="rect">
            <a:avLst/>
          </a:prstGeom>
          <a:gradFill flip="none" rotWithShape="1">
            <a:gsLst>
              <a:gs pos="27000">
                <a:schemeClr val="tx2">
                  <a:lumMod val="85000"/>
                </a:schemeClr>
              </a:gs>
              <a:gs pos="100000">
                <a:schemeClr val="tx2"/>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baseline="-25000"/>
          </a:p>
        </p:txBody>
      </p:sp>
      <p:sp>
        <p:nvSpPr>
          <p:cNvPr id="16" name="Text Placeholder 6"/>
          <p:cNvSpPr>
            <a:spLocks noGrp="1"/>
          </p:cNvSpPr>
          <p:nvPr>
            <p:ph type="body" sz="quarter" idx="10" hasCustomPrompt="1"/>
          </p:nvPr>
        </p:nvSpPr>
        <p:spPr>
          <a:xfrm>
            <a:off x="-12031" y="234419"/>
            <a:ext cx="3043990" cy="969496"/>
          </a:xfrm>
          <a:prstGeom prst="rect">
            <a:avLst/>
          </a:prstGeom>
          <a:noFill/>
          <a:ln w="57150" cap="sq">
            <a:noFill/>
            <a:miter lim="800000"/>
          </a:ln>
        </p:spPr>
        <p:txBody>
          <a:bodyPr wrap="square" lIns="274320" tIns="274320" rIns="274320" bIns="274320" anchor="b">
            <a:spAutoFit/>
          </a:bodyPr>
          <a:lstStyle>
            <a:lvl1pPr marL="0" indent="0" algn="ctr">
              <a:buNone/>
              <a:defRPr sz="3000" b="1" baseline="0">
                <a:solidFill>
                  <a:schemeClr val="tx1"/>
                </a:solidFill>
                <a:latin typeface="Arial" panose="020B0604020202020204" pitchFamily="34" charset="0"/>
                <a:cs typeface="Arial" panose="020B0604020202020204" pitchFamily="34" charset="0"/>
              </a:defRPr>
            </a:lvl1pPr>
          </a:lstStyle>
          <a:p>
            <a:pPr lvl="0"/>
            <a:r>
              <a:rPr lang="en-US"/>
              <a:t>TEXT.</a:t>
            </a:r>
          </a:p>
        </p:txBody>
      </p:sp>
      <p:sp>
        <p:nvSpPr>
          <p:cNvPr id="17" name="Text Placeholder 6"/>
          <p:cNvSpPr>
            <a:spLocks noGrp="1"/>
          </p:cNvSpPr>
          <p:nvPr>
            <p:ph type="body" sz="quarter" idx="11" hasCustomPrompt="1"/>
          </p:nvPr>
        </p:nvSpPr>
        <p:spPr>
          <a:xfrm>
            <a:off x="3031958" y="240435"/>
            <a:ext cx="3068052" cy="969496"/>
          </a:xfrm>
          <a:prstGeom prst="rect">
            <a:avLst/>
          </a:prstGeom>
          <a:noFill/>
          <a:ln w="57150" cap="sq">
            <a:noFill/>
            <a:miter lim="800000"/>
          </a:ln>
        </p:spPr>
        <p:txBody>
          <a:bodyPr wrap="square" lIns="274320" tIns="274320" rIns="274320" bIns="274320" anchor="b">
            <a:spAutoFit/>
          </a:bodyPr>
          <a:lstStyle>
            <a:lvl1pPr marL="0" indent="0" algn="ctr">
              <a:buNone/>
              <a:defRPr sz="3000" b="1" baseline="0">
                <a:solidFill>
                  <a:schemeClr val="accent6"/>
                </a:solidFill>
                <a:latin typeface="Arial" panose="020B0604020202020204" pitchFamily="34" charset="0"/>
                <a:cs typeface="Arial" panose="020B0604020202020204" pitchFamily="34" charset="0"/>
              </a:defRPr>
            </a:lvl1pPr>
          </a:lstStyle>
          <a:p>
            <a:pPr lvl="0"/>
            <a:r>
              <a:rPr lang="en-US"/>
              <a:t>TEXT.</a:t>
            </a:r>
          </a:p>
        </p:txBody>
      </p:sp>
      <p:sp>
        <p:nvSpPr>
          <p:cNvPr id="18" name="Text Placeholder 6"/>
          <p:cNvSpPr>
            <a:spLocks noGrp="1"/>
          </p:cNvSpPr>
          <p:nvPr>
            <p:ph type="body" sz="quarter" idx="12" hasCustomPrompt="1"/>
          </p:nvPr>
        </p:nvSpPr>
        <p:spPr>
          <a:xfrm>
            <a:off x="6100581" y="240435"/>
            <a:ext cx="3043990" cy="969496"/>
          </a:xfrm>
          <a:prstGeom prst="rect">
            <a:avLst/>
          </a:prstGeom>
          <a:noFill/>
          <a:ln w="57150" cap="sq">
            <a:noFill/>
            <a:miter lim="800000"/>
          </a:ln>
        </p:spPr>
        <p:txBody>
          <a:bodyPr wrap="square" lIns="274320" tIns="274320" rIns="274320" bIns="274320" anchor="b">
            <a:spAutoFit/>
          </a:bodyPr>
          <a:lstStyle>
            <a:lvl1pPr marL="0" indent="0" algn="ctr">
              <a:buNone/>
              <a:defRPr sz="3000" b="1" baseline="0">
                <a:solidFill>
                  <a:schemeClr val="tx1"/>
                </a:solidFill>
                <a:latin typeface="Arial" panose="020B0604020202020204" pitchFamily="34" charset="0"/>
                <a:cs typeface="Arial" panose="020B0604020202020204" pitchFamily="34" charset="0"/>
              </a:defRPr>
            </a:lvl1pPr>
          </a:lstStyle>
          <a:p>
            <a:pPr lvl="0"/>
            <a:r>
              <a:rPr lang="en-US"/>
              <a:t>TEXT.</a:t>
            </a:r>
          </a:p>
        </p:txBody>
      </p:sp>
      <p:sp>
        <p:nvSpPr>
          <p:cNvPr id="19" name="Text Placeholder 6"/>
          <p:cNvSpPr>
            <a:spLocks noGrp="1"/>
          </p:cNvSpPr>
          <p:nvPr>
            <p:ph type="body" sz="quarter" idx="13" hasCustomPrompt="1"/>
          </p:nvPr>
        </p:nvSpPr>
        <p:spPr>
          <a:xfrm>
            <a:off x="-12031" y="3723713"/>
            <a:ext cx="3043990" cy="865622"/>
          </a:xfrm>
          <a:prstGeom prst="rect">
            <a:avLst/>
          </a:prstGeom>
          <a:noFill/>
          <a:ln w="57150" cap="sq">
            <a:noFill/>
            <a:miter lim="800000"/>
          </a:ln>
        </p:spPr>
        <p:txBody>
          <a:bodyPr wrap="square" lIns="274320" tIns="274320" rIns="274320" bIns="274320" anchor="t">
            <a:spAutoFit/>
          </a:bodyPr>
          <a:lstStyle>
            <a:lvl1pPr marL="0" indent="0" algn="l">
              <a:buNone/>
              <a:defRPr sz="2250" b="0" baseline="0">
                <a:solidFill>
                  <a:schemeClr val="tx1"/>
                </a:solidFill>
                <a:latin typeface="Arial" panose="020B0604020202020204" pitchFamily="34" charset="0"/>
                <a:cs typeface="Arial" panose="020B0604020202020204" pitchFamily="34" charset="0"/>
              </a:defRPr>
            </a:lvl1pPr>
          </a:lstStyle>
          <a:p>
            <a:pPr lvl="0"/>
            <a:r>
              <a:rPr lang="en-US"/>
              <a:t>Support copy</a:t>
            </a:r>
          </a:p>
        </p:txBody>
      </p:sp>
      <p:sp>
        <p:nvSpPr>
          <p:cNvPr id="20" name="Text Placeholder 6"/>
          <p:cNvSpPr>
            <a:spLocks noGrp="1"/>
          </p:cNvSpPr>
          <p:nvPr>
            <p:ph type="body" sz="quarter" idx="14" hasCustomPrompt="1"/>
          </p:nvPr>
        </p:nvSpPr>
        <p:spPr>
          <a:xfrm>
            <a:off x="3031961" y="3729729"/>
            <a:ext cx="3068051" cy="865622"/>
          </a:xfrm>
          <a:prstGeom prst="rect">
            <a:avLst/>
          </a:prstGeom>
          <a:noFill/>
          <a:ln w="57150" cap="sq">
            <a:noFill/>
            <a:miter lim="800000"/>
          </a:ln>
        </p:spPr>
        <p:txBody>
          <a:bodyPr wrap="square" lIns="274320" tIns="274320" rIns="274320" bIns="274320" anchor="t">
            <a:spAutoFit/>
          </a:bodyPr>
          <a:lstStyle>
            <a:lvl1pPr marL="0" indent="0" algn="l">
              <a:buNone/>
              <a:defRPr sz="2250" b="0" baseline="0">
                <a:solidFill>
                  <a:schemeClr val="accent6"/>
                </a:solidFill>
                <a:latin typeface="Arial" panose="020B0604020202020204" pitchFamily="34" charset="0"/>
                <a:cs typeface="Arial" panose="020B0604020202020204" pitchFamily="34" charset="0"/>
              </a:defRPr>
            </a:lvl1pPr>
          </a:lstStyle>
          <a:p>
            <a:pPr lvl="0"/>
            <a:r>
              <a:rPr lang="en-US"/>
              <a:t>Support copy</a:t>
            </a:r>
          </a:p>
        </p:txBody>
      </p:sp>
      <p:sp>
        <p:nvSpPr>
          <p:cNvPr id="21" name="Text Placeholder 6"/>
          <p:cNvSpPr>
            <a:spLocks noGrp="1"/>
          </p:cNvSpPr>
          <p:nvPr>
            <p:ph type="body" sz="quarter" idx="15" hasCustomPrompt="1"/>
          </p:nvPr>
        </p:nvSpPr>
        <p:spPr>
          <a:xfrm>
            <a:off x="6101156" y="3729729"/>
            <a:ext cx="3043990" cy="865622"/>
          </a:xfrm>
          <a:prstGeom prst="rect">
            <a:avLst/>
          </a:prstGeom>
          <a:noFill/>
          <a:ln w="57150" cap="sq">
            <a:noFill/>
            <a:miter lim="800000"/>
          </a:ln>
        </p:spPr>
        <p:txBody>
          <a:bodyPr wrap="square" lIns="274320" tIns="274320" rIns="274320" bIns="274320" anchor="t">
            <a:spAutoFit/>
          </a:bodyPr>
          <a:lstStyle>
            <a:lvl1pPr marL="0" indent="0" algn="l">
              <a:buNone/>
              <a:defRPr sz="2250" b="0" baseline="0">
                <a:solidFill>
                  <a:schemeClr val="tx1"/>
                </a:solidFill>
                <a:latin typeface="Arial" panose="020B0604020202020204" pitchFamily="34" charset="0"/>
                <a:cs typeface="Arial" panose="020B0604020202020204" pitchFamily="34" charset="0"/>
              </a:defRPr>
            </a:lvl1pPr>
          </a:lstStyle>
          <a:p>
            <a:pPr lvl="0"/>
            <a:r>
              <a:rPr lang="en-US"/>
              <a:t>Support copy</a:t>
            </a:r>
          </a:p>
        </p:txBody>
      </p:sp>
    </p:spTree>
    <p:extLst>
      <p:ext uri="{BB962C8B-B14F-4D97-AF65-F5344CB8AC3E}">
        <p14:creationId xmlns:p14="http://schemas.microsoft.com/office/powerpoint/2010/main" val="611090934"/>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preserve="1" userDrawn="1">
  <p:cSld name="Seasonal Release Title Slide">
    <p:bg>
      <p:bgPr>
        <a:solidFill>
          <a:schemeClr val="tx1">
            <a:lumMod val="95000"/>
          </a:schemeClr>
        </a:solidFill>
        <a:effectLst/>
      </p:bgPr>
    </p:bg>
    <p:spTree>
      <p:nvGrpSpPr>
        <p:cNvPr id="1" name=""/>
        <p:cNvGrpSpPr/>
        <p:nvPr/>
      </p:nvGrpSpPr>
      <p:grpSpPr>
        <a:xfrm>
          <a:off x="0" y="0"/>
          <a:ext cx="0" cy="0"/>
          <a:chOff x="0" y="0"/>
          <a:chExt cx="0" cy="0"/>
        </a:xfrm>
      </p:grpSpPr>
      <p:sp>
        <p:nvSpPr>
          <p:cNvPr id="11" name="Rectangle 10"/>
          <p:cNvSpPr/>
          <p:nvPr userDrawn="1"/>
        </p:nvSpPr>
        <p:spPr>
          <a:xfrm>
            <a:off x="0" y="3"/>
            <a:ext cx="9144000" cy="5143500"/>
          </a:xfrm>
          <a:prstGeom prst="rect">
            <a:avLst/>
          </a:prstGeom>
          <a:blipFill dpi="0" rotWithShape="1">
            <a:blip r:embed="rId2">
              <a:alphaModFix amt="12000"/>
              <a:extLst>
                <a:ext uri="{BEBA8EAE-BF5A-486C-A8C5-ECC9F3942E4B}">
                  <a14:imgProps xmlns:a14="http://schemas.microsoft.com/office/drawing/2010/main">
                    <a14:imgLayer r:embed="rId3">
                      <a14:imgEffect>
                        <a14:brightnessContrast bright="-30000"/>
                      </a14:imgEffect>
                    </a14:imgLayer>
                  </a14:imgProps>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5" name="Text Placeholder 3"/>
          <p:cNvSpPr>
            <a:spLocks noGrp="1"/>
          </p:cNvSpPr>
          <p:nvPr>
            <p:ph type="body" sz="quarter" idx="11" hasCustomPrompt="1"/>
          </p:nvPr>
        </p:nvSpPr>
        <p:spPr>
          <a:xfrm>
            <a:off x="0" y="3359472"/>
            <a:ext cx="9144000" cy="1004711"/>
          </a:xfrm>
          <a:prstGeom prst="rect">
            <a:avLst/>
          </a:prstGeom>
        </p:spPr>
        <p:txBody>
          <a:bodyPr/>
          <a:lstStyle>
            <a:lvl1pPr marL="0" indent="0" algn="ctr">
              <a:buFontTx/>
              <a:buNone/>
              <a:defRPr sz="2400" b="0">
                <a:solidFill>
                  <a:srgbClr val="009FBB"/>
                </a:solidFill>
                <a:latin typeface="Arial" panose="020B0604020202020204" pitchFamily="34" charset="0"/>
                <a:cs typeface="Arial" panose="020B0604020202020204" pitchFamily="34" charset="0"/>
              </a:defRPr>
            </a:lvl1pPr>
            <a:lvl2pPr marL="144638" indent="0">
              <a:buFontTx/>
              <a:buNone/>
              <a:defRPr sz="2250">
                <a:solidFill>
                  <a:schemeClr val="bg1"/>
                </a:solidFill>
                <a:latin typeface="Arial" panose="020B0604020202020204" pitchFamily="34" charset="0"/>
                <a:cs typeface="Arial" panose="020B0604020202020204" pitchFamily="34" charset="0"/>
              </a:defRPr>
            </a:lvl2pPr>
            <a:lvl3pPr marL="503585" indent="-214308">
              <a:buFont typeface="Arial" panose="020B0604020202020204" pitchFamily="34" charset="0"/>
              <a:buChar char="•"/>
              <a:defRPr sz="1350">
                <a:solidFill>
                  <a:schemeClr val="bg1"/>
                </a:solidFill>
                <a:latin typeface="Arial" panose="020B0604020202020204" pitchFamily="34" charset="0"/>
                <a:cs typeface="Arial" panose="020B0604020202020204" pitchFamily="34" charset="0"/>
              </a:defRPr>
            </a:lvl3pPr>
            <a:lvl4pPr marL="648225" indent="-214308">
              <a:buFont typeface="Arial" panose="020B0604020202020204" pitchFamily="34" charset="0"/>
              <a:buChar char="•"/>
              <a:defRPr sz="1200">
                <a:solidFill>
                  <a:schemeClr val="bg1"/>
                </a:solidFill>
                <a:latin typeface="Arial" panose="020B0604020202020204" pitchFamily="34" charset="0"/>
                <a:cs typeface="Arial" panose="020B0604020202020204" pitchFamily="34" charset="0"/>
              </a:defRPr>
            </a:lvl4pPr>
            <a:lvl5pPr marL="792864" indent="-214308">
              <a:buFont typeface="Arial" panose="020B0604020202020204" pitchFamily="34" charset="0"/>
              <a:buChar char="•"/>
              <a:defRPr sz="1200">
                <a:solidFill>
                  <a:schemeClr val="bg1"/>
                </a:solidFill>
                <a:latin typeface="Arial" panose="020B0604020202020204" pitchFamily="34" charset="0"/>
                <a:cs typeface="Arial" panose="020B0604020202020204" pitchFamily="34" charset="0"/>
              </a:defRPr>
            </a:lvl5pPr>
          </a:lstStyle>
          <a:p>
            <a:pPr lvl="0"/>
            <a:r>
              <a:rPr lang="en-US"/>
              <a:t>Support Sentence</a:t>
            </a:r>
          </a:p>
        </p:txBody>
      </p:sp>
      <p:pic>
        <p:nvPicPr>
          <p:cNvPr id="6" name="Picture 5"/>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8214846" y="0"/>
            <a:ext cx="928688" cy="5143500"/>
          </a:xfrm>
          <a:prstGeom prst="rect">
            <a:avLst/>
          </a:prstGeom>
        </p:spPr>
      </p:pic>
    </p:spTree>
    <p:extLst>
      <p:ext uri="{BB962C8B-B14F-4D97-AF65-F5344CB8AC3E}">
        <p14:creationId xmlns:p14="http://schemas.microsoft.com/office/powerpoint/2010/main" val="1632809063"/>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preserve="1" userDrawn="1">
  <p:cSld name="Seasonal Release Content Slide">
    <p:bg>
      <p:bgPr>
        <a:solidFill>
          <a:schemeClr val="tx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2" name="Picture 1"/>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6783699" y="4506718"/>
            <a:ext cx="1233520" cy="473097"/>
          </a:xfrm>
          <a:prstGeom prst="rect">
            <a:avLst/>
          </a:prstGeom>
        </p:spPr>
      </p:pic>
      <p:pic>
        <p:nvPicPr>
          <p:cNvPr id="8" name="Picture 7"/>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8214846" y="0"/>
            <a:ext cx="928688" cy="5143500"/>
          </a:xfrm>
          <a:prstGeom prst="rect">
            <a:avLst/>
          </a:prstGeom>
        </p:spPr>
      </p:pic>
      <p:sp>
        <p:nvSpPr>
          <p:cNvPr id="10" name="Text Placeholder 3"/>
          <p:cNvSpPr>
            <a:spLocks noGrp="1"/>
          </p:cNvSpPr>
          <p:nvPr>
            <p:ph type="body" sz="quarter" idx="10"/>
          </p:nvPr>
        </p:nvSpPr>
        <p:spPr>
          <a:xfrm>
            <a:off x="643933" y="1355034"/>
            <a:ext cx="5588546" cy="830483"/>
          </a:xfrm>
          <a:prstGeom prst="rect">
            <a:avLst/>
          </a:prstGeom>
        </p:spPr>
        <p:txBody>
          <a:bodyPr/>
          <a:lstStyle>
            <a:lvl1pPr marL="0" indent="0">
              <a:buFontTx/>
              <a:buNone/>
              <a:defRPr sz="2400" b="1">
                <a:solidFill>
                  <a:srgbClr val="4C3F99"/>
                </a:solidFill>
                <a:latin typeface="Arial" panose="020B0604020202020204" pitchFamily="34" charset="0"/>
                <a:cs typeface="Arial" panose="020B0604020202020204" pitchFamily="34" charset="0"/>
              </a:defRPr>
            </a:lvl1pPr>
            <a:lvl2pPr marL="144638" indent="0">
              <a:buFontTx/>
              <a:buNone/>
              <a:defRPr sz="2250">
                <a:solidFill>
                  <a:schemeClr val="bg1"/>
                </a:solidFill>
                <a:latin typeface="Arial" panose="020B0604020202020204" pitchFamily="34" charset="0"/>
                <a:cs typeface="Arial" panose="020B0604020202020204" pitchFamily="34" charset="0"/>
              </a:defRPr>
            </a:lvl2pPr>
            <a:lvl3pPr marL="503585" indent="-214308">
              <a:buFont typeface="Arial" panose="020B0604020202020204" pitchFamily="34" charset="0"/>
              <a:buChar char="•"/>
              <a:defRPr sz="1350">
                <a:solidFill>
                  <a:schemeClr val="bg1"/>
                </a:solidFill>
                <a:latin typeface="Arial" panose="020B0604020202020204" pitchFamily="34" charset="0"/>
                <a:cs typeface="Arial" panose="020B0604020202020204" pitchFamily="34" charset="0"/>
              </a:defRPr>
            </a:lvl3pPr>
            <a:lvl4pPr marL="648225" indent="-214308">
              <a:buFont typeface="Arial" panose="020B0604020202020204" pitchFamily="34" charset="0"/>
              <a:buChar char="•"/>
              <a:defRPr sz="1200">
                <a:solidFill>
                  <a:schemeClr val="bg1"/>
                </a:solidFill>
                <a:latin typeface="Arial" panose="020B0604020202020204" pitchFamily="34" charset="0"/>
                <a:cs typeface="Arial" panose="020B0604020202020204" pitchFamily="34" charset="0"/>
              </a:defRPr>
            </a:lvl4pPr>
            <a:lvl5pPr marL="792864" indent="-214308">
              <a:buFont typeface="Arial" panose="020B0604020202020204" pitchFamily="34" charset="0"/>
              <a:buChar char="•"/>
              <a:defRPr sz="12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1" name="Text Placeholder 3"/>
          <p:cNvSpPr>
            <a:spLocks noGrp="1"/>
          </p:cNvSpPr>
          <p:nvPr>
            <p:ph type="body" sz="quarter" idx="11"/>
          </p:nvPr>
        </p:nvSpPr>
        <p:spPr>
          <a:xfrm>
            <a:off x="637653" y="2025280"/>
            <a:ext cx="5588546" cy="830483"/>
          </a:xfrm>
          <a:prstGeom prst="rect">
            <a:avLst/>
          </a:prstGeom>
        </p:spPr>
        <p:txBody>
          <a:bodyPr/>
          <a:lstStyle>
            <a:lvl1pPr marL="0" indent="0">
              <a:buFontTx/>
              <a:buNone/>
              <a:defRPr sz="2250" b="0">
                <a:solidFill>
                  <a:schemeClr val="bg1"/>
                </a:solidFill>
                <a:latin typeface="Arial" panose="020B0604020202020204" pitchFamily="34" charset="0"/>
                <a:cs typeface="Arial" panose="020B0604020202020204" pitchFamily="34" charset="0"/>
              </a:defRPr>
            </a:lvl1pPr>
            <a:lvl2pPr marL="144638" indent="0">
              <a:buFontTx/>
              <a:buNone/>
              <a:defRPr sz="2250">
                <a:solidFill>
                  <a:schemeClr val="bg1"/>
                </a:solidFill>
                <a:latin typeface="Arial" panose="020B0604020202020204" pitchFamily="34" charset="0"/>
                <a:cs typeface="Arial" panose="020B0604020202020204" pitchFamily="34" charset="0"/>
              </a:defRPr>
            </a:lvl2pPr>
            <a:lvl3pPr marL="503585" indent="-214308">
              <a:buFont typeface="Arial" panose="020B0604020202020204" pitchFamily="34" charset="0"/>
              <a:buChar char="•"/>
              <a:defRPr sz="1350">
                <a:solidFill>
                  <a:schemeClr val="bg1"/>
                </a:solidFill>
                <a:latin typeface="Arial" panose="020B0604020202020204" pitchFamily="34" charset="0"/>
                <a:cs typeface="Arial" panose="020B0604020202020204" pitchFamily="34" charset="0"/>
              </a:defRPr>
            </a:lvl3pPr>
            <a:lvl4pPr marL="648225" indent="-214308">
              <a:buFont typeface="Arial" panose="020B0604020202020204" pitchFamily="34" charset="0"/>
              <a:buChar char="•"/>
              <a:defRPr sz="1200">
                <a:solidFill>
                  <a:schemeClr val="bg1"/>
                </a:solidFill>
                <a:latin typeface="Arial" panose="020B0604020202020204" pitchFamily="34" charset="0"/>
                <a:cs typeface="Arial" panose="020B0604020202020204" pitchFamily="34" charset="0"/>
              </a:defRPr>
            </a:lvl4pPr>
            <a:lvl5pPr marL="792864" indent="-214308">
              <a:buFont typeface="Arial" panose="020B0604020202020204" pitchFamily="34" charset="0"/>
              <a:buChar char="•"/>
              <a:defRPr sz="12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3" name="Title 1"/>
          <p:cNvSpPr>
            <a:spLocks noGrp="1"/>
          </p:cNvSpPr>
          <p:nvPr>
            <p:ph type="title" hasCustomPrompt="1"/>
          </p:nvPr>
        </p:nvSpPr>
        <p:spPr>
          <a:xfrm>
            <a:off x="621957" y="1"/>
            <a:ext cx="6710177" cy="908739"/>
          </a:xfrm>
          <a:prstGeom prst="rect">
            <a:avLst/>
          </a:prstGeom>
        </p:spPr>
        <p:txBody>
          <a:bodyPr anchor="b"/>
          <a:lstStyle>
            <a:lvl1pPr>
              <a:defRPr sz="3000" b="1">
                <a:solidFill>
                  <a:srgbClr val="E87511"/>
                </a:solidFill>
                <a:latin typeface="Arial" panose="020B0604020202020204" pitchFamily="34" charset="0"/>
                <a:cs typeface="Arial" panose="020B0604020202020204" pitchFamily="34" charset="0"/>
              </a:defRPr>
            </a:lvl1pPr>
          </a:lstStyle>
          <a:p>
            <a:r>
              <a:rPr lang="en-US"/>
              <a:t>TITLE.</a:t>
            </a:r>
          </a:p>
        </p:txBody>
      </p:sp>
    </p:spTree>
    <p:extLst>
      <p:ext uri="{BB962C8B-B14F-4D97-AF65-F5344CB8AC3E}">
        <p14:creationId xmlns:p14="http://schemas.microsoft.com/office/powerpoint/2010/main" val="2366259893"/>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preserve="1" userDrawn="1">
  <p:cSld name="Results Orange Layout A">
    <p:bg>
      <p:bgPr>
        <a:solidFill>
          <a:srgbClr val="009FBB"/>
        </a:soli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8215312" y="0"/>
            <a:ext cx="928688" cy="5143500"/>
          </a:xfrm>
          <a:prstGeom prst="rect">
            <a:avLst/>
          </a:prstGeom>
        </p:spPr>
      </p:pic>
      <p:sp>
        <p:nvSpPr>
          <p:cNvPr id="5" name="Text Placeholder 3"/>
          <p:cNvSpPr>
            <a:spLocks noGrp="1"/>
          </p:cNvSpPr>
          <p:nvPr>
            <p:ph type="body" sz="quarter" idx="10"/>
          </p:nvPr>
        </p:nvSpPr>
        <p:spPr>
          <a:xfrm>
            <a:off x="643933" y="1355034"/>
            <a:ext cx="5588546" cy="830483"/>
          </a:xfrm>
          <a:prstGeom prst="rect">
            <a:avLst/>
          </a:prstGeom>
        </p:spPr>
        <p:txBody>
          <a:bodyPr/>
          <a:lstStyle>
            <a:lvl1pPr marL="0" indent="0">
              <a:buFontTx/>
              <a:buNone/>
              <a:defRPr sz="2400" b="1">
                <a:solidFill>
                  <a:schemeClr val="tx1"/>
                </a:solidFill>
                <a:latin typeface="Arial" panose="020B0604020202020204" pitchFamily="34" charset="0"/>
                <a:cs typeface="Arial" panose="020B0604020202020204" pitchFamily="34" charset="0"/>
              </a:defRPr>
            </a:lvl1pPr>
            <a:lvl2pPr marL="144638" indent="0">
              <a:buFontTx/>
              <a:buNone/>
              <a:defRPr sz="2250">
                <a:solidFill>
                  <a:schemeClr val="bg1"/>
                </a:solidFill>
                <a:latin typeface="Arial" panose="020B0604020202020204" pitchFamily="34" charset="0"/>
                <a:cs typeface="Arial" panose="020B0604020202020204" pitchFamily="34" charset="0"/>
              </a:defRPr>
            </a:lvl2pPr>
            <a:lvl3pPr marL="503585" indent="-214308">
              <a:buFont typeface="Arial" panose="020B0604020202020204" pitchFamily="34" charset="0"/>
              <a:buChar char="•"/>
              <a:defRPr sz="1350">
                <a:solidFill>
                  <a:schemeClr val="bg1"/>
                </a:solidFill>
                <a:latin typeface="Arial" panose="020B0604020202020204" pitchFamily="34" charset="0"/>
                <a:cs typeface="Arial" panose="020B0604020202020204" pitchFamily="34" charset="0"/>
              </a:defRPr>
            </a:lvl3pPr>
            <a:lvl4pPr marL="648225" indent="-214308">
              <a:buFont typeface="Arial" panose="020B0604020202020204" pitchFamily="34" charset="0"/>
              <a:buChar char="•"/>
              <a:defRPr sz="1200">
                <a:solidFill>
                  <a:schemeClr val="bg1"/>
                </a:solidFill>
                <a:latin typeface="Arial" panose="020B0604020202020204" pitchFamily="34" charset="0"/>
                <a:cs typeface="Arial" panose="020B0604020202020204" pitchFamily="34" charset="0"/>
              </a:defRPr>
            </a:lvl4pPr>
            <a:lvl5pPr marL="792864" indent="-214308">
              <a:buFont typeface="Arial" panose="020B0604020202020204" pitchFamily="34" charset="0"/>
              <a:buChar char="•"/>
              <a:defRPr sz="12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8" name="Title 1"/>
          <p:cNvSpPr>
            <a:spLocks noGrp="1"/>
          </p:cNvSpPr>
          <p:nvPr>
            <p:ph type="title" hasCustomPrompt="1"/>
          </p:nvPr>
        </p:nvSpPr>
        <p:spPr>
          <a:xfrm>
            <a:off x="621957" y="1"/>
            <a:ext cx="6710177" cy="908739"/>
          </a:xfrm>
          <a:prstGeom prst="rect">
            <a:avLst/>
          </a:prstGeom>
        </p:spPr>
        <p:txBody>
          <a:bodyPr anchor="b"/>
          <a:lstStyle>
            <a:lvl1pPr>
              <a:defRPr sz="3000" b="1">
                <a:solidFill>
                  <a:schemeClr val="tx1"/>
                </a:solidFill>
                <a:latin typeface="Arial" panose="020B0604020202020204" pitchFamily="34" charset="0"/>
                <a:cs typeface="Arial" panose="020B0604020202020204" pitchFamily="34" charset="0"/>
              </a:defRPr>
            </a:lvl1pPr>
          </a:lstStyle>
          <a:p>
            <a:r>
              <a:rPr lang="en-US"/>
              <a:t>TITLE.</a:t>
            </a:r>
          </a:p>
        </p:txBody>
      </p:sp>
    </p:spTree>
    <p:extLst>
      <p:ext uri="{BB962C8B-B14F-4D97-AF65-F5344CB8AC3E}">
        <p14:creationId xmlns:p14="http://schemas.microsoft.com/office/powerpoint/2010/main" val="31081181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307A441-ADA6-6D48-BD78-D9A39F670D1F}"/>
              </a:ext>
            </a:extLst>
          </p:cNvPr>
          <p:cNvPicPr>
            <a:picLocks noChangeAspect="1"/>
          </p:cNvPicPr>
          <p:nvPr userDrawn="1"/>
        </p:nvPicPr>
        <p:blipFill rotWithShape="1">
          <a:blip r:embed="rId2"/>
          <a:srcRect l="9139" r="11546"/>
          <a:stretch/>
        </p:blipFill>
        <p:spPr>
          <a:xfrm>
            <a:off x="0" y="0"/>
            <a:ext cx="5619233" cy="5143500"/>
          </a:xfrm>
          <a:prstGeom prst="rect">
            <a:avLst/>
          </a:prstGeom>
        </p:spPr>
      </p:pic>
      <p:sp>
        <p:nvSpPr>
          <p:cNvPr id="5" name="Google Shape;2713;p510">
            <a:extLst>
              <a:ext uri="{FF2B5EF4-FFF2-40B4-BE49-F238E27FC236}">
                <a16:creationId xmlns:a16="http://schemas.microsoft.com/office/drawing/2014/main" id="{B21095D4-4C95-0C46-BF28-794A498137F1}"/>
              </a:ext>
            </a:extLst>
          </p:cNvPr>
          <p:cNvSpPr/>
          <p:nvPr userDrawn="1"/>
        </p:nvSpPr>
        <p:spPr>
          <a:xfrm>
            <a:off x="3023152"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dk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sp>
        <p:nvSpPr>
          <p:cNvPr id="10" name="TextBox 9">
            <a:extLst>
              <a:ext uri="{FF2B5EF4-FFF2-40B4-BE49-F238E27FC236}">
                <a16:creationId xmlns:a16="http://schemas.microsoft.com/office/drawing/2014/main" id="{B59126EE-DB82-E04A-9CC6-9CD10456A90D}"/>
              </a:ext>
            </a:extLst>
          </p:cNvPr>
          <p:cNvSpPr txBox="1"/>
          <p:nvPr userDrawn="1"/>
        </p:nvSpPr>
        <p:spPr>
          <a:xfrm>
            <a:off x="118007" y="4806109"/>
            <a:ext cx="2116285" cy="207749"/>
          </a:xfrm>
          <a:prstGeom prst="rect">
            <a:avLst/>
          </a:prstGeom>
          <a:noFill/>
        </p:spPr>
        <p:txBody>
          <a:bodyPr wrap="none" rtlCol="0">
            <a:spAutoFit/>
          </a:bodyPr>
          <a:lstStyle/>
          <a:p>
            <a:r>
              <a:rPr lang="en-US" sz="750">
                <a:solidFill>
                  <a:schemeClr val="tx1">
                    <a:alpha val="50000"/>
                  </a:schemeClr>
                </a:solidFill>
                <a:effectLst/>
                <a:latin typeface="Arial" panose="020B0604020202020204" pitchFamily="34" charset="0"/>
                <a:cs typeface="Arial" panose="020B0604020202020204" pitchFamily="34" charset="0"/>
              </a:rPr>
              <a:t>D2L Confidential   |   © 2019 D2L Corporation</a:t>
            </a:r>
          </a:p>
        </p:txBody>
      </p:sp>
      <p:pic>
        <p:nvPicPr>
          <p:cNvPr id="8" name="Picture 7">
            <a:extLst>
              <a:ext uri="{FF2B5EF4-FFF2-40B4-BE49-F238E27FC236}">
                <a16:creationId xmlns:a16="http://schemas.microsoft.com/office/drawing/2014/main" id="{0B4DFFE5-B2BB-8B4D-A644-AB2C5C753DB8}"/>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2684939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0.xml><?xml version="1.0" encoding="utf-8"?>
<p:sldLayout xmlns:a="http://schemas.openxmlformats.org/drawingml/2006/main" xmlns:r="http://schemas.openxmlformats.org/officeDocument/2006/relationships" xmlns:p="http://schemas.openxmlformats.org/presentationml/2006/main" preserve="1" userDrawn="1">
  <p:cSld name="Results Orange Layout - client image">
    <p:bg>
      <p:bgPr>
        <a:solidFill>
          <a:srgbClr val="009FBB"/>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59180" y="0"/>
            <a:ext cx="4084820" cy="5143500"/>
          </a:xfrm>
          <a:prstGeom prst="rect">
            <a:avLst/>
          </a:prstGeom>
        </p:spPr>
      </p:pic>
      <p:sp>
        <p:nvSpPr>
          <p:cNvPr id="2" name="Rectangle 1"/>
          <p:cNvSpPr/>
          <p:nvPr userDrawn="1"/>
        </p:nvSpPr>
        <p:spPr>
          <a:xfrm>
            <a:off x="0" y="2"/>
            <a:ext cx="9144000" cy="5143499"/>
          </a:xfrm>
          <a:prstGeom prst="rect">
            <a:avLst/>
          </a:prstGeom>
          <a:solidFill>
            <a:srgbClr val="009FB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11" name="Picture 10"/>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8215312" y="0"/>
            <a:ext cx="928688" cy="5143500"/>
          </a:xfrm>
          <a:prstGeom prst="rect">
            <a:avLst/>
          </a:prstGeom>
        </p:spPr>
      </p:pic>
      <p:sp>
        <p:nvSpPr>
          <p:cNvPr id="7" name="Text Placeholder 3"/>
          <p:cNvSpPr>
            <a:spLocks noGrp="1"/>
          </p:cNvSpPr>
          <p:nvPr>
            <p:ph type="body" sz="quarter" idx="10"/>
          </p:nvPr>
        </p:nvSpPr>
        <p:spPr>
          <a:xfrm>
            <a:off x="643933" y="1355034"/>
            <a:ext cx="5588546" cy="830483"/>
          </a:xfrm>
          <a:prstGeom prst="rect">
            <a:avLst/>
          </a:prstGeom>
        </p:spPr>
        <p:txBody>
          <a:bodyPr/>
          <a:lstStyle>
            <a:lvl1pPr marL="0" indent="0">
              <a:buFontTx/>
              <a:buNone/>
              <a:defRPr sz="2400" b="1">
                <a:solidFill>
                  <a:schemeClr val="tx1"/>
                </a:solidFill>
                <a:latin typeface="Arial" panose="020B0604020202020204" pitchFamily="34" charset="0"/>
                <a:cs typeface="Arial" panose="020B0604020202020204" pitchFamily="34" charset="0"/>
              </a:defRPr>
            </a:lvl1pPr>
            <a:lvl2pPr marL="144638" indent="0">
              <a:buFontTx/>
              <a:buNone/>
              <a:defRPr sz="2250">
                <a:solidFill>
                  <a:schemeClr val="bg1"/>
                </a:solidFill>
                <a:latin typeface="Arial" panose="020B0604020202020204" pitchFamily="34" charset="0"/>
                <a:cs typeface="Arial" panose="020B0604020202020204" pitchFamily="34" charset="0"/>
              </a:defRPr>
            </a:lvl2pPr>
            <a:lvl3pPr marL="503585" indent="-214308">
              <a:buFont typeface="Arial" panose="020B0604020202020204" pitchFamily="34" charset="0"/>
              <a:buChar char="•"/>
              <a:defRPr sz="1350">
                <a:solidFill>
                  <a:schemeClr val="bg1"/>
                </a:solidFill>
                <a:latin typeface="Arial" panose="020B0604020202020204" pitchFamily="34" charset="0"/>
                <a:cs typeface="Arial" panose="020B0604020202020204" pitchFamily="34" charset="0"/>
              </a:defRPr>
            </a:lvl3pPr>
            <a:lvl4pPr marL="648225" indent="-214308">
              <a:buFont typeface="Arial" panose="020B0604020202020204" pitchFamily="34" charset="0"/>
              <a:buChar char="•"/>
              <a:defRPr sz="1200">
                <a:solidFill>
                  <a:schemeClr val="bg1"/>
                </a:solidFill>
                <a:latin typeface="Arial" panose="020B0604020202020204" pitchFamily="34" charset="0"/>
                <a:cs typeface="Arial" panose="020B0604020202020204" pitchFamily="34" charset="0"/>
              </a:defRPr>
            </a:lvl4pPr>
            <a:lvl5pPr marL="792864" indent="-214308">
              <a:buFont typeface="Arial" panose="020B0604020202020204" pitchFamily="34" charset="0"/>
              <a:buChar char="•"/>
              <a:defRPr sz="12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9" name="Title 1"/>
          <p:cNvSpPr>
            <a:spLocks noGrp="1"/>
          </p:cNvSpPr>
          <p:nvPr>
            <p:ph type="title" hasCustomPrompt="1"/>
          </p:nvPr>
        </p:nvSpPr>
        <p:spPr>
          <a:xfrm>
            <a:off x="621957" y="1"/>
            <a:ext cx="6710177" cy="908739"/>
          </a:xfrm>
          <a:prstGeom prst="rect">
            <a:avLst/>
          </a:prstGeom>
        </p:spPr>
        <p:txBody>
          <a:bodyPr anchor="b"/>
          <a:lstStyle>
            <a:lvl1pPr>
              <a:defRPr sz="3000" b="1">
                <a:solidFill>
                  <a:schemeClr val="tx1"/>
                </a:solidFill>
                <a:latin typeface="Arial" panose="020B0604020202020204" pitchFamily="34" charset="0"/>
                <a:cs typeface="Arial" panose="020B0604020202020204" pitchFamily="34" charset="0"/>
              </a:defRPr>
            </a:lvl1pPr>
          </a:lstStyle>
          <a:p>
            <a:r>
              <a:rPr lang="en-US"/>
              <a:t>TITLE.</a:t>
            </a:r>
          </a:p>
        </p:txBody>
      </p:sp>
    </p:spTree>
    <p:extLst>
      <p:ext uri="{BB962C8B-B14F-4D97-AF65-F5344CB8AC3E}">
        <p14:creationId xmlns:p14="http://schemas.microsoft.com/office/powerpoint/2010/main" val="4267983002"/>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preserve="1" userDrawn="1">
  <p:cSld name="Reverse Quote Slide">
    <p:bg>
      <p:bgPr>
        <a:solidFill>
          <a:srgbClr val="009FBB"/>
        </a:solidFill>
        <a:effectLst/>
      </p:bgPr>
    </p:bg>
    <p:spTree>
      <p:nvGrpSpPr>
        <p:cNvPr id="1" name=""/>
        <p:cNvGrpSpPr/>
        <p:nvPr/>
      </p:nvGrpSpPr>
      <p:grpSpPr>
        <a:xfrm>
          <a:off x="0" y="0"/>
          <a:ext cx="0" cy="0"/>
          <a:chOff x="0" y="0"/>
          <a:chExt cx="0" cy="0"/>
        </a:xfrm>
      </p:grpSpPr>
      <p:sp>
        <p:nvSpPr>
          <p:cNvPr id="11" name="Rectangle 10"/>
          <p:cNvSpPr/>
          <p:nvPr userDrawn="1"/>
        </p:nvSpPr>
        <p:spPr>
          <a:xfrm>
            <a:off x="0" y="396240"/>
            <a:ext cx="9144000" cy="5143500"/>
          </a:xfrm>
          <a:prstGeom prst="rect">
            <a:avLst/>
          </a:prstGeom>
          <a:blipFill dpi="0" rotWithShape="1">
            <a:blip r:embed="rId2">
              <a:alphaModFix amt="12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8" name="Picture 7"/>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8215312" y="0"/>
            <a:ext cx="928688" cy="5143500"/>
          </a:xfrm>
          <a:prstGeom prst="rect">
            <a:avLst/>
          </a:prstGeom>
        </p:spPr>
      </p:pic>
      <p:sp>
        <p:nvSpPr>
          <p:cNvPr id="16" name="Text Placeholder 3"/>
          <p:cNvSpPr>
            <a:spLocks noGrp="1"/>
          </p:cNvSpPr>
          <p:nvPr>
            <p:ph type="body" sz="quarter" idx="10" hasCustomPrompt="1"/>
          </p:nvPr>
        </p:nvSpPr>
        <p:spPr>
          <a:xfrm>
            <a:off x="1" y="1355033"/>
            <a:ext cx="9144000" cy="2912167"/>
          </a:xfrm>
          <a:prstGeom prst="rect">
            <a:avLst/>
          </a:prstGeom>
        </p:spPr>
        <p:txBody>
          <a:bodyPr/>
          <a:lstStyle>
            <a:lvl1pPr marL="0" indent="0" algn="ctr">
              <a:buFont typeface="Arial" panose="020B0604020202020204" pitchFamily="34" charset="0"/>
              <a:buNone/>
              <a:defRPr sz="3300" b="1">
                <a:solidFill>
                  <a:schemeClr val="tx1"/>
                </a:solidFill>
                <a:latin typeface="Arial" panose="020B0604020202020204" pitchFamily="34" charset="0"/>
                <a:cs typeface="Arial" panose="020B0604020202020204" pitchFamily="34" charset="0"/>
              </a:defRPr>
            </a:lvl1pPr>
            <a:lvl2pPr marL="144638" indent="0">
              <a:buFont typeface="Arial" panose="020B0604020202020204" pitchFamily="34" charset="0"/>
              <a:buNone/>
              <a:defRPr sz="3300">
                <a:solidFill>
                  <a:schemeClr val="tx1"/>
                </a:solidFill>
                <a:latin typeface="Arial" panose="020B0604020202020204" pitchFamily="34" charset="0"/>
                <a:cs typeface="Arial" panose="020B0604020202020204" pitchFamily="34" charset="0"/>
              </a:defRPr>
            </a:lvl2pPr>
            <a:lvl3pPr marL="503585" indent="-214308">
              <a:buFont typeface="Arial" panose="020B0604020202020204" pitchFamily="34" charset="0"/>
              <a:buChar char="•"/>
              <a:defRPr sz="1350">
                <a:solidFill>
                  <a:schemeClr val="bg1"/>
                </a:solidFill>
                <a:latin typeface="Arial" panose="020B0604020202020204" pitchFamily="34" charset="0"/>
                <a:cs typeface="Arial" panose="020B0604020202020204" pitchFamily="34" charset="0"/>
              </a:defRPr>
            </a:lvl3pPr>
            <a:lvl4pPr marL="648225" indent="-214308">
              <a:buFont typeface="Arial" panose="020B0604020202020204" pitchFamily="34" charset="0"/>
              <a:buChar char="•"/>
              <a:defRPr sz="1200">
                <a:solidFill>
                  <a:schemeClr val="bg1"/>
                </a:solidFill>
                <a:latin typeface="Arial" panose="020B0604020202020204" pitchFamily="34" charset="0"/>
                <a:cs typeface="Arial" panose="020B0604020202020204" pitchFamily="34" charset="0"/>
              </a:defRPr>
            </a:lvl4pPr>
            <a:lvl5pPr marL="792864" indent="-214308">
              <a:buFont typeface="Arial" panose="020B0604020202020204" pitchFamily="34" charset="0"/>
              <a:buChar char="•"/>
              <a:defRPr sz="1200">
                <a:solidFill>
                  <a:schemeClr val="bg1"/>
                </a:solidFill>
                <a:latin typeface="Arial" panose="020B0604020202020204" pitchFamily="34" charset="0"/>
                <a:cs typeface="Arial" panose="020B0604020202020204" pitchFamily="34" charset="0"/>
              </a:defRPr>
            </a:lvl5pPr>
          </a:lstStyle>
          <a:p>
            <a:pPr lvl="0"/>
            <a:r>
              <a:rPr lang="en-US"/>
              <a:t>Click to edit Master text style</a:t>
            </a:r>
          </a:p>
          <a:p>
            <a:pPr lvl="0"/>
            <a:endParaRPr lang="en-US"/>
          </a:p>
        </p:txBody>
      </p:sp>
      <p:sp>
        <p:nvSpPr>
          <p:cNvPr id="3" name="Text Placeholder 2"/>
          <p:cNvSpPr>
            <a:spLocks noGrp="1"/>
          </p:cNvSpPr>
          <p:nvPr>
            <p:ph type="body" sz="quarter" idx="11" hasCustomPrompt="1"/>
          </p:nvPr>
        </p:nvSpPr>
        <p:spPr>
          <a:xfrm>
            <a:off x="0" y="4267201"/>
            <a:ext cx="9144000" cy="403622"/>
          </a:xfrm>
          <a:prstGeom prst="rect">
            <a:avLst/>
          </a:prstGeom>
        </p:spPr>
        <p:txBody>
          <a:bodyPr/>
          <a:lstStyle>
            <a:lvl1pPr marL="0" indent="0" algn="ctr">
              <a:buNone/>
              <a:defRPr sz="1350">
                <a:latin typeface="Arial" panose="020B0604020202020204" pitchFamily="34" charset="0"/>
                <a:cs typeface="Arial" panose="020B0604020202020204" pitchFamily="34" charset="0"/>
              </a:defRPr>
            </a:lvl1pPr>
            <a:lvl2pPr marL="144638" indent="0" algn="ctr">
              <a:buNone/>
              <a:defRPr/>
            </a:lvl2pPr>
            <a:lvl3pPr marL="289278" indent="0" algn="ctr">
              <a:buNone/>
              <a:defRPr/>
            </a:lvl3pPr>
            <a:lvl4pPr marL="433917" indent="0" algn="ctr">
              <a:buNone/>
              <a:defRPr/>
            </a:lvl4pPr>
            <a:lvl5pPr marL="578557" indent="0" algn="ctr">
              <a:buNone/>
              <a:defRPr/>
            </a:lvl5pPr>
          </a:lstStyle>
          <a:p>
            <a:pPr lvl="0"/>
            <a:r>
              <a:rPr lang="en-US"/>
              <a:t>Speaker</a:t>
            </a:r>
          </a:p>
        </p:txBody>
      </p:sp>
      <p:sp>
        <p:nvSpPr>
          <p:cNvPr id="10" name="Title 1"/>
          <p:cNvSpPr>
            <a:spLocks noGrp="1"/>
          </p:cNvSpPr>
          <p:nvPr>
            <p:ph type="title" hasCustomPrompt="1"/>
          </p:nvPr>
        </p:nvSpPr>
        <p:spPr>
          <a:xfrm>
            <a:off x="621957" y="1"/>
            <a:ext cx="6710177" cy="908739"/>
          </a:xfrm>
          <a:prstGeom prst="rect">
            <a:avLst/>
          </a:prstGeom>
        </p:spPr>
        <p:txBody>
          <a:bodyPr anchor="b"/>
          <a:lstStyle>
            <a:lvl1pPr>
              <a:defRPr sz="3000" b="1">
                <a:solidFill>
                  <a:schemeClr val="tx1"/>
                </a:solidFill>
                <a:latin typeface="Arial" panose="020B0604020202020204" pitchFamily="34" charset="0"/>
                <a:cs typeface="Arial" panose="020B0604020202020204" pitchFamily="34" charset="0"/>
              </a:defRPr>
            </a:lvl1pPr>
          </a:lstStyle>
          <a:p>
            <a:r>
              <a:rPr lang="en-US"/>
              <a:t>TITLE.</a:t>
            </a:r>
          </a:p>
        </p:txBody>
      </p:sp>
    </p:spTree>
    <p:extLst>
      <p:ext uri="{BB962C8B-B14F-4D97-AF65-F5344CB8AC3E}">
        <p14:creationId xmlns:p14="http://schemas.microsoft.com/office/powerpoint/2010/main" val="2675554587"/>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preserve="1" userDrawn="1">
  <p:cSld name="White Quote Slide">
    <p:bg>
      <p:bgPr>
        <a:solidFill>
          <a:schemeClr val="tx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45" y="-3945"/>
            <a:ext cx="9144000" cy="5143500"/>
          </a:xfrm>
          <a:prstGeom prst="rect">
            <a:avLst/>
          </a:prstGeom>
        </p:spPr>
      </p:pic>
      <p:pic>
        <p:nvPicPr>
          <p:cNvPr id="10" name="Picture 9"/>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8211367" y="-3945"/>
            <a:ext cx="928688" cy="5143500"/>
          </a:xfrm>
          <a:prstGeom prst="rect">
            <a:avLst/>
          </a:prstGeom>
        </p:spPr>
      </p:pic>
      <p:sp>
        <p:nvSpPr>
          <p:cNvPr id="16" name="Text Placeholder 3"/>
          <p:cNvSpPr>
            <a:spLocks noGrp="1"/>
          </p:cNvSpPr>
          <p:nvPr>
            <p:ph type="body" sz="quarter" idx="10" hasCustomPrompt="1"/>
          </p:nvPr>
        </p:nvSpPr>
        <p:spPr>
          <a:xfrm>
            <a:off x="1" y="1355033"/>
            <a:ext cx="9144000" cy="2912167"/>
          </a:xfrm>
          <a:prstGeom prst="rect">
            <a:avLst/>
          </a:prstGeom>
        </p:spPr>
        <p:txBody>
          <a:bodyPr/>
          <a:lstStyle>
            <a:lvl1pPr marL="0" indent="0" algn="ctr">
              <a:buFont typeface="Arial" panose="020B0604020202020204" pitchFamily="34" charset="0"/>
              <a:buNone/>
              <a:defRPr sz="3300" b="1">
                <a:solidFill>
                  <a:schemeClr val="bg1"/>
                </a:solidFill>
                <a:latin typeface="Arial" panose="020B0604020202020204" pitchFamily="34" charset="0"/>
                <a:cs typeface="Arial" panose="020B0604020202020204" pitchFamily="34" charset="0"/>
              </a:defRPr>
            </a:lvl1pPr>
            <a:lvl2pPr marL="144638" indent="0">
              <a:buFont typeface="Arial" panose="020B0604020202020204" pitchFamily="34" charset="0"/>
              <a:buNone/>
              <a:defRPr sz="3300">
                <a:solidFill>
                  <a:schemeClr val="tx1"/>
                </a:solidFill>
                <a:latin typeface="Arial" panose="020B0604020202020204" pitchFamily="34" charset="0"/>
                <a:cs typeface="Arial" panose="020B0604020202020204" pitchFamily="34" charset="0"/>
              </a:defRPr>
            </a:lvl2pPr>
            <a:lvl3pPr marL="503585" indent="-214308">
              <a:buFont typeface="Arial" panose="020B0604020202020204" pitchFamily="34" charset="0"/>
              <a:buChar char="•"/>
              <a:defRPr sz="1350">
                <a:solidFill>
                  <a:schemeClr val="bg1"/>
                </a:solidFill>
                <a:latin typeface="Arial" panose="020B0604020202020204" pitchFamily="34" charset="0"/>
                <a:cs typeface="Arial" panose="020B0604020202020204" pitchFamily="34" charset="0"/>
              </a:defRPr>
            </a:lvl3pPr>
            <a:lvl4pPr marL="648225" indent="-214308">
              <a:buFont typeface="Arial" panose="020B0604020202020204" pitchFamily="34" charset="0"/>
              <a:buChar char="•"/>
              <a:defRPr sz="1200">
                <a:solidFill>
                  <a:schemeClr val="bg1"/>
                </a:solidFill>
                <a:latin typeface="Arial" panose="020B0604020202020204" pitchFamily="34" charset="0"/>
                <a:cs typeface="Arial" panose="020B0604020202020204" pitchFamily="34" charset="0"/>
              </a:defRPr>
            </a:lvl4pPr>
            <a:lvl5pPr marL="792864" indent="-214308">
              <a:buFont typeface="Arial" panose="020B0604020202020204" pitchFamily="34" charset="0"/>
              <a:buChar char="•"/>
              <a:defRPr sz="1200">
                <a:solidFill>
                  <a:schemeClr val="bg1"/>
                </a:solidFill>
                <a:latin typeface="Arial" panose="020B0604020202020204" pitchFamily="34" charset="0"/>
                <a:cs typeface="Arial" panose="020B0604020202020204" pitchFamily="34" charset="0"/>
              </a:defRPr>
            </a:lvl5pPr>
          </a:lstStyle>
          <a:p>
            <a:pPr lvl="0"/>
            <a:r>
              <a:rPr lang="en-US"/>
              <a:t>Click to edit Master text style</a:t>
            </a:r>
          </a:p>
          <a:p>
            <a:pPr lvl="0"/>
            <a:endParaRPr lang="en-US"/>
          </a:p>
        </p:txBody>
      </p:sp>
      <p:sp>
        <p:nvSpPr>
          <p:cNvPr id="3" name="Text Placeholder 2"/>
          <p:cNvSpPr>
            <a:spLocks noGrp="1"/>
          </p:cNvSpPr>
          <p:nvPr>
            <p:ph type="body" sz="quarter" idx="11" hasCustomPrompt="1"/>
          </p:nvPr>
        </p:nvSpPr>
        <p:spPr>
          <a:xfrm>
            <a:off x="0" y="4267201"/>
            <a:ext cx="9144000" cy="403622"/>
          </a:xfrm>
          <a:prstGeom prst="rect">
            <a:avLst/>
          </a:prstGeom>
        </p:spPr>
        <p:txBody>
          <a:bodyPr/>
          <a:lstStyle>
            <a:lvl1pPr marL="0" indent="0" algn="ctr">
              <a:buNone/>
              <a:defRPr sz="1350">
                <a:solidFill>
                  <a:schemeClr val="bg1"/>
                </a:solidFill>
                <a:latin typeface="Arial" panose="020B0604020202020204" pitchFamily="34" charset="0"/>
                <a:cs typeface="Arial" panose="020B0604020202020204" pitchFamily="34" charset="0"/>
              </a:defRPr>
            </a:lvl1pPr>
            <a:lvl2pPr marL="144638" indent="0" algn="ctr">
              <a:buNone/>
              <a:defRPr/>
            </a:lvl2pPr>
            <a:lvl3pPr marL="289278" indent="0" algn="ctr">
              <a:buNone/>
              <a:defRPr/>
            </a:lvl3pPr>
            <a:lvl4pPr marL="433917" indent="0" algn="ctr">
              <a:buNone/>
              <a:defRPr/>
            </a:lvl4pPr>
            <a:lvl5pPr marL="578557" indent="0" algn="ctr">
              <a:buNone/>
              <a:defRPr/>
            </a:lvl5pPr>
          </a:lstStyle>
          <a:p>
            <a:pPr lvl="0"/>
            <a:r>
              <a:rPr lang="en-US"/>
              <a:t>Speaker</a:t>
            </a:r>
          </a:p>
        </p:txBody>
      </p:sp>
      <p:sp>
        <p:nvSpPr>
          <p:cNvPr id="11" name="Title 1"/>
          <p:cNvSpPr>
            <a:spLocks noGrp="1"/>
          </p:cNvSpPr>
          <p:nvPr>
            <p:ph type="title" hasCustomPrompt="1"/>
          </p:nvPr>
        </p:nvSpPr>
        <p:spPr>
          <a:xfrm>
            <a:off x="621957" y="1"/>
            <a:ext cx="6710177" cy="908739"/>
          </a:xfrm>
          <a:prstGeom prst="rect">
            <a:avLst/>
          </a:prstGeom>
        </p:spPr>
        <p:txBody>
          <a:bodyPr anchor="b"/>
          <a:lstStyle>
            <a:lvl1pPr>
              <a:defRPr sz="3000" b="1">
                <a:solidFill>
                  <a:srgbClr val="E87511"/>
                </a:solidFill>
                <a:latin typeface="Arial" panose="020B0604020202020204" pitchFamily="34" charset="0"/>
                <a:cs typeface="Arial" panose="020B0604020202020204" pitchFamily="34" charset="0"/>
              </a:defRPr>
            </a:lvl1pPr>
          </a:lstStyle>
          <a:p>
            <a:r>
              <a:rPr lang="en-US"/>
              <a:t>TITLE.</a:t>
            </a:r>
          </a:p>
        </p:txBody>
      </p:sp>
    </p:spTree>
    <p:extLst>
      <p:ext uri="{BB962C8B-B14F-4D97-AF65-F5344CB8AC3E}">
        <p14:creationId xmlns:p14="http://schemas.microsoft.com/office/powerpoint/2010/main" val="3759465901"/>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p:cSld name="White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5300" y="236111"/>
            <a:ext cx="5588787" cy="993860"/>
          </a:xfrm>
          <a:prstGeom prst="rect">
            <a:avLst/>
          </a:prstGeom>
        </p:spPr>
        <p:txBody>
          <a:bodyPr/>
          <a:lstStyle>
            <a:lvl1pPr>
              <a:defRPr sz="3000" b="1">
                <a:solidFill>
                  <a:srgbClr val="E87511"/>
                </a:solidFill>
                <a:latin typeface="Arial" panose="020B0604020202020204" pitchFamily="34" charset="0"/>
                <a:cs typeface="Arial" panose="020B0604020202020204" pitchFamily="34" charset="0"/>
              </a:defRPr>
            </a:lvl1pPr>
          </a:lstStyle>
          <a:p>
            <a:r>
              <a:rPr lang="en-US"/>
              <a:t>TITLE.</a:t>
            </a:r>
          </a:p>
        </p:txBody>
      </p:sp>
      <p:sp>
        <p:nvSpPr>
          <p:cNvPr id="4" name="Text Placeholder 3"/>
          <p:cNvSpPr>
            <a:spLocks noGrp="1"/>
          </p:cNvSpPr>
          <p:nvPr>
            <p:ph type="body" sz="quarter" idx="10" hasCustomPrompt="1"/>
          </p:nvPr>
        </p:nvSpPr>
        <p:spPr>
          <a:xfrm>
            <a:off x="274669" y="1513290"/>
            <a:ext cx="6712571" cy="3198019"/>
          </a:xfrm>
          <a:prstGeom prst="rect">
            <a:avLst/>
          </a:prstGeom>
        </p:spPr>
        <p:txBody>
          <a:bodyPr/>
          <a:lstStyle>
            <a:lvl1pPr marL="0" indent="0">
              <a:buNone/>
              <a:defRPr sz="2100" baseline="0">
                <a:solidFill>
                  <a:srgbClr val="4C3F99"/>
                </a:solidFill>
                <a:latin typeface="Arial" panose="020B0604020202020204" pitchFamily="34" charset="0"/>
                <a:cs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Text box</a:t>
            </a:r>
          </a:p>
          <a:p>
            <a:pPr lvl="0"/>
            <a:endParaRPr lang="en-US"/>
          </a:p>
          <a:p>
            <a:pPr lvl="0"/>
            <a:endParaRPr lang="en-US"/>
          </a:p>
          <a:p>
            <a:pPr lvl="0"/>
            <a:endParaRPr lang="en-US"/>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90729353"/>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p:cSld name="Title Orange">
    <p:bg>
      <p:bgPr>
        <a:solidFill>
          <a:schemeClr val="bg2"/>
        </a:solidFill>
        <a:effectLst/>
      </p:bgPr>
    </p:bg>
    <p:spTree>
      <p:nvGrpSpPr>
        <p:cNvPr id="1" name=""/>
        <p:cNvGrpSpPr/>
        <p:nvPr/>
      </p:nvGrpSpPr>
      <p:grpSpPr>
        <a:xfrm>
          <a:off x="0" y="0"/>
          <a:ext cx="0" cy="0"/>
          <a:chOff x="0" y="0"/>
          <a:chExt cx="0" cy="0"/>
        </a:xfrm>
      </p:grpSpPr>
      <p:sp>
        <p:nvSpPr>
          <p:cNvPr id="3" name="Text Placeholder 6"/>
          <p:cNvSpPr>
            <a:spLocks noGrp="1"/>
          </p:cNvSpPr>
          <p:nvPr>
            <p:ph type="body" sz="quarter" idx="10" hasCustomPrompt="1"/>
          </p:nvPr>
        </p:nvSpPr>
        <p:spPr>
          <a:xfrm>
            <a:off x="402053" y="3140509"/>
            <a:ext cx="1732205" cy="969496"/>
          </a:xfrm>
          <a:prstGeom prst="rect">
            <a:avLst/>
          </a:prstGeom>
          <a:noFill/>
          <a:ln w="57150" cap="sq">
            <a:noFill/>
            <a:miter lim="800000"/>
          </a:ln>
        </p:spPr>
        <p:txBody>
          <a:bodyPr wrap="none" lIns="274320" tIns="274320" rIns="274320" bIns="274320" anchor="b">
            <a:spAutoFit/>
          </a:bodyPr>
          <a:lstStyle>
            <a:lvl1pPr marL="0" indent="0" algn="l">
              <a:buNone/>
              <a:defRPr sz="3000" b="1">
                <a:solidFill>
                  <a:schemeClr val="tx1"/>
                </a:solidFill>
                <a:latin typeface="Arial" panose="020B0604020202020204" pitchFamily="34" charset="0"/>
                <a:cs typeface="Arial" panose="020B0604020202020204" pitchFamily="34" charset="0"/>
              </a:defRPr>
            </a:lvl1pPr>
          </a:lstStyle>
          <a:p>
            <a:pPr lvl="0"/>
            <a:r>
              <a:rPr lang="en-US"/>
              <a:t>TITLE.</a:t>
            </a:r>
          </a:p>
        </p:txBody>
      </p:sp>
      <p:pic>
        <p:nvPicPr>
          <p:cNvPr id="2" name="Picture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1569646981"/>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p:cSld name="1_Title Slide A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3872754" y="0"/>
            <a:ext cx="5271246" cy="5143500"/>
          </a:xfrm>
          <a:prstGeom prst="rect">
            <a:avLst/>
          </a:prstGeom>
          <a:solidFill>
            <a:srgbClr val="009FBB">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3" name="Text Placeholder 6"/>
          <p:cNvSpPr>
            <a:spLocks noGrp="1"/>
          </p:cNvSpPr>
          <p:nvPr>
            <p:ph type="body" sz="quarter" idx="10" hasCustomPrompt="1"/>
          </p:nvPr>
        </p:nvSpPr>
        <p:spPr>
          <a:xfrm>
            <a:off x="4940311" y="2353153"/>
            <a:ext cx="3275003" cy="1301895"/>
          </a:xfrm>
          <a:prstGeom prst="rect">
            <a:avLst/>
          </a:prstGeom>
          <a:noFill/>
          <a:ln w="57150" cap="sq">
            <a:noFill/>
            <a:miter lim="800000"/>
          </a:ln>
        </p:spPr>
        <p:txBody>
          <a:bodyPr wrap="square" lIns="274320" tIns="274320" rIns="274320" bIns="274320" anchor="t">
            <a:spAutoFit/>
          </a:bodyPr>
          <a:lstStyle>
            <a:lvl1pPr marL="0" indent="0" algn="l">
              <a:buNone/>
              <a:defRPr sz="5400" b="1">
                <a:solidFill>
                  <a:schemeClr val="tx1"/>
                </a:solidFill>
                <a:latin typeface="Arial" panose="020B0604020202020204" pitchFamily="34" charset="0"/>
                <a:cs typeface="Arial" panose="020B0604020202020204" pitchFamily="34" charset="0"/>
              </a:defRPr>
            </a:lvl1pPr>
          </a:lstStyle>
          <a:p>
            <a:pPr lvl="0"/>
            <a:r>
              <a:rPr lang="en-US"/>
              <a:t>TITLE</a:t>
            </a:r>
          </a:p>
        </p:txBody>
      </p:sp>
      <p:pic>
        <p:nvPicPr>
          <p:cNvPr id="2" name="Pictur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29043630"/>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userDrawn="1">
  <p:cSld name="1_Title Slide C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userDrawn="1"/>
        </p:nvSpPr>
        <p:spPr>
          <a:xfrm>
            <a:off x="6880486" y="0"/>
            <a:ext cx="2263515" cy="5143500"/>
          </a:xfrm>
          <a:prstGeom prst="rect">
            <a:avLst/>
          </a:prstGeom>
          <a:gradFill flip="none" rotWithShape="1">
            <a:gsLst>
              <a:gs pos="35000">
                <a:schemeClr val="bg1">
                  <a:lumMod val="0"/>
                  <a:alpha val="74000"/>
                </a:schemeClr>
              </a:gs>
              <a:gs pos="100000">
                <a:schemeClr val="bg1">
                  <a:lumMod val="50000"/>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2" name="Pictur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215312" y="0"/>
            <a:ext cx="928688" cy="5143500"/>
          </a:xfrm>
          <a:prstGeom prst="rect">
            <a:avLst/>
          </a:prstGeom>
        </p:spPr>
      </p:pic>
      <p:sp>
        <p:nvSpPr>
          <p:cNvPr id="9" name="Text Placeholder 6"/>
          <p:cNvSpPr>
            <a:spLocks noGrp="1"/>
          </p:cNvSpPr>
          <p:nvPr>
            <p:ph type="body" sz="quarter" idx="10" hasCustomPrompt="1"/>
          </p:nvPr>
        </p:nvSpPr>
        <p:spPr>
          <a:xfrm>
            <a:off x="402052" y="2157687"/>
            <a:ext cx="1996700" cy="1114921"/>
          </a:xfrm>
          <a:prstGeom prst="rect">
            <a:avLst/>
          </a:prstGeom>
          <a:noFill/>
          <a:ln w="57150" cap="sq">
            <a:noFill/>
            <a:miter lim="800000"/>
          </a:ln>
        </p:spPr>
        <p:txBody>
          <a:bodyPr wrap="none" lIns="274320" tIns="274320" rIns="274320" bIns="274320" anchor="b">
            <a:spAutoFit/>
          </a:bodyPr>
          <a:lstStyle>
            <a:lvl1pPr marL="0" indent="0" algn="l">
              <a:buNone/>
              <a:defRPr sz="4050" b="1" baseline="0">
                <a:solidFill>
                  <a:schemeClr val="tx1"/>
                </a:solidFill>
                <a:latin typeface="Arial" panose="020B0604020202020204" pitchFamily="34" charset="0"/>
                <a:cs typeface="Arial" panose="020B0604020202020204" pitchFamily="34" charset="0"/>
              </a:defRPr>
            </a:lvl1pPr>
          </a:lstStyle>
          <a:p>
            <a:pPr lvl="0"/>
            <a:r>
              <a:rPr lang="en-US"/>
              <a:t>TITLE</a:t>
            </a:r>
          </a:p>
        </p:txBody>
      </p:sp>
    </p:spTree>
    <p:extLst>
      <p:ext uri="{BB962C8B-B14F-4D97-AF65-F5344CB8AC3E}">
        <p14:creationId xmlns:p14="http://schemas.microsoft.com/office/powerpoint/2010/main" val="2546436156"/>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userDrawn="1">
  <p:cSld name="Section Title Intro A">
    <p:bg>
      <p:bgPr>
        <a:solidFill>
          <a:srgbClr val="4C3F99"/>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8215312" y="0"/>
            <a:ext cx="928688" cy="5143500"/>
          </a:xfrm>
          <a:prstGeom prst="rect">
            <a:avLst/>
          </a:prstGeom>
        </p:spPr>
      </p:pic>
      <p:sp>
        <p:nvSpPr>
          <p:cNvPr id="9" name="Text Placeholder 6"/>
          <p:cNvSpPr>
            <a:spLocks noGrp="1"/>
          </p:cNvSpPr>
          <p:nvPr>
            <p:ph type="body" sz="quarter" idx="10" hasCustomPrompt="1"/>
          </p:nvPr>
        </p:nvSpPr>
        <p:spPr>
          <a:xfrm>
            <a:off x="402053" y="2099314"/>
            <a:ext cx="3442609" cy="969496"/>
          </a:xfrm>
          <a:prstGeom prst="rect">
            <a:avLst/>
          </a:prstGeom>
          <a:noFill/>
          <a:ln w="57150" cap="sq">
            <a:noFill/>
            <a:miter lim="800000"/>
          </a:ln>
        </p:spPr>
        <p:txBody>
          <a:bodyPr wrap="none" lIns="274320" tIns="274320" rIns="274320" bIns="274320" anchor="b">
            <a:spAutoFit/>
          </a:bodyPr>
          <a:lstStyle>
            <a:lvl1pPr marL="0" indent="0" algn="l">
              <a:buNone/>
              <a:defRPr sz="3000" b="1" baseline="0">
                <a:solidFill>
                  <a:schemeClr val="tx1"/>
                </a:solidFill>
                <a:latin typeface="Arial" panose="020B0604020202020204" pitchFamily="34" charset="0"/>
                <a:cs typeface="Arial" panose="020B0604020202020204" pitchFamily="34" charset="0"/>
              </a:defRPr>
            </a:lvl1pPr>
          </a:lstStyle>
          <a:p>
            <a:pPr lvl="0"/>
            <a:r>
              <a:rPr lang="en-US"/>
              <a:t>SECTION TITLE</a:t>
            </a:r>
          </a:p>
        </p:txBody>
      </p:sp>
      <p:sp>
        <p:nvSpPr>
          <p:cNvPr id="5" name="Rectangle 4"/>
          <p:cNvSpPr/>
          <p:nvPr userDrawn="1"/>
        </p:nvSpPr>
        <p:spPr>
          <a:xfrm>
            <a:off x="3590662" y="-157659"/>
            <a:ext cx="6463037" cy="5143500"/>
          </a:xfrm>
          <a:prstGeom prst="rect">
            <a:avLst/>
          </a:prstGeom>
          <a:blipFill dpi="0" rotWithShape="1">
            <a:blip r:embed="rId3">
              <a:alphaModFix amt="2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Tree>
    <p:extLst>
      <p:ext uri="{BB962C8B-B14F-4D97-AF65-F5344CB8AC3E}">
        <p14:creationId xmlns:p14="http://schemas.microsoft.com/office/powerpoint/2010/main" val="1496354514"/>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p:cSld name="Blue Content">
    <p:bg>
      <p:bgPr>
        <a:solidFill>
          <a:schemeClr val="tx1"/>
        </a:solidFill>
        <a:effectLst/>
      </p:bgPr>
    </p:bg>
    <p:spTree>
      <p:nvGrpSpPr>
        <p:cNvPr id="1" name=""/>
        <p:cNvGrpSpPr/>
        <p:nvPr/>
      </p:nvGrpSpPr>
      <p:grpSpPr>
        <a:xfrm>
          <a:off x="0" y="0"/>
          <a:ext cx="0" cy="0"/>
          <a:chOff x="0" y="0"/>
          <a:chExt cx="0" cy="0"/>
        </a:xfrm>
      </p:grpSpPr>
      <p:sp>
        <p:nvSpPr>
          <p:cNvPr id="6" name="Rectangle 5"/>
          <p:cNvSpPr/>
          <p:nvPr/>
        </p:nvSpPr>
        <p:spPr>
          <a:xfrm>
            <a:off x="0" y="4531717"/>
            <a:ext cx="9144000" cy="62635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rgbClr val="565A5C"/>
              </a:solidFill>
            </a:endParaRPr>
          </a:p>
        </p:txBody>
      </p:sp>
      <p:sp>
        <p:nvSpPr>
          <p:cNvPr id="2" name="Title 1"/>
          <p:cNvSpPr>
            <a:spLocks noGrp="1"/>
          </p:cNvSpPr>
          <p:nvPr>
            <p:ph type="title" hasCustomPrompt="1"/>
          </p:nvPr>
        </p:nvSpPr>
        <p:spPr>
          <a:xfrm>
            <a:off x="275300" y="236111"/>
            <a:ext cx="5588787" cy="993860"/>
          </a:xfrm>
          <a:prstGeom prst="rect">
            <a:avLst/>
          </a:prstGeom>
        </p:spPr>
        <p:txBody>
          <a:bodyPr/>
          <a:lstStyle>
            <a:lvl1pPr>
              <a:defRPr sz="3000" b="1">
                <a:solidFill>
                  <a:schemeClr val="bg2"/>
                </a:solidFill>
                <a:latin typeface="Arial" panose="020B0604020202020204" pitchFamily="34" charset="0"/>
                <a:cs typeface="Arial" panose="020B0604020202020204" pitchFamily="34" charset="0"/>
              </a:defRPr>
            </a:lvl1pPr>
          </a:lstStyle>
          <a:p>
            <a:r>
              <a:rPr lang="en-US"/>
              <a:t>TITLE.</a:t>
            </a:r>
          </a:p>
        </p:txBody>
      </p:sp>
      <p:sp>
        <p:nvSpPr>
          <p:cNvPr id="4" name="Text Placeholder 3"/>
          <p:cNvSpPr>
            <a:spLocks noGrp="1"/>
          </p:cNvSpPr>
          <p:nvPr>
            <p:ph type="body" sz="quarter" idx="10"/>
          </p:nvPr>
        </p:nvSpPr>
        <p:spPr>
          <a:xfrm>
            <a:off x="274669" y="1513290"/>
            <a:ext cx="6712571" cy="3198019"/>
          </a:xfrm>
          <a:prstGeom prst="rect">
            <a:avLst/>
          </a:prstGeom>
        </p:spPr>
        <p:txBody>
          <a:bodyPr/>
          <a:lstStyle>
            <a:lvl1pPr marL="342892" indent="-342892">
              <a:buFont typeface="Arial" panose="020B0604020202020204" pitchFamily="34" charset="0"/>
              <a:buChar char="•"/>
              <a:defRPr sz="2100">
                <a:solidFill>
                  <a:schemeClr val="bg1"/>
                </a:solidFill>
                <a:latin typeface="Arial" panose="020B0604020202020204" pitchFamily="34" charset="0"/>
                <a:cs typeface="Arial" panose="020B0604020202020204" pitchFamily="34" charset="0"/>
              </a:defRPr>
            </a:lvl1pPr>
            <a:lvl2pPr marL="401807" indent="-257168">
              <a:buFont typeface="Arial" panose="020B0604020202020204" pitchFamily="34" charset="0"/>
              <a:buChar char="•"/>
              <a:defRPr sz="1800">
                <a:solidFill>
                  <a:schemeClr val="bg1"/>
                </a:solidFill>
                <a:latin typeface="Arial" panose="020B0604020202020204" pitchFamily="34" charset="0"/>
                <a:cs typeface="Arial" panose="020B0604020202020204" pitchFamily="34" charset="0"/>
              </a:defRPr>
            </a:lvl2pPr>
            <a:lvl3pPr marL="503585" indent="-214308">
              <a:buFont typeface="Arial" panose="020B0604020202020204" pitchFamily="34" charset="0"/>
              <a:buChar char="•"/>
              <a:defRPr sz="1350">
                <a:solidFill>
                  <a:schemeClr val="bg1"/>
                </a:solidFill>
                <a:latin typeface="Arial" panose="020B0604020202020204" pitchFamily="34" charset="0"/>
                <a:cs typeface="Arial" panose="020B0604020202020204" pitchFamily="34" charset="0"/>
              </a:defRPr>
            </a:lvl3pPr>
            <a:lvl4pPr marL="648225" indent="-214308">
              <a:buFont typeface="Arial" panose="020B0604020202020204" pitchFamily="34" charset="0"/>
              <a:buChar char="•"/>
              <a:defRPr sz="1200">
                <a:solidFill>
                  <a:schemeClr val="bg1"/>
                </a:solidFill>
                <a:latin typeface="Arial" panose="020B0604020202020204" pitchFamily="34" charset="0"/>
                <a:cs typeface="Arial" panose="020B0604020202020204" pitchFamily="34" charset="0"/>
              </a:defRPr>
            </a:lvl4pPr>
            <a:lvl5pPr marL="792864" indent="-214308">
              <a:buFont typeface="Arial" panose="020B0604020202020204" pitchFamily="34" charset="0"/>
              <a:buChar char="•"/>
              <a:defRPr sz="1200">
                <a:solidFill>
                  <a:schemeClr val="bg1"/>
                </a:solidFill>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2182195421"/>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matchingName="White Content">
  <p:cSld name="1_White Content">
    <p:bg>
      <p:bgPr>
        <a:gradFill>
          <a:gsLst>
            <a:gs pos="0">
              <a:srgbClr val="FFFFFF"/>
            </a:gs>
            <a:gs pos="100000">
              <a:srgbClr val="F9F9F9"/>
            </a:gs>
          </a:gsLst>
          <a:path path="circle">
            <a:fillToRect l="50000" t="50000" r="50000" b="50000"/>
          </a:path>
          <a:tileRect/>
        </a:gradFill>
        <a:effectLst/>
      </p:bgPr>
    </p:bg>
    <p:spTree>
      <p:nvGrpSpPr>
        <p:cNvPr id="1" name="Shape 59"/>
        <p:cNvGrpSpPr/>
        <p:nvPr/>
      </p:nvGrpSpPr>
      <p:grpSpPr>
        <a:xfrm>
          <a:off x="0" y="0"/>
          <a:ext cx="0" cy="0"/>
          <a:chOff x="0" y="0"/>
          <a:chExt cx="0" cy="0"/>
        </a:xfrm>
      </p:grpSpPr>
      <p:sp>
        <p:nvSpPr>
          <p:cNvPr id="60" name="Shape 60"/>
          <p:cNvSpPr txBox="1">
            <a:spLocks noGrp="1"/>
          </p:cNvSpPr>
          <p:nvPr>
            <p:ph type="title"/>
          </p:nvPr>
        </p:nvSpPr>
        <p:spPr>
          <a:xfrm>
            <a:off x="275300" y="236110"/>
            <a:ext cx="5588787" cy="993860"/>
          </a:xfrm>
          <a:prstGeom prst="rect">
            <a:avLst/>
          </a:prstGeom>
          <a:noFill/>
          <a:ln>
            <a:noFill/>
          </a:ln>
        </p:spPr>
        <p:txBody>
          <a:bodyPr spcFirstLastPara="1" wrap="square" lIns="68575" tIns="68575" rIns="68575" bIns="68575" anchor="t" anchorCtr="0"/>
          <a:lstStyle>
            <a:lvl1pPr marL="0" marR="0" lvl="0" indent="0" algn="l" rtl="0">
              <a:lnSpc>
                <a:spcPct val="90000"/>
              </a:lnSpc>
              <a:spcBef>
                <a:spcPts val="0"/>
              </a:spcBef>
              <a:spcAft>
                <a:spcPts val="0"/>
              </a:spcAft>
              <a:buClr>
                <a:schemeClr val="lt2"/>
              </a:buClr>
              <a:buSzPts val="3000"/>
              <a:buFont typeface="Arial"/>
              <a:buNone/>
              <a:defRPr sz="3000" b="1" i="0" u="none" strike="noStrike" cap="none">
                <a:solidFill>
                  <a:schemeClr val="lt2"/>
                </a:solidFill>
                <a:latin typeface="Arial"/>
                <a:ea typeface="Arial"/>
                <a:cs typeface="Arial"/>
                <a:sym typeface="Arial"/>
              </a:defRPr>
            </a:lvl1pPr>
            <a:lvl2pPr lvl="1" indent="0">
              <a:spcBef>
                <a:spcPts val="0"/>
              </a:spcBef>
              <a:spcAft>
                <a:spcPts val="0"/>
              </a:spcAft>
              <a:buSzPts val="1100"/>
              <a:buNone/>
              <a:defRPr sz="1400"/>
            </a:lvl2pPr>
            <a:lvl3pPr lvl="2" indent="0">
              <a:spcBef>
                <a:spcPts val="0"/>
              </a:spcBef>
              <a:spcAft>
                <a:spcPts val="0"/>
              </a:spcAft>
              <a:buSzPts val="1100"/>
              <a:buNone/>
              <a:defRPr sz="1400"/>
            </a:lvl3pPr>
            <a:lvl4pPr lvl="3" indent="0">
              <a:spcBef>
                <a:spcPts val="0"/>
              </a:spcBef>
              <a:spcAft>
                <a:spcPts val="0"/>
              </a:spcAft>
              <a:buSzPts val="1100"/>
              <a:buNone/>
              <a:defRPr sz="1400"/>
            </a:lvl4pPr>
            <a:lvl5pPr lvl="4" indent="0">
              <a:spcBef>
                <a:spcPts val="0"/>
              </a:spcBef>
              <a:spcAft>
                <a:spcPts val="0"/>
              </a:spcAft>
              <a:buSzPts val="1100"/>
              <a:buNone/>
              <a:defRPr sz="1400"/>
            </a:lvl5pPr>
            <a:lvl6pPr lvl="5" indent="0">
              <a:spcBef>
                <a:spcPts val="0"/>
              </a:spcBef>
              <a:spcAft>
                <a:spcPts val="0"/>
              </a:spcAft>
              <a:buSzPts val="1100"/>
              <a:buNone/>
              <a:defRPr sz="1400"/>
            </a:lvl6pPr>
            <a:lvl7pPr lvl="6" indent="0">
              <a:spcBef>
                <a:spcPts val="0"/>
              </a:spcBef>
              <a:spcAft>
                <a:spcPts val="0"/>
              </a:spcAft>
              <a:buSzPts val="1100"/>
              <a:buNone/>
              <a:defRPr sz="1400"/>
            </a:lvl7pPr>
            <a:lvl8pPr lvl="7" indent="0">
              <a:spcBef>
                <a:spcPts val="0"/>
              </a:spcBef>
              <a:spcAft>
                <a:spcPts val="0"/>
              </a:spcAft>
              <a:buSzPts val="1100"/>
              <a:buNone/>
              <a:defRPr sz="1400"/>
            </a:lvl8pPr>
            <a:lvl9pPr lvl="8" indent="0">
              <a:spcBef>
                <a:spcPts val="0"/>
              </a:spcBef>
              <a:spcAft>
                <a:spcPts val="0"/>
              </a:spcAft>
              <a:buSzPts val="1100"/>
              <a:buNone/>
              <a:defRPr sz="1400"/>
            </a:lvl9pPr>
          </a:lstStyle>
          <a:p>
            <a:endParaRPr/>
          </a:p>
        </p:txBody>
      </p:sp>
      <p:sp>
        <p:nvSpPr>
          <p:cNvPr id="61" name="Shape 61"/>
          <p:cNvSpPr txBox="1">
            <a:spLocks noGrp="1"/>
          </p:cNvSpPr>
          <p:nvPr>
            <p:ph type="body" idx="1"/>
          </p:nvPr>
        </p:nvSpPr>
        <p:spPr>
          <a:xfrm>
            <a:off x="274669" y="1513290"/>
            <a:ext cx="6712571" cy="3198019"/>
          </a:xfrm>
          <a:prstGeom prst="rect">
            <a:avLst/>
          </a:prstGeom>
          <a:noFill/>
          <a:ln>
            <a:noFill/>
          </a:ln>
        </p:spPr>
        <p:txBody>
          <a:bodyPr spcFirstLastPara="1" wrap="square" lIns="68575" tIns="68575" rIns="68575" bIns="68575" anchor="t" anchorCtr="0"/>
          <a:lstStyle>
            <a:lvl1pPr marL="457178" marR="0" lvl="0" indent="-228588" algn="l" rtl="0">
              <a:lnSpc>
                <a:spcPct val="90000"/>
              </a:lnSpc>
              <a:spcBef>
                <a:spcPts val="300"/>
              </a:spcBef>
              <a:spcAft>
                <a:spcPts val="0"/>
              </a:spcAft>
              <a:buClr>
                <a:schemeClr val="lt2"/>
              </a:buClr>
              <a:buSzPts val="2100"/>
              <a:buFont typeface="Arial"/>
              <a:buNone/>
              <a:defRPr sz="2100" b="0" i="0" u="none" strike="noStrike" cap="none">
                <a:solidFill>
                  <a:schemeClr val="lt2"/>
                </a:solidFill>
                <a:latin typeface="Arial"/>
                <a:ea typeface="Arial"/>
                <a:cs typeface="Arial"/>
                <a:sym typeface="Arial"/>
              </a:defRPr>
            </a:lvl1pPr>
            <a:lvl2pPr marL="914355" marR="0" lvl="1" indent="-279386" algn="l" rtl="0">
              <a:lnSpc>
                <a:spcPct val="90000"/>
              </a:lnSpc>
              <a:spcBef>
                <a:spcPts val="200"/>
              </a:spcBef>
              <a:spcAft>
                <a:spcPts val="0"/>
              </a:spcAft>
              <a:buClr>
                <a:schemeClr val="lt1"/>
              </a:buClr>
              <a:buSzPts val="800"/>
              <a:buFont typeface="Arial"/>
              <a:buChar char="•"/>
              <a:defRPr sz="800" b="0" i="0" u="none" strike="noStrike" cap="none">
                <a:solidFill>
                  <a:schemeClr val="lt1"/>
                </a:solidFill>
                <a:latin typeface="Calibri"/>
                <a:ea typeface="Calibri"/>
                <a:cs typeface="Calibri"/>
                <a:sym typeface="Calibri"/>
              </a:defRPr>
            </a:lvl2pPr>
            <a:lvl3pPr marL="1371532" marR="0" lvl="2" indent="-266687" algn="l" rtl="0">
              <a:lnSpc>
                <a:spcPct val="90000"/>
              </a:lnSpc>
              <a:spcBef>
                <a:spcPts val="200"/>
              </a:spcBef>
              <a:spcAft>
                <a:spcPts val="0"/>
              </a:spcAft>
              <a:buClr>
                <a:schemeClr val="lt1"/>
              </a:buClr>
              <a:buSzPts val="600"/>
              <a:buFont typeface="Arial"/>
              <a:buChar char="•"/>
              <a:defRPr sz="600" b="0" i="0" u="none" strike="noStrike" cap="none">
                <a:solidFill>
                  <a:schemeClr val="lt1"/>
                </a:solidFill>
                <a:latin typeface="Calibri"/>
                <a:ea typeface="Calibri"/>
                <a:cs typeface="Calibri"/>
                <a:sym typeface="Calibri"/>
              </a:defRPr>
            </a:lvl3pPr>
            <a:lvl4pPr marL="1828709" marR="0" lvl="3" indent="-266687" algn="l" rtl="0">
              <a:lnSpc>
                <a:spcPct val="90000"/>
              </a:lnSpc>
              <a:spcBef>
                <a:spcPts val="200"/>
              </a:spcBef>
              <a:spcAft>
                <a:spcPts val="0"/>
              </a:spcAft>
              <a:buClr>
                <a:schemeClr val="lt1"/>
              </a:buClr>
              <a:buSzPts val="600"/>
              <a:buFont typeface="Arial"/>
              <a:buChar char="•"/>
              <a:defRPr sz="600" b="0" i="0" u="none" strike="noStrike" cap="none">
                <a:solidFill>
                  <a:schemeClr val="lt1"/>
                </a:solidFill>
                <a:latin typeface="Calibri"/>
                <a:ea typeface="Calibri"/>
                <a:cs typeface="Calibri"/>
                <a:sym typeface="Calibri"/>
              </a:defRPr>
            </a:lvl4pPr>
            <a:lvl5pPr marL="2285886" marR="0" lvl="4" indent="-266687" algn="l" rtl="0">
              <a:lnSpc>
                <a:spcPct val="90000"/>
              </a:lnSpc>
              <a:spcBef>
                <a:spcPts val="200"/>
              </a:spcBef>
              <a:spcAft>
                <a:spcPts val="0"/>
              </a:spcAft>
              <a:buClr>
                <a:schemeClr val="lt1"/>
              </a:buClr>
              <a:buSzPts val="600"/>
              <a:buFont typeface="Arial"/>
              <a:buChar char="•"/>
              <a:defRPr sz="600" b="0" i="0" u="none" strike="noStrike" cap="none">
                <a:solidFill>
                  <a:schemeClr val="lt1"/>
                </a:solidFill>
                <a:latin typeface="Calibri"/>
                <a:ea typeface="Calibri"/>
                <a:cs typeface="Calibri"/>
                <a:sym typeface="Calibri"/>
              </a:defRPr>
            </a:lvl5pPr>
            <a:lvl6pPr marL="2743064" marR="0" lvl="5" indent="-266687"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6pPr>
            <a:lvl7pPr marL="3200240" marR="0" lvl="6" indent="-266687"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7pPr>
            <a:lvl8pPr marL="3657418" marR="0" lvl="7" indent="-266687"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8pPr>
            <a:lvl9pPr marL="4114595" marR="0" lvl="8" indent="-266687"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9pPr>
          </a:lstStyle>
          <a:p>
            <a:endParaRPr/>
          </a:p>
        </p:txBody>
      </p:sp>
      <p:pic>
        <p:nvPicPr>
          <p:cNvPr id="62" name="Shape 62"/>
          <p:cNvPicPr preferRelativeResize="0"/>
          <p:nvPr/>
        </p:nvPicPr>
        <p:blipFill rotWithShape="1">
          <a:blip r:embed="rId2">
            <a:alphaModFix/>
          </a:blip>
          <a:srcRect/>
          <a:stretch/>
        </p:blipFill>
        <p:spPr>
          <a:xfrm>
            <a:off x="8215313" y="2"/>
            <a:ext cx="928107" cy="5138357"/>
          </a:xfrm>
          <a:prstGeom prst="rect">
            <a:avLst/>
          </a:prstGeom>
          <a:noFill/>
          <a:ln>
            <a:noFill/>
          </a:ln>
        </p:spPr>
      </p:pic>
    </p:spTree>
    <p:extLst>
      <p:ext uri="{BB962C8B-B14F-4D97-AF65-F5344CB8AC3E}">
        <p14:creationId xmlns:p14="http://schemas.microsoft.com/office/powerpoint/2010/main" val="260270563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CD3009B-234C-5F48-8BD1-53D69E755021}"/>
              </a:ext>
            </a:extLst>
          </p:cNvPr>
          <p:cNvPicPr>
            <a:picLocks noChangeAspect="1"/>
          </p:cNvPicPr>
          <p:nvPr userDrawn="1"/>
        </p:nvPicPr>
        <p:blipFill>
          <a:blip r:embed="rId2"/>
          <a:stretch>
            <a:fillRect/>
          </a:stretch>
        </p:blipFill>
        <p:spPr>
          <a:xfrm flipH="1">
            <a:off x="0" y="0"/>
            <a:ext cx="7717725" cy="5143500"/>
          </a:xfrm>
          <a:prstGeom prst="rect">
            <a:avLst/>
          </a:prstGeom>
        </p:spPr>
      </p:pic>
      <p:sp>
        <p:nvSpPr>
          <p:cNvPr id="5" name="Google Shape;2713;p510">
            <a:extLst>
              <a:ext uri="{FF2B5EF4-FFF2-40B4-BE49-F238E27FC236}">
                <a16:creationId xmlns:a16="http://schemas.microsoft.com/office/drawing/2014/main" id="{B21095D4-4C95-0C46-BF28-794A498137F1}"/>
              </a:ext>
            </a:extLst>
          </p:cNvPr>
          <p:cNvSpPr/>
          <p:nvPr userDrawn="1"/>
        </p:nvSpPr>
        <p:spPr>
          <a:xfrm>
            <a:off x="3023152"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dk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pic>
        <p:nvPicPr>
          <p:cNvPr id="8" name="Picture 7">
            <a:extLst>
              <a:ext uri="{FF2B5EF4-FFF2-40B4-BE49-F238E27FC236}">
                <a16:creationId xmlns:a16="http://schemas.microsoft.com/office/drawing/2014/main" id="{0B4DFFE5-B2BB-8B4D-A644-AB2C5C753DB8}"/>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
        <p:nvSpPr>
          <p:cNvPr id="12" name="TextBox 11">
            <a:extLst>
              <a:ext uri="{FF2B5EF4-FFF2-40B4-BE49-F238E27FC236}">
                <a16:creationId xmlns:a16="http://schemas.microsoft.com/office/drawing/2014/main" id="{426DA56E-B9F3-9C4B-B4BA-C3291DB581F5}"/>
              </a:ext>
            </a:extLst>
          </p:cNvPr>
          <p:cNvSpPr txBox="1"/>
          <p:nvPr userDrawn="1"/>
        </p:nvSpPr>
        <p:spPr>
          <a:xfrm>
            <a:off x="118007" y="4806109"/>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spTree>
    <p:extLst>
      <p:ext uri="{BB962C8B-B14F-4D97-AF65-F5344CB8AC3E}">
        <p14:creationId xmlns:p14="http://schemas.microsoft.com/office/powerpoint/2010/main" val="1493938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0.xml><?xml version="1.0" encoding="utf-8"?>
<p:sldLayout xmlns:a="http://schemas.openxmlformats.org/drawingml/2006/main" xmlns:r="http://schemas.openxmlformats.org/officeDocument/2006/relationships" xmlns:p="http://schemas.openxmlformats.org/presentationml/2006/main">
  <p:cSld name="Orange Conten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5300" y="236111"/>
            <a:ext cx="5588787" cy="993860"/>
          </a:xfrm>
          <a:prstGeom prst="rect">
            <a:avLst/>
          </a:prstGeom>
        </p:spPr>
        <p:txBody>
          <a:bodyPr/>
          <a:lstStyle>
            <a:lvl1pPr>
              <a:defRPr sz="3000" b="1">
                <a:solidFill>
                  <a:schemeClr val="accent6"/>
                </a:solidFill>
                <a:latin typeface="Arial" panose="020B0604020202020204" pitchFamily="34" charset="0"/>
                <a:cs typeface="Arial" panose="020B0604020202020204" pitchFamily="34" charset="0"/>
              </a:defRPr>
            </a:lvl1pPr>
          </a:lstStyle>
          <a:p>
            <a:r>
              <a:rPr lang="en-US"/>
              <a:t>TITLE.</a:t>
            </a:r>
          </a:p>
        </p:txBody>
      </p:sp>
      <p:sp>
        <p:nvSpPr>
          <p:cNvPr id="4" name="Text Placeholder 3"/>
          <p:cNvSpPr>
            <a:spLocks noGrp="1"/>
          </p:cNvSpPr>
          <p:nvPr>
            <p:ph type="body" sz="quarter" idx="10"/>
          </p:nvPr>
        </p:nvSpPr>
        <p:spPr>
          <a:xfrm>
            <a:off x="274669" y="1513290"/>
            <a:ext cx="6712571" cy="3198019"/>
          </a:xfrm>
          <a:prstGeom prst="rect">
            <a:avLst/>
          </a:prstGeom>
        </p:spPr>
        <p:txBody>
          <a:bodyPr/>
          <a:lstStyle>
            <a:lvl1pPr marL="342892" indent="-342892">
              <a:buFont typeface="Arial" panose="020B0604020202020204" pitchFamily="34" charset="0"/>
              <a:buChar char="•"/>
              <a:defRPr sz="2100">
                <a:solidFill>
                  <a:schemeClr val="bg1"/>
                </a:solidFill>
                <a:latin typeface="Arial" panose="020B0604020202020204" pitchFamily="34" charset="0"/>
                <a:cs typeface="Arial" panose="020B0604020202020204" pitchFamily="34" charset="0"/>
              </a:defRPr>
            </a:lvl1pPr>
            <a:lvl2pPr marL="401807" indent="-257168">
              <a:buFont typeface="Arial" panose="020B0604020202020204" pitchFamily="34" charset="0"/>
              <a:buChar char="•"/>
              <a:defRPr sz="1800">
                <a:solidFill>
                  <a:schemeClr val="bg1"/>
                </a:solidFill>
                <a:latin typeface="Arial" panose="020B0604020202020204" pitchFamily="34" charset="0"/>
                <a:cs typeface="Arial" panose="020B0604020202020204" pitchFamily="34" charset="0"/>
              </a:defRPr>
            </a:lvl2pPr>
            <a:lvl3pPr marL="503585" indent="-214308">
              <a:buFont typeface="Arial" panose="020B0604020202020204" pitchFamily="34" charset="0"/>
              <a:buChar char="•"/>
              <a:defRPr sz="1350">
                <a:solidFill>
                  <a:schemeClr val="bg1"/>
                </a:solidFill>
                <a:latin typeface="Arial" panose="020B0604020202020204" pitchFamily="34" charset="0"/>
                <a:cs typeface="Arial" panose="020B0604020202020204" pitchFamily="34" charset="0"/>
              </a:defRPr>
            </a:lvl3pPr>
            <a:lvl4pPr marL="648225" indent="-214308">
              <a:buFont typeface="Arial" panose="020B0604020202020204" pitchFamily="34" charset="0"/>
              <a:buChar char="•"/>
              <a:defRPr sz="1200">
                <a:solidFill>
                  <a:schemeClr val="bg1"/>
                </a:solidFill>
                <a:latin typeface="Arial" panose="020B0604020202020204" pitchFamily="34" charset="0"/>
                <a:cs typeface="Arial" panose="020B0604020202020204" pitchFamily="34" charset="0"/>
              </a:defRPr>
            </a:lvl4pPr>
            <a:lvl5pPr marL="792864" indent="-214308">
              <a:buFont typeface="Arial" panose="020B0604020202020204" pitchFamily="34" charset="0"/>
              <a:buChar char="•"/>
              <a:defRPr sz="1200">
                <a:solidFill>
                  <a:schemeClr val="bg1"/>
                </a:solidFill>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3114358392"/>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matchingName="Blue Content">
  <p:cSld name="1_Blue Content">
    <p:spTree>
      <p:nvGrpSpPr>
        <p:cNvPr id="1" name="Shape 150"/>
        <p:cNvGrpSpPr/>
        <p:nvPr/>
      </p:nvGrpSpPr>
      <p:grpSpPr>
        <a:xfrm>
          <a:off x="0" y="0"/>
          <a:ext cx="0" cy="0"/>
          <a:chOff x="0" y="0"/>
          <a:chExt cx="0" cy="0"/>
        </a:xfrm>
      </p:grpSpPr>
      <p:sp>
        <p:nvSpPr>
          <p:cNvPr id="151" name="Google Shape;151;p38"/>
          <p:cNvSpPr txBox="1">
            <a:spLocks noGrp="1"/>
          </p:cNvSpPr>
          <p:nvPr>
            <p:ph type="title"/>
          </p:nvPr>
        </p:nvSpPr>
        <p:spPr>
          <a:xfrm>
            <a:off x="206475" y="236111"/>
            <a:ext cx="7461300" cy="4884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lt2"/>
              </a:buClr>
              <a:buSzPts val="3000"/>
              <a:buFont typeface="Arial"/>
              <a:buNone/>
              <a:defRPr sz="3000" b="1" i="0" u="none" strike="noStrike" cap="none">
                <a:solidFill>
                  <a:schemeClr val="lt2"/>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152" name="Google Shape;152;p38"/>
          <p:cNvSpPr txBox="1">
            <a:spLocks noGrp="1"/>
          </p:cNvSpPr>
          <p:nvPr>
            <p:ph type="body" idx="1"/>
          </p:nvPr>
        </p:nvSpPr>
        <p:spPr>
          <a:xfrm>
            <a:off x="206001" y="877064"/>
            <a:ext cx="8329200" cy="3502200"/>
          </a:xfrm>
          <a:prstGeom prst="rect">
            <a:avLst/>
          </a:prstGeom>
          <a:noFill/>
          <a:ln>
            <a:noFill/>
          </a:ln>
        </p:spPr>
        <p:txBody>
          <a:bodyPr spcFirstLastPara="1" wrap="square" lIns="68575" tIns="34275" rIns="68575" bIns="34275" anchor="t" anchorCtr="0">
            <a:noAutofit/>
          </a:bodyPr>
          <a:lstStyle>
            <a:lvl1pPr marL="457189" marR="0" lvl="0" indent="-228594" algn="l" rtl="0">
              <a:lnSpc>
                <a:spcPct val="90000"/>
              </a:lnSpc>
              <a:spcBef>
                <a:spcPts val="90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378" marR="0" lvl="1" indent="-361941" algn="l" rtl="0">
              <a:lnSpc>
                <a:spcPct val="90000"/>
              </a:lnSpc>
              <a:spcBef>
                <a:spcPts val="200"/>
              </a:spcBef>
              <a:spcAft>
                <a:spcPts val="0"/>
              </a:spcAft>
              <a:buClr>
                <a:schemeClr val="lt1"/>
              </a:buClr>
              <a:buSzPts val="2100"/>
              <a:buFont typeface="Arial"/>
              <a:buChar char="•"/>
              <a:defRPr sz="2100" b="0" i="0" u="none" strike="noStrike" cap="none">
                <a:solidFill>
                  <a:schemeClr val="lt1"/>
                </a:solidFill>
                <a:latin typeface="Arial"/>
                <a:ea typeface="Arial"/>
                <a:cs typeface="Arial"/>
                <a:sym typeface="Arial"/>
              </a:defRPr>
            </a:lvl2pPr>
            <a:lvl3pPr marL="1371566" marR="0" lvl="2" indent="-361941" algn="l" rtl="0">
              <a:lnSpc>
                <a:spcPct val="90000"/>
              </a:lnSpc>
              <a:spcBef>
                <a:spcPts val="200"/>
              </a:spcBef>
              <a:spcAft>
                <a:spcPts val="0"/>
              </a:spcAft>
              <a:buClr>
                <a:schemeClr val="lt1"/>
              </a:buClr>
              <a:buSzPts val="2100"/>
              <a:buFont typeface="Arial"/>
              <a:buChar char="•"/>
              <a:defRPr sz="2100" b="0" i="0" u="none" strike="noStrike" cap="none">
                <a:solidFill>
                  <a:schemeClr val="lt1"/>
                </a:solidFill>
                <a:latin typeface="Arial"/>
                <a:ea typeface="Arial"/>
                <a:cs typeface="Arial"/>
                <a:sym typeface="Arial"/>
              </a:defRPr>
            </a:lvl3pPr>
            <a:lvl4pPr marL="1828754" marR="0" lvl="3" indent="-361941" algn="l" rtl="0">
              <a:lnSpc>
                <a:spcPct val="90000"/>
              </a:lnSpc>
              <a:spcBef>
                <a:spcPts val="200"/>
              </a:spcBef>
              <a:spcAft>
                <a:spcPts val="0"/>
              </a:spcAft>
              <a:buClr>
                <a:schemeClr val="lt1"/>
              </a:buClr>
              <a:buSzPts val="2100"/>
              <a:buFont typeface="Arial"/>
              <a:buChar char="•"/>
              <a:defRPr sz="2100" b="0" i="0" u="none" strike="noStrike" cap="none">
                <a:solidFill>
                  <a:schemeClr val="lt1"/>
                </a:solidFill>
                <a:latin typeface="Arial"/>
                <a:ea typeface="Arial"/>
                <a:cs typeface="Arial"/>
                <a:sym typeface="Arial"/>
              </a:defRPr>
            </a:lvl4pPr>
            <a:lvl5pPr marL="2285943" marR="0" lvl="4" indent="-361941" algn="l" rtl="0">
              <a:lnSpc>
                <a:spcPct val="90000"/>
              </a:lnSpc>
              <a:spcBef>
                <a:spcPts val="200"/>
              </a:spcBef>
              <a:spcAft>
                <a:spcPts val="0"/>
              </a:spcAft>
              <a:buClr>
                <a:schemeClr val="lt1"/>
              </a:buClr>
              <a:buSzPts val="2100"/>
              <a:buFont typeface="Arial"/>
              <a:buChar char="•"/>
              <a:defRPr sz="2100" b="0" i="0" u="none" strike="noStrike" cap="none">
                <a:solidFill>
                  <a:schemeClr val="lt1"/>
                </a:solidFill>
                <a:latin typeface="Arial"/>
                <a:ea typeface="Arial"/>
                <a:cs typeface="Arial"/>
                <a:sym typeface="Arial"/>
              </a:defRPr>
            </a:lvl5pPr>
            <a:lvl6pPr marL="2743132" marR="0" lvl="5" indent="-361941" algn="l" rtl="0">
              <a:lnSpc>
                <a:spcPct val="90000"/>
              </a:lnSpc>
              <a:spcBef>
                <a:spcPts val="200"/>
              </a:spcBef>
              <a:spcAft>
                <a:spcPts val="0"/>
              </a:spcAft>
              <a:buClr>
                <a:schemeClr val="lt1"/>
              </a:buClr>
              <a:buSzPts val="2100"/>
              <a:buFont typeface="Arial"/>
              <a:buChar char="•"/>
              <a:defRPr sz="2100" b="0" i="0" u="none" strike="noStrike" cap="none">
                <a:solidFill>
                  <a:schemeClr val="lt1"/>
                </a:solidFill>
                <a:latin typeface="Arial"/>
                <a:ea typeface="Arial"/>
                <a:cs typeface="Arial"/>
                <a:sym typeface="Arial"/>
              </a:defRPr>
            </a:lvl6pPr>
            <a:lvl7pPr marL="3200320" marR="0" lvl="6" indent="-361941" algn="l" rtl="0">
              <a:lnSpc>
                <a:spcPct val="90000"/>
              </a:lnSpc>
              <a:spcBef>
                <a:spcPts val="100"/>
              </a:spcBef>
              <a:spcAft>
                <a:spcPts val="0"/>
              </a:spcAft>
              <a:buClr>
                <a:schemeClr val="lt1"/>
              </a:buClr>
              <a:buSzPts val="2100"/>
              <a:buFont typeface="Arial"/>
              <a:buChar char="•"/>
              <a:defRPr sz="2100" b="0" i="0" u="none" strike="noStrike" cap="none">
                <a:solidFill>
                  <a:schemeClr val="lt1"/>
                </a:solidFill>
                <a:latin typeface="Arial"/>
                <a:ea typeface="Arial"/>
                <a:cs typeface="Arial"/>
                <a:sym typeface="Arial"/>
              </a:defRPr>
            </a:lvl7pPr>
            <a:lvl8pPr marL="3657509" marR="0" lvl="7" indent="-361941" algn="l" rtl="0">
              <a:lnSpc>
                <a:spcPct val="90000"/>
              </a:lnSpc>
              <a:spcBef>
                <a:spcPts val="100"/>
              </a:spcBef>
              <a:spcAft>
                <a:spcPts val="0"/>
              </a:spcAft>
              <a:buClr>
                <a:schemeClr val="lt1"/>
              </a:buClr>
              <a:buSzPts val="2100"/>
              <a:buFont typeface="Arial"/>
              <a:buChar char="•"/>
              <a:defRPr sz="2100" b="0" i="0" u="none" strike="noStrike" cap="none">
                <a:solidFill>
                  <a:schemeClr val="lt1"/>
                </a:solidFill>
                <a:latin typeface="Arial"/>
                <a:ea typeface="Arial"/>
                <a:cs typeface="Arial"/>
                <a:sym typeface="Arial"/>
              </a:defRPr>
            </a:lvl8pPr>
            <a:lvl9pPr marL="4114697" marR="0" lvl="8" indent="-361941" algn="l" rtl="0">
              <a:lnSpc>
                <a:spcPct val="90000"/>
              </a:lnSpc>
              <a:spcBef>
                <a:spcPts val="100"/>
              </a:spcBef>
              <a:spcAft>
                <a:spcPts val="0"/>
              </a:spcAft>
              <a:buClr>
                <a:schemeClr val="lt1"/>
              </a:buClr>
              <a:buSzPts val="2100"/>
              <a:buFont typeface="Arial"/>
              <a:buChar char="•"/>
              <a:defRPr sz="2100" b="0" i="0" u="none" strike="noStrike" cap="none">
                <a:solidFill>
                  <a:schemeClr val="lt1"/>
                </a:solidFill>
                <a:latin typeface="Arial"/>
                <a:ea typeface="Arial"/>
                <a:cs typeface="Arial"/>
                <a:sym typeface="Arial"/>
              </a:defRPr>
            </a:lvl9pPr>
          </a:lstStyle>
          <a:p>
            <a:endParaRPr/>
          </a:p>
        </p:txBody>
      </p:sp>
    </p:spTree>
    <p:extLst>
      <p:ext uri="{BB962C8B-B14F-4D97-AF65-F5344CB8AC3E}">
        <p14:creationId xmlns:p14="http://schemas.microsoft.com/office/powerpoint/2010/main" val="3990102019"/>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28"/>
        <p:cNvGrpSpPr/>
        <p:nvPr/>
      </p:nvGrpSpPr>
      <p:grpSpPr>
        <a:xfrm>
          <a:off x="0" y="0"/>
          <a:ext cx="0" cy="0"/>
          <a:chOff x="0" y="0"/>
          <a:chExt cx="0" cy="0"/>
        </a:xfrm>
      </p:grpSpPr>
      <p:sp>
        <p:nvSpPr>
          <p:cNvPr id="129" name="Google Shape;129;p32"/>
          <p:cNvSpPr txBox="1">
            <a:spLocks noGrp="1"/>
          </p:cNvSpPr>
          <p:nvPr>
            <p:ph type="ctrTitle"/>
          </p:nvPr>
        </p:nvSpPr>
        <p:spPr>
          <a:xfrm>
            <a:off x="311708" y="744575"/>
            <a:ext cx="8520600" cy="2052600"/>
          </a:xfrm>
          <a:prstGeom prst="rect">
            <a:avLst/>
          </a:prstGeom>
          <a:noFill/>
          <a:ln>
            <a:noFill/>
          </a:ln>
        </p:spPr>
        <p:txBody>
          <a:bodyPr spcFirstLastPara="1" wrap="square" lIns="68575" tIns="68575" rIns="68575" bIns="68575" anchor="b" anchorCtr="0">
            <a:noAutofit/>
          </a:bodyPr>
          <a:lstStyle>
            <a:lvl1pPr marR="0" lvl="0" algn="ctr" rtl="0">
              <a:lnSpc>
                <a:spcPct val="90000"/>
              </a:lnSpc>
              <a:spcBef>
                <a:spcPts val="0"/>
              </a:spcBef>
              <a:spcAft>
                <a:spcPts val="0"/>
              </a:spcAft>
              <a:buClr>
                <a:schemeClr val="lt1"/>
              </a:buClr>
              <a:buSzPts val="3900"/>
              <a:buFont typeface="Calibri"/>
              <a:buNone/>
              <a:defRPr sz="5200" b="0" i="0" u="none" strike="noStrike" cap="none">
                <a:solidFill>
                  <a:schemeClr val="lt1"/>
                </a:solidFill>
                <a:latin typeface="Calibri"/>
                <a:ea typeface="Calibri"/>
                <a:cs typeface="Calibri"/>
                <a:sym typeface="Calibri"/>
              </a:defRPr>
            </a:lvl1pPr>
            <a:lvl2pPr marR="0" lvl="1" algn="ctr" rtl="0">
              <a:lnSpc>
                <a:spcPct val="100000"/>
              </a:lnSpc>
              <a:spcBef>
                <a:spcPts val="0"/>
              </a:spcBef>
              <a:spcAft>
                <a:spcPts val="0"/>
              </a:spcAft>
              <a:buClr>
                <a:srgbClr val="000000"/>
              </a:buClr>
              <a:buSzPts val="3900"/>
              <a:buFont typeface="Arial"/>
              <a:buNone/>
              <a:defRPr sz="5200" b="0" i="0" u="none" strike="noStrike" cap="none">
                <a:solidFill>
                  <a:srgbClr val="000000"/>
                </a:solidFill>
                <a:latin typeface="Arial"/>
                <a:ea typeface="Arial"/>
                <a:cs typeface="Arial"/>
                <a:sym typeface="Arial"/>
              </a:defRPr>
            </a:lvl2pPr>
            <a:lvl3pPr marR="0" lvl="2" algn="ctr" rtl="0">
              <a:lnSpc>
                <a:spcPct val="100000"/>
              </a:lnSpc>
              <a:spcBef>
                <a:spcPts val="0"/>
              </a:spcBef>
              <a:spcAft>
                <a:spcPts val="0"/>
              </a:spcAft>
              <a:buClr>
                <a:srgbClr val="000000"/>
              </a:buClr>
              <a:buSzPts val="3900"/>
              <a:buFont typeface="Arial"/>
              <a:buNone/>
              <a:defRPr sz="5200" b="0" i="0" u="none" strike="noStrike" cap="none">
                <a:solidFill>
                  <a:srgbClr val="000000"/>
                </a:solidFill>
                <a:latin typeface="Arial"/>
                <a:ea typeface="Arial"/>
                <a:cs typeface="Arial"/>
                <a:sym typeface="Arial"/>
              </a:defRPr>
            </a:lvl3pPr>
            <a:lvl4pPr marR="0" lvl="3" algn="ctr" rtl="0">
              <a:lnSpc>
                <a:spcPct val="100000"/>
              </a:lnSpc>
              <a:spcBef>
                <a:spcPts val="0"/>
              </a:spcBef>
              <a:spcAft>
                <a:spcPts val="0"/>
              </a:spcAft>
              <a:buClr>
                <a:srgbClr val="000000"/>
              </a:buClr>
              <a:buSzPts val="3900"/>
              <a:buFont typeface="Arial"/>
              <a:buNone/>
              <a:defRPr sz="5200" b="0" i="0" u="none" strike="noStrike" cap="none">
                <a:solidFill>
                  <a:srgbClr val="000000"/>
                </a:solidFill>
                <a:latin typeface="Arial"/>
                <a:ea typeface="Arial"/>
                <a:cs typeface="Arial"/>
                <a:sym typeface="Arial"/>
              </a:defRPr>
            </a:lvl4pPr>
            <a:lvl5pPr marR="0" lvl="4" algn="ctr" rtl="0">
              <a:lnSpc>
                <a:spcPct val="100000"/>
              </a:lnSpc>
              <a:spcBef>
                <a:spcPts val="0"/>
              </a:spcBef>
              <a:spcAft>
                <a:spcPts val="0"/>
              </a:spcAft>
              <a:buClr>
                <a:srgbClr val="000000"/>
              </a:buClr>
              <a:buSzPts val="3900"/>
              <a:buFont typeface="Arial"/>
              <a:buNone/>
              <a:defRPr sz="5200" b="0" i="0" u="none" strike="noStrike" cap="none">
                <a:solidFill>
                  <a:srgbClr val="000000"/>
                </a:solidFill>
                <a:latin typeface="Arial"/>
                <a:ea typeface="Arial"/>
                <a:cs typeface="Arial"/>
                <a:sym typeface="Arial"/>
              </a:defRPr>
            </a:lvl5pPr>
            <a:lvl6pPr marR="0" lvl="5" algn="ctr" rtl="0">
              <a:lnSpc>
                <a:spcPct val="100000"/>
              </a:lnSpc>
              <a:spcBef>
                <a:spcPts val="0"/>
              </a:spcBef>
              <a:spcAft>
                <a:spcPts val="0"/>
              </a:spcAft>
              <a:buClr>
                <a:srgbClr val="000000"/>
              </a:buClr>
              <a:buSzPts val="3900"/>
              <a:buFont typeface="Arial"/>
              <a:buNone/>
              <a:defRPr sz="5200" b="0" i="0" u="none" strike="noStrike" cap="none">
                <a:solidFill>
                  <a:srgbClr val="000000"/>
                </a:solidFill>
                <a:latin typeface="Arial"/>
                <a:ea typeface="Arial"/>
                <a:cs typeface="Arial"/>
                <a:sym typeface="Arial"/>
              </a:defRPr>
            </a:lvl6pPr>
            <a:lvl7pPr marR="0" lvl="6" algn="ctr" rtl="0">
              <a:lnSpc>
                <a:spcPct val="100000"/>
              </a:lnSpc>
              <a:spcBef>
                <a:spcPts val="0"/>
              </a:spcBef>
              <a:spcAft>
                <a:spcPts val="0"/>
              </a:spcAft>
              <a:buClr>
                <a:srgbClr val="000000"/>
              </a:buClr>
              <a:buSzPts val="3900"/>
              <a:buFont typeface="Arial"/>
              <a:buNone/>
              <a:defRPr sz="5200" b="0" i="0" u="none" strike="noStrike" cap="none">
                <a:solidFill>
                  <a:srgbClr val="000000"/>
                </a:solidFill>
                <a:latin typeface="Arial"/>
                <a:ea typeface="Arial"/>
                <a:cs typeface="Arial"/>
                <a:sym typeface="Arial"/>
              </a:defRPr>
            </a:lvl7pPr>
            <a:lvl8pPr marR="0" lvl="7" algn="ctr" rtl="0">
              <a:lnSpc>
                <a:spcPct val="100000"/>
              </a:lnSpc>
              <a:spcBef>
                <a:spcPts val="0"/>
              </a:spcBef>
              <a:spcAft>
                <a:spcPts val="0"/>
              </a:spcAft>
              <a:buClr>
                <a:srgbClr val="000000"/>
              </a:buClr>
              <a:buSzPts val="3900"/>
              <a:buFont typeface="Arial"/>
              <a:buNone/>
              <a:defRPr sz="5200" b="0" i="0" u="none" strike="noStrike" cap="none">
                <a:solidFill>
                  <a:srgbClr val="000000"/>
                </a:solidFill>
                <a:latin typeface="Arial"/>
                <a:ea typeface="Arial"/>
                <a:cs typeface="Arial"/>
                <a:sym typeface="Arial"/>
              </a:defRPr>
            </a:lvl8pPr>
            <a:lvl9pPr marR="0" lvl="8" algn="ctr" rtl="0">
              <a:lnSpc>
                <a:spcPct val="100000"/>
              </a:lnSpc>
              <a:spcBef>
                <a:spcPts val="0"/>
              </a:spcBef>
              <a:spcAft>
                <a:spcPts val="0"/>
              </a:spcAft>
              <a:buClr>
                <a:srgbClr val="000000"/>
              </a:buClr>
              <a:buSzPts val="3900"/>
              <a:buFont typeface="Arial"/>
              <a:buNone/>
              <a:defRPr sz="5200" b="0" i="0" u="none" strike="noStrike" cap="none">
                <a:solidFill>
                  <a:srgbClr val="000000"/>
                </a:solidFill>
                <a:latin typeface="Arial"/>
                <a:ea typeface="Arial"/>
                <a:cs typeface="Arial"/>
                <a:sym typeface="Arial"/>
              </a:defRPr>
            </a:lvl9pPr>
          </a:lstStyle>
          <a:p>
            <a:endParaRPr/>
          </a:p>
        </p:txBody>
      </p:sp>
      <p:sp>
        <p:nvSpPr>
          <p:cNvPr id="130" name="Google Shape;130;p32"/>
          <p:cNvSpPr txBox="1">
            <a:spLocks noGrp="1"/>
          </p:cNvSpPr>
          <p:nvPr>
            <p:ph type="subTitle" idx="1"/>
          </p:nvPr>
        </p:nvSpPr>
        <p:spPr>
          <a:xfrm>
            <a:off x="311700" y="2834125"/>
            <a:ext cx="8520600" cy="792600"/>
          </a:xfrm>
          <a:prstGeom prst="rect">
            <a:avLst/>
          </a:prstGeom>
          <a:noFill/>
          <a:ln>
            <a:noFill/>
          </a:ln>
        </p:spPr>
        <p:txBody>
          <a:bodyPr spcFirstLastPara="1" wrap="square" lIns="68575" tIns="68575" rIns="68575" bIns="68575" anchor="t" anchorCtr="0">
            <a:noAutofit/>
          </a:bodyPr>
          <a:lstStyle>
            <a:lvl1pPr marR="0" lvl="0" algn="ctr" rtl="0">
              <a:lnSpc>
                <a:spcPct val="100000"/>
              </a:lnSpc>
              <a:spcBef>
                <a:spcPts val="0"/>
              </a:spcBef>
              <a:spcAft>
                <a:spcPts val="0"/>
              </a:spcAft>
              <a:buClr>
                <a:schemeClr val="dk1"/>
              </a:buClr>
              <a:buSzPts val="2100"/>
              <a:buFont typeface="Arial"/>
              <a:buNone/>
              <a:defRPr sz="2800" b="0" i="0" u="none" strike="noStrike" cap="none">
                <a:solidFill>
                  <a:schemeClr val="dk1"/>
                </a:solidFill>
                <a:latin typeface="Calibri"/>
                <a:ea typeface="Calibri"/>
                <a:cs typeface="Calibri"/>
                <a:sym typeface="Calibri"/>
              </a:defRPr>
            </a:lvl1pPr>
            <a:lvl2pPr marR="0" lvl="1" algn="ctr" rtl="0">
              <a:lnSpc>
                <a:spcPct val="100000"/>
              </a:lnSpc>
              <a:spcBef>
                <a:spcPts val="0"/>
              </a:spcBef>
              <a:spcAft>
                <a:spcPts val="0"/>
              </a:spcAft>
              <a:buClr>
                <a:schemeClr val="dk1"/>
              </a:buClr>
              <a:buSzPts val="2100"/>
              <a:buFont typeface="Arial"/>
              <a:buNone/>
              <a:defRPr sz="2800" b="0" i="0" u="none" strike="noStrike" cap="none">
                <a:solidFill>
                  <a:schemeClr val="dk1"/>
                </a:solidFill>
                <a:latin typeface="Calibri"/>
                <a:ea typeface="Calibri"/>
                <a:cs typeface="Calibri"/>
                <a:sym typeface="Calibri"/>
              </a:defRPr>
            </a:lvl2pPr>
            <a:lvl3pPr marR="0" lvl="2" algn="ctr" rtl="0">
              <a:lnSpc>
                <a:spcPct val="100000"/>
              </a:lnSpc>
              <a:spcBef>
                <a:spcPts val="0"/>
              </a:spcBef>
              <a:spcAft>
                <a:spcPts val="0"/>
              </a:spcAft>
              <a:buClr>
                <a:schemeClr val="dk1"/>
              </a:buClr>
              <a:buSzPts val="2100"/>
              <a:buFont typeface="Arial"/>
              <a:buNone/>
              <a:defRPr sz="2800" b="0" i="0" u="none" strike="noStrike" cap="none">
                <a:solidFill>
                  <a:schemeClr val="dk1"/>
                </a:solidFill>
                <a:latin typeface="Calibri"/>
                <a:ea typeface="Calibri"/>
                <a:cs typeface="Calibri"/>
                <a:sym typeface="Calibri"/>
              </a:defRPr>
            </a:lvl3pPr>
            <a:lvl4pPr marR="0" lvl="3" algn="ctr" rtl="0">
              <a:lnSpc>
                <a:spcPct val="100000"/>
              </a:lnSpc>
              <a:spcBef>
                <a:spcPts val="0"/>
              </a:spcBef>
              <a:spcAft>
                <a:spcPts val="0"/>
              </a:spcAft>
              <a:buClr>
                <a:schemeClr val="dk1"/>
              </a:buClr>
              <a:buSzPts val="2100"/>
              <a:buFont typeface="Arial"/>
              <a:buNone/>
              <a:defRPr sz="2800" b="0" i="0" u="none" strike="noStrike" cap="none">
                <a:solidFill>
                  <a:schemeClr val="dk1"/>
                </a:solidFill>
                <a:latin typeface="Calibri"/>
                <a:ea typeface="Calibri"/>
                <a:cs typeface="Calibri"/>
                <a:sym typeface="Calibri"/>
              </a:defRPr>
            </a:lvl4pPr>
            <a:lvl5pPr marR="0" lvl="4" algn="ctr" rtl="0">
              <a:lnSpc>
                <a:spcPct val="100000"/>
              </a:lnSpc>
              <a:spcBef>
                <a:spcPts val="0"/>
              </a:spcBef>
              <a:spcAft>
                <a:spcPts val="0"/>
              </a:spcAft>
              <a:buClr>
                <a:schemeClr val="dk1"/>
              </a:buClr>
              <a:buSzPts val="2100"/>
              <a:buFont typeface="Arial"/>
              <a:buNone/>
              <a:defRPr sz="2800" b="0" i="0" u="none" strike="noStrike" cap="none">
                <a:solidFill>
                  <a:schemeClr val="dk1"/>
                </a:solidFill>
                <a:latin typeface="Calibri"/>
                <a:ea typeface="Calibri"/>
                <a:cs typeface="Calibri"/>
                <a:sym typeface="Calibri"/>
              </a:defRPr>
            </a:lvl5pPr>
            <a:lvl6pPr marR="0" lvl="5" algn="ctr" rtl="0">
              <a:lnSpc>
                <a:spcPct val="100000"/>
              </a:lnSpc>
              <a:spcBef>
                <a:spcPts val="0"/>
              </a:spcBef>
              <a:spcAft>
                <a:spcPts val="0"/>
              </a:spcAft>
              <a:buClr>
                <a:schemeClr val="dk1"/>
              </a:buClr>
              <a:buSzPts val="2100"/>
              <a:buFont typeface="Arial"/>
              <a:buNone/>
              <a:defRPr sz="2800" b="0" i="0" u="none" strike="noStrike" cap="none">
                <a:solidFill>
                  <a:schemeClr val="dk1"/>
                </a:solidFill>
                <a:latin typeface="Calibri"/>
                <a:ea typeface="Calibri"/>
                <a:cs typeface="Calibri"/>
                <a:sym typeface="Calibri"/>
              </a:defRPr>
            </a:lvl6pPr>
            <a:lvl7pPr marR="0" lvl="6" algn="ctr" rtl="0">
              <a:lnSpc>
                <a:spcPct val="100000"/>
              </a:lnSpc>
              <a:spcBef>
                <a:spcPts val="0"/>
              </a:spcBef>
              <a:spcAft>
                <a:spcPts val="0"/>
              </a:spcAft>
              <a:buClr>
                <a:schemeClr val="dk1"/>
              </a:buClr>
              <a:buSzPts val="2100"/>
              <a:buFont typeface="Arial"/>
              <a:buNone/>
              <a:defRPr sz="2800" b="0" i="0" u="none" strike="noStrike" cap="none">
                <a:solidFill>
                  <a:schemeClr val="dk1"/>
                </a:solidFill>
                <a:latin typeface="Calibri"/>
                <a:ea typeface="Calibri"/>
                <a:cs typeface="Calibri"/>
                <a:sym typeface="Calibri"/>
              </a:defRPr>
            </a:lvl7pPr>
            <a:lvl8pPr marR="0" lvl="7" algn="ctr" rtl="0">
              <a:lnSpc>
                <a:spcPct val="100000"/>
              </a:lnSpc>
              <a:spcBef>
                <a:spcPts val="0"/>
              </a:spcBef>
              <a:spcAft>
                <a:spcPts val="0"/>
              </a:spcAft>
              <a:buClr>
                <a:schemeClr val="dk1"/>
              </a:buClr>
              <a:buSzPts val="2100"/>
              <a:buFont typeface="Arial"/>
              <a:buNone/>
              <a:defRPr sz="2800" b="0" i="0" u="none" strike="noStrike" cap="none">
                <a:solidFill>
                  <a:schemeClr val="dk1"/>
                </a:solidFill>
                <a:latin typeface="Calibri"/>
                <a:ea typeface="Calibri"/>
                <a:cs typeface="Calibri"/>
                <a:sym typeface="Calibri"/>
              </a:defRPr>
            </a:lvl8pPr>
            <a:lvl9pPr marR="0" lvl="8" algn="ctr" rtl="0">
              <a:lnSpc>
                <a:spcPct val="100000"/>
              </a:lnSpc>
              <a:spcBef>
                <a:spcPts val="0"/>
              </a:spcBef>
              <a:spcAft>
                <a:spcPts val="0"/>
              </a:spcAft>
              <a:buClr>
                <a:schemeClr val="dk1"/>
              </a:buClr>
              <a:buSzPts val="2100"/>
              <a:buFont typeface="Arial"/>
              <a:buNone/>
              <a:defRPr sz="2800" b="0" i="0" u="none" strike="noStrike" cap="none">
                <a:solidFill>
                  <a:schemeClr val="dk1"/>
                </a:solidFill>
                <a:latin typeface="Calibri"/>
                <a:ea typeface="Calibri"/>
                <a:cs typeface="Calibri"/>
                <a:sym typeface="Calibri"/>
              </a:defRPr>
            </a:lvl9pPr>
          </a:lstStyle>
          <a:p>
            <a:endParaRPr/>
          </a:p>
        </p:txBody>
      </p:sp>
      <p:sp>
        <p:nvSpPr>
          <p:cNvPr id="131" name="Google Shape;131;p32"/>
          <p:cNvSpPr txBox="1">
            <a:spLocks noGrp="1"/>
          </p:cNvSpPr>
          <p:nvPr>
            <p:ph type="sldNum" idx="12"/>
          </p:nvPr>
        </p:nvSpPr>
        <p:spPr>
          <a:xfrm>
            <a:off x="8472458" y="4663217"/>
            <a:ext cx="548700" cy="393600"/>
          </a:xfrm>
          <a:prstGeom prst="rect">
            <a:avLst/>
          </a:prstGeom>
          <a:noFill/>
          <a:ln>
            <a:noFill/>
          </a:ln>
        </p:spPr>
        <p:txBody>
          <a:bodyPr spcFirstLastPara="1" wrap="square" lIns="68575" tIns="68575" rIns="68575" bIns="68575" anchor="ctr" anchorCtr="0">
            <a:noAutofit/>
          </a:bodyPr>
          <a:lstStyle>
            <a:lvl1pPr marL="0" marR="0" lvl="0" indent="0" algn="r" rtl="0">
              <a:lnSpc>
                <a:spcPct val="100000"/>
              </a:lnSpc>
              <a:spcBef>
                <a:spcPts val="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1pPr>
            <a:lvl2pPr marL="0" marR="0" lvl="1" indent="0" algn="r" rtl="0">
              <a:lnSpc>
                <a:spcPct val="100000"/>
              </a:lnSpc>
              <a:spcBef>
                <a:spcPts val="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2pPr>
            <a:lvl3pPr marL="0" marR="0" lvl="2" indent="0" algn="r" rtl="0">
              <a:lnSpc>
                <a:spcPct val="100000"/>
              </a:lnSpc>
              <a:spcBef>
                <a:spcPts val="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3pPr>
            <a:lvl4pPr marL="0" marR="0" lvl="3" indent="0" algn="r" rtl="0">
              <a:lnSpc>
                <a:spcPct val="100000"/>
              </a:lnSpc>
              <a:spcBef>
                <a:spcPts val="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4pPr>
            <a:lvl5pPr marL="0" marR="0" lvl="4" indent="0" algn="r" rtl="0">
              <a:lnSpc>
                <a:spcPct val="100000"/>
              </a:lnSpc>
              <a:spcBef>
                <a:spcPts val="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5pPr>
            <a:lvl6pPr marL="0" marR="0" lvl="5" indent="0" algn="r" rtl="0">
              <a:lnSpc>
                <a:spcPct val="100000"/>
              </a:lnSpc>
              <a:spcBef>
                <a:spcPts val="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6pPr>
            <a:lvl7pPr marL="0" marR="0" lvl="6" indent="0" algn="r" rtl="0">
              <a:lnSpc>
                <a:spcPct val="100000"/>
              </a:lnSpc>
              <a:spcBef>
                <a:spcPts val="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7pPr>
            <a:lvl8pPr marL="0" marR="0" lvl="7" indent="0" algn="r" rtl="0">
              <a:lnSpc>
                <a:spcPct val="100000"/>
              </a:lnSpc>
              <a:spcBef>
                <a:spcPts val="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8pPr>
            <a:lvl9pPr marL="0" marR="0" lvl="8" indent="0" algn="r" rtl="0">
              <a:lnSpc>
                <a:spcPct val="100000"/>
              </a:lnSpc>
              <a:spcBef>
                <a:spcPts val="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072722696"/>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matchingName="Plain">
  <p:cSld name="Plain">
    <p:spTree>
      <p:nvGrpSpPr>
        <p:cNvPr id="1" name="Shape 87"/>
        <p:cNvGrpSpPr/>
        <p:nvPr/>
      </p:nvGrpSpPr>
      <p:grpSpPr>
        <a:xfrm>
          <a:off x="0" y="0"/>
          <a:ext cx="0" cy="0"/>
          <a:chOff x="0" y="0"/>
          <a:chExt cx="0" cy="0"/>
        </a:xfrm>
      </p:grpSpPr>
      <p:sp>
        <p:nvSpPr>
          <p:cNvPr id="88" name="Google Shape;88;p19"/>
          <p:cNvSpPr txBox="1">
            <a:spLocks noGrp="1"/>
          </p:cNvSpPr>
          <p:nvPr>
            <p:ph type="title"/>
          </p:nvPr>
        </p:nvSpPr>
        <p:spPr>
          <a:xfrm>
            <a:off x="244602" y="209836"/>
            <a:ext cx="7646670" cy="53997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595959"/>
              </a:buClr>
              <a:buSzPts val="4000"/>
              <a:buFont typeface="Arial"/>
              <a:buNone/>
              <a:defRPr sz="3000" b="0" i="0" u="none" strike="noStrike" cap="none">
                <a:solidFill>
                  <a:srgbClr val="595959"/>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Tree>
    <p:extLst>
      <p:ext uri="{BB962C8B-B14F-4D97-AF65-F5344CB8AC3E}">
        <p14:creationId xmlns:p14="http://schemas.microsoft.com/office/powerpoint/2010/main" val="582224355"/>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matchingName="Content - Cinnabar">
  <p:cSld name="Content - Cinnabar">
    <p:spTree>
      <p:nvGrpSpPr>
        <p:cNvPr id="1" name="Shape 89"/>
        <p:cNvGrpSpPr/>
        <p:nvPr/>
      </p:nvGrpSpPr>
      <p:grpSpPr>
        <a:xfrm>
          <a:off x="0" y="0"/>
          <a:ext cx="0" cy="0"/>
          <a:chOff x="0" y="0"/>
          <a:chExt cx="0" cy="0"/>
        </a:xfrm>
      </p:grpSpPr>
      <p:pic>
        <p:nvPicPr>
          <p:cNvPr id="90" name="Google Shape;90;p20" descr="https://assets.d2l.com/wp-content/uploads/2017/01/Daylight-K12-devices-solution.png"/>
          <p:cNvPicPr preferRelativeResize="0"/>
          <p:nvPr/>
        </p:nvPicPr>
        <p:blipFill rotWithShape="1">
          <a:blip r:embed="rId2">
            <a:alphaModFix/>
          </a:blip>
          <a:srcRect l="-1396" t="545" r="20006" b="-545"/>
          <a:stretch/>
        </p:blipFill>
        <p:spPr>
          <a:xfrm>
            <a:off x="3306652" y="484229"/>
            <a:ext cx="6119189" cy="4120946"/>
          </a:xfrm>
          <a:prstGeom prst="rect">
            <a:avLst/>
          </a:prstGeom>
          <a:noFill/>
          <a:ln>
            <a:noFill/>
          </a:ln>
        </p:spPr>
      </p:pic>
      <p:pic>
        <p:nvPicPr>
          <p:cNvPr id="91" name="Google Shape;91;p20"/>
          <p:cNvPicPr preferRelativeResize="0"/>
          <p:nvPr/>
        </p:nvPicPr>
        <p:blipFill rotWithShape="1">
          <a:blip r:embed="rId3">
            <a:alphaModFix/>
          </a:blip>
          <a:srcRect l="3573" t="1" b="26775"/>
          <a:stretch/>
        </p:blipFill>
        <p:spPr>
          <a:xfrm>
            <a:off x="4640802" y="1146844"/>
            <a:ext cx="4257702" cy="2849813"/>
          </a:xfrm>
          <a:prstGeom prst="rect">
            <a:avLst/>
          </a:prstGeom>
          <a:noFill/>
          <a:ln>
            <a:noFill/>
          </a:ln>
        </p:spPr>
      </p:pic>
      <p:sp>
        <p:nvSpPr>
          <p:cNvPr id="92" name="Google Shape;92;p20"/>
          <p:cNvSpPr/>
          <p:nvPr/>
        </p:nvSpPr>
        <p:spPr>
          <a:xfrm flipH="1">
            <a:off x="0" y="2653"/>
            <a:ext cx="5756571" cy="5142173"/>
          </a:xfrm>
          <a:custGeom>
            <a:avLst/>
            <a:gdLst/>
            <a:ahLst/>
            <a:cxnLst/>
            <a:rect l="l" t="t" r="r" b="b"/>
            <a:pathLst>
              <a:path w="7779149" h="6902245" extrusionOk="0">
                <a:moveTo>
                  <a:pt x="2684207" y="0"/>
                </a:moveTo>
                <a:lnTo>
                  <a:pt x="7779149" y="0"/>
                </a:lnTo>
                <a:cubicBezTo>
                  <a:pt x="7774233" y="2300748"/>
                  <a:pt x="7780156" y="4590731"/>
                  <a:pt x="7775240" y="6891479"/>
                </a:cubicBezTo>
                <a:lnTo>
                  <a:pt x="1312607" y="6902245"/>
                </a:lnTo>
                <a:lnTo>
                  <a:pt x="0" y="4572000"/>
                </a:lnTo>
                <a:lnTo>
                  <a:pt x="2684207" y="0"/>
                </a:lnTo>
                <a:close/>
              </a:path>
            </a:pathLst>
          </a:custGeom>
          <a:solidFill>
            <a:srgbClr val="FF6B70"/>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400">
              <a:solidFill>
                <a:srgbClr val="565A5C"/>
              </a:solidFill>
              <a:latin typeface="Arial"/>
              <a:ea typeface="Arial"/>
              <a:cs typeface="Arial"/>
              <a:sym typeface="Arial"/>
            </a:endParaRPr>
          </a:p>
        </p:txBody>
      </p:sp>
      <p:sp>
        <p:nvSpPr>
          <p:cNvPr id="93" name="Google Shape;93;p20"/>
          <p:cNvSpPr/>
          <p:nvPr/>
        </p:nvSpPr>
        <p:spPr>
          <a:xfrm flipH="1">
            <a:off x="0" y="1327"/>
            <a:ext cx="5459792" cy="5142173"/>
          </a:xfrm>
          <a:custGeom>
            <a:avLst/>
            <a:gdLst/>
            <a:ahLst/>
            <a:cxnLst/>
            <a:rect l="l" t="t" r="r" b="b"/>
            <a:pathLst>
              <a:path w="7378097" h="6902245" extrusionOk="0">
                <a:moveTo>
                  <a:pt x="2684207" y="0"/>
                </a:moveTo>
                <a:lnTo>
                  <a:pt x="7378097" y="0"/>
                </a:lnTo>
                <a:cubicBezTo>
                  <a:pt x="7373181" y="2300748"/>
                  <a:pt x="7379103" y="4590732"/>
                  <a:pt x="7374187" y="6891480"/>
                </a:cubicBezTo>
                <a:lnTo>
                  <a:pt x="1312607" y="6902245"/>
                </a:lnTo>
                <a:lnTo>
                  <a:pt x="0" y="4572000"/>
                </a:lnTo>
                <a:lnTo>
                  <a:pt x="2684207" y="0"/>
                </a:lnTo>
                <a:close/>
              </a:path>
            </a:pathLst>
          </a:custGeom>
          <a:solidFill>
            <a:schemeClr val="lt1"/>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400">
              <a:solidFill>
                <a:srgbClr val="565A5C"/>
              </a:solidFill>
              <a:latin typeface="Arial"/>
              <a:ea typeface="Arial"/>
              <a:cs typeface="Arial"/>
              <a:sym typeface="Arial"/>
            </a:endParaRPr>
          </a:p>
        </p:txBody>
      </p:sp>
      <p:pic>
        <p:nvPicPr>
          <p:cNvPr id="94" name="Google Shape;94;p20"/>
          <p:cNvPicPr preferRelativeResize="0"/>
          <p:nvPr/>
        </p:nvPicPr>
        <p:blipFill rotWithShape="1">
          <a:blip r:embed="rId4">
            <a:alphaModFix/>
          </a:blip>
          <a:srcRect/>
          <a:stretch/>
        </p:blipFill>
        <p:spPr>
          <a:xfrm>
            <a:off x="594612" y="484229"/>
            <a:ext cx="621000" cy="621000"/>
          </a:xfrm>
          <a:prstGeom prst="rect">
            <a:avLst/>
          </a:prstGeom>
          <a:noFill/>
          <a:ln>
            <a:noFill/>
          </a:ln>
        </p:spPr>
      </p:pic>
      <p:sp>
        <p:nvSpPr>
          <p:cNvPr id="95" name="Google Shape;95;p20"/>
          <p:cNvSpPr txBox="1">
            <a:spLocks noGrp="1"/>
          </p:cNvSpPr>
          <p:nvPr>
            <p:ph type="title"/>
          </p:nvPr>
        </p:nvSpPr>
        <p:spPr>
          <a:xfrm>
            <a:off x="594613" y="1246766"/>
            <a:ext cx="2868389" cy="50958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595959"/>
              </a:buClr>
              <a:buSzPts val="3400"/>
              <a:buFont typeface="Arial"/>
              <a:buNone/>
              <a:defRPr sz="2550" b="0" i="0" u="none" strike="noStrike" cap="none">
                <a:solidFill>
                  <a:srgbClr val="595959"/>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96" name="Google Shape;96;p20"/>
          <p:cNvSpPr txBox="1"/>
          <p:nvPr/>
        </p:nvSpPr>
        <p:spPr>
          <a:xfrm>
            <a:off x="164345" y="4806109"/>
            <a:ext cx="2066912" cy="184666"/>
          </a:xfrm>
          <a:prstGeom prst="rect">
            <a:avLst/>
          </a:prstGeom>
          <a:noFill/>
          <a:ln>
            <a:noFill/>
          </a:ln>
        </p:spPr>
        <p:txBody>
          <a:bodyPr spcFirstLastPara="1" wrap="square" lIns="68569" tIns="34275" rIns="68569" bIns="34275" anchor="t" anchorCtr="0">
            <a:noAutofit/>
          </a:bodyPr>
          <a:lstStyle/>
          <a:p>
            <a:pPr marL="0" marR="0" lvl="0" indent="0" algn="l" rtl="0">
              <a:spcBef>
                <a:spcPts val="0"/>
              </a:spcBef>
              <a:spcAft>
                <a:spcPts val="0"/>
              </a:spcAft>
              <a:buNone/>
            </a:pPr>
            <a:r>
              <a:rPr lang="en-US" sz="750">
                <a:solidFill>
                  <a:srgbClr val="7F7F7F"/>
                </a:solidFill>
                <a:latin typeface="Arial"/>
                <a:ea typeface="Arial"/>
                <a:cs typeface="Arial"/>
                <a:sym typeface="Arial"/>
              </a:rPr>
              <a:t>D2L Confidential   |   © 2019 D2L Corporation</a:t>
            </a:r>
            <a:endParaRPr sz="1050"/>
          </a:p>
        </p:txBody>
      </p:sp>
      <p:sp>
        <p:nvSpPr>
          <p:cNvPr id="97" name="Google Shape;97;p20"/>
          <p:cNvSpPr txBox="1">
            <a:spLocks noGrp="1"/>
          </p:cNvSpPr>
          <p:nvPr>
            <p:ph type="body" idx="1"/>
          </p:nvPr>
        </p:nvSpPr>
        <p:spPr>
          <a:xfrm>
            <a:off x="609675" y="1954590"/>
            <a:ext cx="3665791" cy="1354304"/>
          </a:xfrm>
          <a:prstGeom prst="rect">
            <a:avLst/>
          </a:prstGeom>
          <a:noFill/>
          <a:ln>
            <a:noFill/>
          </a:ln>
        </p:spPr>
        <p:txBody>
          <a:bodyPr spcFirstLastPara="1" wrap="square" lIns="91425" tIns="45700" rIns="91425" bIns="45700" anchor="t" anchorCtr="0">
            <a:noAutofit/>
          </a:bodyPr>
          <a:lstStyle>
            <a:lvl1pPr marL="342900" marR="0" lvl="0" indent="-171450" algn="l" rtl="0">
              <a:lnSpc>
                <a:spcPct val="90000"/>
              </a:lnSpc>
              <a:spcBef>
                <a:spcPts val="750"/>
              </a:spcBef>
              <a:spcAft>
                <a:spcPts val="0"/>
              </a:spcAft>
              <a:buClr>
                <a:srgbClr val="595959"/>
              </a:buClr>
              <a:buSzPts val="1600"/>
              <a:buFont typeface="Arial"/>
              <a:buNone/>
              <a:defRPr sz="1200" b="0" i="0" u="none" strike="noStrike" cap="none">
                <a:solidFill>
                  <a:srgbClr val="595959"/>
                </a:solidFill>
                <a:latin typeface="Arial"/>
                <a:ea typeface="Arial"/>
                <a:cs typeface="Arial"/>
                <a:sym typeface="Arial"/>
              </a:defRPr>
            </a:lvl1pPr>
            <a:lvl2pPr marL="685800" marR="0" lvl="1" indent="-171450" algn="l" rtl="0">
              <a:lnSpc>
                <a:spcPct val="90000"/>
              </a:lnSpc>
              <a:spcBef>
                <a:spcPts val="375"/>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2pPr>
            <a:lvl3pPr marL="1028700" marR="0" lvl="2" indent="-171450" algn="l" rtl="0">
              <a:lnSpc>
                <a:spcPct val="90000"/>
              </a:lnSpc>
              <a:spcBef>
                <a:spcPts val="375"/>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3pPr>
            <a:lvl4pPr marL="1371600" marR="0" lvl="3"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4pPr>
            <a:lvl5pPr marL="1714500" marR="0" lvl="4"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3473898307"/>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matchingName="General Content - Peridot">
  <p:cSld name="General Content - Peridot">
    <p:spTree>
      <p:nvGrpSpPr>
        <p:cNvPr id="1" name="Shape 98"/>
        <p:cNvGrpSpPr/>
        <p:nvPr/>
      </p:nvGrpSpPr>
      <p:grpSpPr>
        <a:xfrm>
          <a:off x="0" y="0"/>
          <a:ext cx="0" cy="0"/>
          <a:chOff x="0" y="0"/>
          <a:chExt cx="0" cy="0"/>
        </a:xfrm>
      </p:grpSpPr>
      <p:sp>
        <p:nvSpPr>
          <p:cNvPr id="99" name="Google Shape;99;p21"/>
          <p:cNvSpPr txBox="1">
            <a:spLocks noGrp="1"/>
          </p:cNvSpPr>
          <p:nvPr>
            <p:ph type="title"/>
          </p:nvPr>
        </p:nvSpPr>
        <p:spPr>
          <a:xfrm>
            <a:off x="244602" y="209836"/>
            <a:ext cx="7646670" cy="53997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595959"/>
              </a:buClr>
              <a:buSzPts val="4000"/>
              <a:buFont typeface="Arial"/>
              <a:buNone/>
              <a:defRPr sz="3000" b="0" i="0" u="none" strike="noStrike" cap="none">
                <a:solidFill>
                  <a:srgbClr val="595959"/>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cxnSp>
        <p:nvCxnSpPr>
          <p:cNvPr id="100" name="Google Shape;100;p21"/>
          <p:cNvCxnSpPr/>
          <p:nvPr/>
        </p:nvCxnSpPr>
        <p:spPr>
          <a:xfrm>
            <a:off x="316150" y="747069"/>
            <a:ext cx="676532" cy="0"/>
          </a:xfrm>
          <a:prstGeom prst="straightConnector1">
            <a:avLst/>
          </a:prstGeom>
          <a:noFill/>
          <a:ln w="63500" cap="flat" cmpd="sng">
            <a:solidFill>
              <a:srgbClr val="8CCD5A"/>
            </a:solidFill>
            <a:prstDash val="solid"/>
            <a:miter lim="800000"/>
            <a:headEnd type="none" w="sm" len="sm"/>
            <a:tailEnd type="none" w="sm" len="sm"/>
          </a:ln>
        </p:spPr>
      </p:cxnSp>
      <p:sp>
        <p:nvSpPr>
          <p:cNvPr id="101" name="Google Shape;101;p21"/>
          <p:cNvSpPr txBox="1">
            <a:spLocks noGrp="1"/>
          </p:cNvSpPr>
          <p:nvPr>
            <p:ph type="body" idx="1"/>
          </p:nvPr>
        </p:nvSpPr>
        <p:spPr>
          <a:xfrm>
            <a:off x="244602" y="1078611"/>
            <a:ext cx="8597646" cy="3511677"/>
          </a:xfrm>
          <a:prstGeom prst="rect">
            <a:avLst/>
          </a:prstGeom>
          <a:noFill/>
          <a:ln>
            <a:noFill/>
          </a:ln>
        </p:spPr>
        <p:txBody>
          <a:bodyPr spcFirstLastPara="1" wrap="square" lIns="91425" tIns="45700" rIns="91425" bIns="45700" anchor="t" anchorCtr="0">
            <a:noAutofit/>
          </a:bodyPr>
          <a:lstStyle>
            <a:lvl1pPr marL="342900" marR="0" lvl="0" indent="-304800" algn="l" rtl="0">
              <a:lnSpc>
                <a:spcPct val="90000"/>
              </a:lnSpc>
              <a:spcBef>
                <a:spcPts val="750"/>
              </a:spcBef>
              <a:spcAft>
                <a:spcPts val="0"/>
              </a:spcAft>
              <a:buClr>
                <a:srgbClr val="595959"/>
              </a:buClr>
              <a:buSzPts val="2800"/>
              <a:buFont typeface="Arial"/>
              <a:buChar char="•"/>
              <a:defRPr sz="210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rgbClr val="595959"/>
              </a:buClr>
              <a:buSzPts val="2400"/>
              <a:buFont typeface="Arial"/>
              <a:buChar char="•"/>
              <a:defRPr sz="1800" b="0" i="0" u="none" strike="noStrike" cap="none">
                <a:solidFill>
                  <a:srgbClr val="595959"/>
                </a:solidFill>
                <a:latin typeface="Arial"/>
                <a:ea typeface="Arial"/>
                <a:cs typeface="Arial"/>
                <a:sym typeface="Arial"/>
              </a:defRPr>
            </a:lvl2pPr>
            <a:lvl3pPr marL="1028700" marR="0" lvl="2" indent="-266700" algn="l" rtl="0">
              <a:lnSpc>
                <a:spcPct val="90000"/>
              </a:lnSpc>
              <a:spcBef>
                <a:spcPts val="375"/>
              </a:spcBef>
              <a:spcAft>
                <a:spcPts val="0"/>
              </a:spcAft>
              <a:buClr>
                <a:srgbClr val="595959"/>
              </a:buClr>
              <a:buSzPts val="2000"/>
              <a:buFont typeface="Arial"/>
              <a:buChar char="•"/>
              <a:defRPr sz="1500" b="0" i="0" u="none" strike="noStrike" cap="none">
                <a:solidFill>
                  <a:srgbClr val="595959"/>
                </a:solidFill>
                <a:latin typeface="Arial"/>
                <a:ea typeface="Arial"/>
                <a:cs typeface="Arial"/>
                <a:sym typeface="Arial"/>
              </a:defRPr>
            </a:lvl3pPr>
            <a:lvl4pPr marL="1371600" marR="0" lvl="3" indent="-257175" algn="l" rtl="0">
              <a:lnSpc>
                <a:spcPct val="90000"/>
              </a:lnSpc>
              <a:spcBef>
                <a:spcPts val="375"/>
              </a:spcBef>
              <a:spcAft>
                <a:spcPts val="0"/>
              </a:spcAft>
              <a:buClr>
                <a:srgbClr val="595959"/>
              </a:buClr>
              <a:buSzPts val="1800"/>
              <a:buFont typeface="Arial"/>
              <a:buChar char="•"/>
              <a:defRPr sz="1350" b="0" i="0" u="none" strike="noStrike" cap="none">
                <a:solidFill>
                  <a:srgbClr val="595959"/>
                </a:solidFill>
                <a:latin typeface="Arial"/>
                <a:ea typeface="Arial"/>
                <a:cs typeface="Arial"/>
                <a:sym typeface="Arial"/>
              </a:defRPr>
            </a:lvl4pPr>
            <a:lvl5pPr marL="1714500" marR="0" lvl="4" indent="-257175" algn="l" rtl="0">
              <a:lnSpc>
                <a:spcPct val="90000"/>
              </a:lnSpc>
              <a:spcBef>
                <a:spcPts val="375"/>
              </a:spcBef>
              <a:spcAft>
                <a:spcPts val="0"/>
              </a:spcAft>
              <a:buClr>
                <a:srgbClr val="595959"/>
              </a:buClr>
              <a:buSzPts val="1800"/>
              <a:buFont typeface="Arial"/>
              <a:buChar char="•"/>
              <a:defRPr sz="1350" b="0" i="0" u="none" strike="noStrike" cap="none">
                <a:solidFill>
                  <a:srgbClr val="595959"/>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2939834111"/>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matchingName="6 Topics - V2">
  <p:cSld name="6 Topics - V2">
    <p:spTree>
      <p:nvGrpSpPr>
        <p:cNvPr id="1" name="Shape 102"/>
        <p:cNvGrpSpPr/>
        <p:nvPr/>
      </p:nvGrpSpPr>
      <p:grpSpPr>
        <a:xfrm>
          <a:off x="0" y="0"/>
          <a:ext cx="0" cy="0"/>
          <a:chOff x="0" y="0"/>
          <a:chExt cx="0" cy="0"/>
        </a:xfrm>
      </p:grpSpPr>
      <p:sp>
        <p:nvSpPr>
          <p:cNvPr id="103" name="Google Shape;103;p22"/>
          <p:cNvSpPr/>
          <p:nvPr/>
        </p:nvSpPr>
        <p:spPr>
          <a:xfrm rot="5653296">
            <a:off x="-522112" y="81198"/>
            <a:ext cx="5745470" cy="5044145"/>
          </a:xfrm>
          <a:prstGeom prst="blockArc">
            <a:avLst>
              <a:gd name="adj1" fmla="val 11521304"/>
              <a:gd name="adj2" fmla="val 20844257"/>
              <a:gd name="adj3" fmla="val 791"/>
            </a:avLst>
          </a:prstGeom>
          <a:solidFill>
            <a:srgbClr val="D8D8D8"/>
          </a:solidFill>
          <a:ln w="12700" cap="flat" cmpd="sng">
            <a:solidFill>
              <a:srgbClr val="D8D8D8"/>
            </a:solidFill>
            <a:prstDash val="solid"/>
            <a:miter lim="800000"/>
            <a:headEnd type="none" w="sm" len="sm"/>
            <a:tailEnd type="none" w="sm" len="sm"/>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FFFFFF"/>
              </a:solidFill>
              <a:latin typeface="Arial"/>
              <a:ea typeface="Arial"/>
              <a:cs typeface="Arial"/>
              <a:sym typeface="Arial"/>
            </a:endParaRPr>
          </a:p>
        </p:txBody>
      </p:sp>
      <p:sp>
        <p:nvSpPr>
          <p:cNvPr id="104" name="Google Shape;104;p22"/>
          <p:cNvSpPr txBox="1">
            <a:spLocks noGrp="1"/>
          </p:cNvSpPr>
          <p:nvPr>
            <p:ph type="body" idx="1"/>
          </p:nvPr>
        </p:nvSpPr>
        <p:spPr>
          <a:xfrm>
            <a:off x="4508790" y="244918"/>
            <a:ext cx="2981885" cy="324072"/>
          </a:xfrm>
          <a:prstGeom prst="rect">
            <a:avLst/>
          </a:prstGeom>
          <a:noFill/>
          <a:ln>
            <a:noFill/>
          </a:ln>
        </p:spPr>
        <p:txBody>
          <a:bodyPr spcFirstLastPara="1" wrap="square" lIns="91425" tIns="45700" rIns="91425" bIns="45700" anchor="ctr" anchorCtr="0">
            <a:noAutofit/>
          </a:bodyPr>
          <a:lstStyle>
            <a:lvl1pPr marL="342900" marR="0" lvl="0" indent="-171450" algn="l" rtl="0">
              <a:lnSpc>
                <a:spcPct val="100000"/>
              </a:lnSpc>
              <a:spcBef>
                <a:spcPts val="750"/>
              </a:spcBef>
              <a:spcAft>
                <a:spcPts val="0"/>
              </a:spcAft>
              <a:buClr>
                <a:srgbClr val="595959"/>
              </a:buClr>
              <a:buSzPts val="2200"/>
              <a:buFont typeface="Arial"/>
              <a:buNone/>
              <a:defRPr sz="16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cxnSp>
        <p:nvCxnSpPr>
          <p:cNvPr id="105" name="Google Shape;105;p22"/>
          <p:cNvCxnSpPr/>
          <p:nvPr/>
        </p:nvCxnSpPr>
        <p:spPr>
          <a:xfrm>
            <a:off x="4564810" y="619416"/>
            <a:ext cx="537281" cy="0"/>
          </a:xfrm>
          <a:prstGeom prst="straightConnector1">
            <a:avLst/>
          </a:prstGeom>
          <a:noFill/>
          <a:ln w="63500" cap="flat" cmpd="sng">
            <a:solidFill>
              <a:srgbClr val="FF6B70"/>
            </a:solidFill>
            <a:prstDash val="solid"/>
            <a:miter lim="800000"/>
            <a:headEnd type="none" w="sm" len="sm"/>
            <a:tailEnd type="none" w="sm" len="sm"/>
          </a:ln>
        </p:spPr>
      </p:cxnSp>
      <p:sp>
        <p:nvSpPr>
          <p:cNvPr id="106" name="Google Shape;106;p22"/>
          <p:cNvSpPr txBox="1">
            <a:spLocks noGrp="1"/>
          </p:cNvSpPr>
          <p:nvPr>
            <p:ph type="title"/>
          </p:nvPr>
        </p:nvSpPr>
        <p:spPr>
          <a:xfrm>
            <a:off x="985823" y="2016133"/>
            <a:ext cx="2241425" cy="880109"/>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595959"/>
              </a:buClr>
              <a:buSzPts val="4000"/>
              <a:buFont typeface="Arial"/>
              <a:buNone/>
              <a:defRPr sz="3000" b="0" i="0" u="none" strike="noStrike" cap="none">
                <a:solidFill>
                  <a:srgbClr val="595959"/>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107" name="Google Shape;107;p22"/>
          <p:cNvSpPr txBox="1">
            <a:spLocks noGrp="1"/>
          </p:cNvSpPr>
          <p:nvPr>
            <p:ph type="body" idx="2"/>
          </p:nvPr>
        </p:nvSpPr>
        <p:spPr>
          <a:xfrm>
            <a:off x="4508790" y="4389974"/>
            <a:ext cx="2981885" cy="324072"/>
          </a:xfrm>
          <a:prstGeom prst="rect">
            <a:avLst/>
          </a:prstGeom>
          <a:noFill/>
          <a:ln>
            <a:noFill/>
          </a:ln>
        </p:spPr>
        <p:txBody>
          <a:bodyPr spcFirstLastPara="1" wrap="square" lIns="91425" tIns="45700" rIns="91425" bIns="45700" anchor="ctr" anchorCtr="0">
            <a:noAutofit/>
          </a:bodyPr>
          <a:lstStyle>
            <a:lvl1pPr marL="342900" marR="0" lvl="0" indent="-171450" algn="l" rtl="0">
              <a:lnSpc>
                <a:spcPct val="100000"/>
              </a:lnSpc>
              <a:spcBef>
                <a:spcPts val="750"/>
              </a:spcBef>
              <a:spcAft>
                <a:spcPts val="0"/>
              </a:spcAft>
              <a:buClr>
                <a:srgbClr val="595959"/>
              </a:buClr>
              <a:buSzPts val="2200"/>
              <a:buFont typeface="Arial"/>
              <a:buNone/>
              <a:defRPr sz="16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cxnSp>
        <p:nvCxnSpPr>
          <p:cNvPr id="108" name="Google Shape;108;p22"/>
          <p:cNvCxnSpPr/>
          <p:nvPr/>
        </p:nvCxnSpPr>
        <p:spPr>
          <a:xfrm>
            <a:off x="4564810" y="4764472"/>
            <a:ext cx="537281" cy="0"/>
          </a:xfrm>
          <a:prstGeom prst="straightConnector1">
            <a:avLst/>
          </a:prstGeom>
          <a:noFill/>
          <a:ln w="63500" cap="flat" cmpd="sng">
            <a:solidFill>
              <a:srgbClr val="29A6FF"/>
            </a:solidFill>
            <a:prstDash val="solid"/>
            <a:miter lim="800000"/>
            <a:headEnd type="none" w="sm" len="sm"/>
            <a:tailEnd type="none" w="sm" len="sm"/>
          </a:ln>
        </p:spPr>
      </p:cxnSp>
      <p:sp>
        <p:nvSpPr>
          <p:cNvPr id="109" name="Google Shape;109;p22"/>
          <p:cNvSpPr txBox="1">
            <a:spLocks noGrp="1"/>
          </p:cNvSpPr>
          <p:nvPr>
            <p:ph type="body" idx="3"/>
          </p:nvPr>
        </p:nvSpPr>
        <p:spPr>
          <a:xfrm>
            <a:off x="5018886" y="3663833"/>
            <a:ext cx="2981885" cy="324072"/>
          </a:xfrm>
          <a:prstGeom prst="rect">
            <a:avLst/>
          </a:prstGeom>
          <a:noFill/>
          <a:ln>
            <a:noFill/>
          </a:ln>
        </p:spPr>
        <p:txBody>
          <a:bodyPr spcFirstLastPara="1" wrap="square" lIns="91425" tIns="45700" rIns="91425" bIns="45700" anchor="ctr" anchorCtr="0">
            <a:noAutofit/>
          </a:bodyPr>
          <a:lstStyle>
            <a:lvl1pPr marL="342900" marR="0" lvl="0" indent="-171450" algn="l" rtl="0">
              <a:lnSpc>
                <a:spcPct val="100000"/>
              </a:lnSpc>
              <a:spcBef>
                <a:spcPts val="750"/>
              </a:spcBef>
              <a:spcAft>
                <a:spcPts val="0"/>
              </a:spcAft>
              <a:buClr>
                <a:srgbClr val="595959"/>
              </a:buClr>
              <a:buSzPts val="2200"/>
              <a:buFont typeface="Arial"/>
              <a:buNone/>
              <a:defRPr sz="16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cxnSp>
        <p:nvCxnSpPr>
          <p:cNvPr id="110" name="Google Shape;110;p22"/>
          <p:cNvCxnSpPr/>
          <p:nvPr/>
        </p:nvCxnSpPr>
        <p:spPr>
          <a:xfrm>
            <a:off x="5074906" y="4038331"/>
            <a:ext cx="537281" cy="0"/>
          </a:xfrm>
          <a:prstGeom prst="straightConnector1">
            <a:avLst/>
          </a:prstGeom>
          <a:noFill/>
          <a:ln w="63500" cap="flat" cmpd="sng">
            <a:solidFill>
              <a:srgbClr val="FFBA59"/>
            </a:solidFill>
            <a:prstDash val="solid"/>
            <a:miter lim="800000"/>
            <a:headEnd type="none" w="sm" len="sm"/>
            <a:tailEnd type="none" w="sm" len="sm"/>
          </a:ln>
        </p:spPr>
      </p:cxnSp>
      <p:sp>
        <p:nvSpPr>
          <p:cNvPr id="111" name="Google Shape;111;p22"/>
          <p:cNvSpPr txBox="1">
            <a:spLocks noGrp="1"/>
          </p:cNvSpPr>
          <p:nvPr>
            <p:ph type="body" idx="4"/>
          </p:nvPr>
        </p:nvSpPr>
        <p:spPr>
          <a:xfrm>
            <a:off x="5018886" y="981145"/>
            <a:ext cx="2981885" cy="324072"/>
          </a:xfrm>
          <a:prstGeom prst="rect">
            <a:avLst/>
          </a:prstGeom>
          <a:noFill/>
          <a:ln>
            <a:noFill/>
          </a:ln>
        </p:spPr>
        <p:txBody>
          <a:bodyPr spcFirstLastPara="1" wrap="square" lIns="91425" tIns="45700" rIns="91425" bIns="45700" anchor="ctr" anchorCtr="0">
            <a:noAutofit/>
          </a:bodyPr>
          <a:lstStyle>
            <a:lvl1pPr marL="342900" marR="0" lvl="0" indent="-171450" algn="l" rtl="0">
              <a:lnSpc>
                <a:spcPct val="100000"/>
              </a:lnSpc>
              <a:spcBef>
                <a:spcPts val="750"/>
              </a:spcBef>
              <a:spcAft>
                <a:spcPts val="0"/>
              </a:spcAft>
              <a:buClr>
                <a:srgbClr val="595959"/>
              </a:buClr>
              <a:buSzPts val="2200"/>
              <a:buFont typeface="Arial"/>
              <a:buNone/>
              <a:defRPr sz="16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cxnSp>
        <p:nvCxnSpPr>
          <p:cNvPr id="112" name="Google Shape;112;p22"/>
          <p:cNvCxnSpPr/>
          <p:nvPr/>
        </p:nvCxnSpPr>
        <p:spPr>
          <a:xfrm>
            <a:off x="5074906" y="1355643"/>
            <a:ext cx="537281" cy="0"/>
          </a:xfrm>
          <a:prstGeom prst="straightConnector1">
            <a:avLst/>
          </a:prstGeom>
          <a:noFill/>
          <a:ln w="63500" cap="flat" cmpd="sng">
            <a:solidFill>
              <a:srgbClr val="AFA1FF"/>
            </a:solidFill>
            <a:prstDash val="solid"/>
            <a:miter lim="800000"/>
            <a:headEnd type="none" w="sm" len="sm"/>
            <a:tailEnd type="none" w="sm" len="sm"/>
          </a:ln>
        </p:spPr>
      </p:cxnSp>
      <p:sp>
        <p:nvSpPr>
          <p:cNvPr id="113" name="Google Shape;113;p22"/>
          <p:cNvSpPr txBox="1">
            <a:spLocks noGrp="1"/>
          </p:cNvSpPr>
          <p:nvPr>
            <p:ph type="body" idx="5"/>
          </p:nvPr>
        </p:nvSpPr>
        <p:spPr>
          <a:xfrm>
            <a:off x="5277441" y="2756156"/>
            <a:ext cx="2981885" cy="324072"/>
          </a:xfrm>
          <a:prstGeom prst="rect">
            <a:avLst/>
          </a:prstGeom>
          <a:noFill/>
          <a:ln>
            <a:noFill/>
          </a:ln>
        </p:spPr>
        <p:txBody>
          <a:bodyPr spcFirstLastPara="1" wrap="square" lIns="91425" tIns="45700" rIns="91425" bIns="45700" anchor="ctr" anchorCtr="0">
            <a:noAutofit/>
          </a:bodyPr>
          <a:lstStyle>
            <a:lvl1pPr marL="342900" marR="0" lvl="0" indent="-171450" algn="l" rtl="0">
              <a:lnSpc>
                <a:spcPct val="100000"/>
              </a:lnSpc>
              <a:spcBef>
                <a:spcPts val="750"/>
              </a:spcBef>
              <a:spcAft>
                <a:spcPts val="0"/>
              </a:spcAft>
              <a:buClr>
                <a:srgbClr val="595959"/>
              </a:buClr>
              <a:buSzPts val="2200"/>
              <a:buFont typeface="Arial"/>
              <a:buNone/>
              <a:defRPr sz="16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cxnSp>
        <p:nvCxnSpPr>
          <p:cNvPr id="114" name="Google Shape;114;p22"/>
          <p:cNvCxnSpPr/>
          <p:nvPr/>
        </p:nvCxnSpPr>
        <p:spPr>
          <a:xfrm>
            <a:off x="5333461" y="3130655"/>
            <a:ext cx="537281" cy="0"/>
          </a:xfrm>
          <a:prstGeom prst="straightConnector1">
            <a:avLst/>
          </a:prstGeom>
          <a:noFill/>
          <a:ln w="63500" cap="flat" cmpd="sng">
            <a:solidFill>
              <a:srgbClr val="EA82FF"/>
            </a:solidFill>
            <a:prstDash val="solid"/>
            <a:miter lim="800000"/>
            <a:headEnd type="none" w="sm" len="sm"/>
            <a:tailEnd type="none" w="sm" len="sm"/>
          </a:ln>
        </p:spPr>
      </p:cxnSp>
      <p:sp>
        <p:nvSpPr>
          <p:cNvPr id="115" name="Google Shape;115;p22"/>
          <p:cNvSpPr txBox="1">
            <a:spLocks noGrp="1"/>
          </p:cNvSpPr>
          <p:nvPr>
            <p:ph type="body" idx="6"/>
          </p:nvPr>
        </p:nvSpPr>
        <p:spPr>
          <a:xfrm>
            <a:off x="5277441" y="1858565"/>
            <a:ext cx="2981885" cy="324072"/>
          </a:xfrm>
          <a:prstGeom prst="rect">
            <a:avLst/>
          </a:prstGeom>
          <a:noFill/>
          <a:ln>
            <a:noFill/>
          </a:ln>
        </p:spPr>
        <p:txBody>
          <a:bodyPr spcFirstLastPara="1" wrap="square" lIns="91425" tIns="45700" rIns="91425" bIns="45700" anchor="ctr" anchorCtr="0">
            <a:noAutofit/>
          </a:bodyPr>
          <a:lstStyle>
            <a:lvl1pPr marL="342900" marR="0" lvl="0" indent="-171450" algn="l" rtl="0">
              <a:lnSpc>
                <a:spcPct val="100000"/>
              </a:lnSpc>
              <a:spcBef>
                <a:spcPts val="750"/>
              </a:spcBef>
              <a:spcAft>
                <a:spcPts val="0"/>
              </a:spcAft>
              <a:buClr>
                <a:srgbClr val="595959"/>
              </a:buClr>
              <a:buSzPts val="2200"/>
              <a:buFont typeface="Arial"/>
              <a:buNone/>
              <a:defRPr sz="16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cxnSp>
        <p:nvCxnSpPr>
          <p:cNvPr id="116" name="Google Shape;116;p22"/>
          <p:cNvCxnSpPr/>
          <p:nvPr/>
        </p:nvCxnSpPr>
        <p:spPr>
          <a:xfrm>
            <a:off x="5333461" y="2233064"/>
            <a:ext cx="537281" cy="0"/>
          </a:xfrm>
          <a:prstGeom prst="straightConnector1">
            <a:avLst/>
          </a:prstGeom>
          <a:noFill/>
          <a:ln w="63500" cap="flat" cmpd="sng">
            <a:solidFill>
              <a:srgbClr val="8CCD5A"/>
            </a:solidFill>
            <a:prstDash val="solid"/>
            <a:miter lim="800000"/>
            <a:headEnd type="none" w="sm" len="sm"/>
            <a:tailEnd type="none" w="sm" len="sm"/>
          </a:ln>
        </p:spPr>
      </p:cxnSp>
    </p:spTree>
    <p:extLst>
      <p:ext uri="{BB962C8B-B14F-4D97-AF65-F5344CB8AC3E}">
        <p14:creationId xmlns:p14="http://schemas.microsoft.com/office/powerpoint/2010/main" val="2473768854"/>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matchingName="General Content - Amethyst">
  <p:cSld name="General Content - Amethyst">
    <p:spTree>
      <p:nvGrpSpPr>
        <p:cNvPr id="1" name="Shape 117"/>
        <p:cNvGrpSpPr/>
        <p:nvPr/>
      </p:nvGrpSpPr>
      <p:grpSpPr>
        <a:xfrm>
          <a:off x="0" y="0"/>
          <a:ext cx="0" cy="0"/>
          <a:chOff x="0" y="0"/>
          <a:chExt cx="0" cy="0"/>
        </a:xfrm>
      </p:grpSpPr>
      <p:sp>
        <p:nvSpPr>
          <p:cNvPr id="118" name="Google Shape;118;p23"/>
          <p:cNvSpPr txBox="1">
            <a:spLocks noGrp="1"/>
          </p:cNvSpPr>
          <p:nvPr>
            <p:ph type="title"/>
          </p:nvPr>
        </p:nvSpPr>
        <p:spPr>
          <a:xfrm>
            <a:off x="244602" y="209836"/>
            <a:ext cx="7646670" cy="53997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595959"/>
              </a:buClr>
              <a:buSzPts val="4000"/>
              <a:buFont typeface="Arial"/>
              <a:buNone/>
              <a:defRPr sz="3000" b="0" i="0" u="none" strike="noStrike" cap="none">
                <a:solidFill>
                  <a:srgbClr val="595959"/>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cxnSp>
        <p:nvCxnSpPr>
          <p:cNvPr id="119" name="Google Shape;119;p23"/>
          <p:cNvCxnSpPr/>
          <p:nvPr/>
        </p:nvCxnSpPr>
        <p:spPr>
          <a:xfrm>
            <a:off x="316150" y="747069"/>
            <a:ext cx="676532" cy="0"/>
          </a:xfrm>
          <a:prstGeom prst="straightConnector1">
            <a:avLst/>
          </a:prstGeom>
          <a:noFill/>
          <a:ln w="63500" cap="flat" cmpd="sng">
            <a:solidFill>
              <a:srgbClr val="AFA1FF"/>
            </a:solidFill>
            <a:prstDash val="solid"/>
            <a:miter lim="800000"/>
            <a:headEnd type="none" w="sm" len="sm"/>
            <a:tailEnd type="none" w="sm" len="sm"/>
          </a:ln>
        </p:spPr>
      </p:cxnSp>
      <p:sp>
        <p:nvSpPr>
          <p:cNvPr id="120" name="Google Shape;120;p23"/>
          <p:cNvSpPr txBox="1">
            <a:spLocks noGrp="1"/>
          </p:cNvSpPr>
          <p:nvPr>
            <p:ph type="body" idx="1"/>
          </p:nvPr>
        </p:nvSpPr>
        <p:spPr>
          <a:xfrm>
            <a:off x="244602" y="1078611"/>
            <a:ext cx="8597646" cy="3511677"/>
          </a:xfrm>
          <a:prstGeom prst="rect">
            <a:avLst/>
          </a:prstGeom>
          <a:noFill/>
          <a:ln>
            <a:noFill/>
          </a:ln>
        </p:spPr>
        <p:txBody>
          <a:bodyPr spcFirstLastPara="1" wrap="square" lIns="91425" tIns="45700" rIns="91425" bIns="45700" anchor="t" anchorCtr="0">
            <a:noAutofit/>
          </a:bodyPr>
          <a:lstStyle>
            <a:lvl1pPr marL="342900" marR="0" lvl="0" indent="-304800" algn="l" rtl="0">
              <a:lnSpc>
                <a:spcPct val="90000"/>
              </a:lnSpc>
              <a:spcBef>
                <a:spcPts val="750"/>
              </a:spcBef>
              <a:spcAft>
                <a:spcPts val="0"/>
              </a:spcAft>
              <a:buClr>
                <a:srgbClr val="595959"/>
              </a:buClr>
              <a:buSzPts val="2800"/>
              <a:buFont typeface="Arial"/>
              <a:buChar char="•"/>
              <a:defRPr sz="210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rgbClr val="595959"/>
              </a:buClr>
              <a:buSzPts val="2400"/>
              <a:buFont typeface="Arial"/>
              <a:buChar char="•"/>
              <a:defRPr sz="1800" b="0" i="0" u="none" strike="noStrike" cap="none">
                <a:solidFill>
                  <a:srgbClr val="595959"/>
                </a:solidFill>
                <a:latin typeface="Arial"/>
                <a:ea typeface="Arial"/>
                <a:cs typeface="Arial"/>
                <a:sym typeface="Arial"/>
              </a:defRPr>
            </a:lvl2pPr>
            <a:lvl3pPr marL="1028700" marR="0" lvl="2" indent="-266700" algn="l" rtl="0">
              <a:lnSpc>
                <a:spcPct val="90000"/>
              </a:lnSpc>
              <a:spcBef>
                <a:spcPts val="375"/>
              </a:spcBef>
              <a:spcAft>
                <a:spcPts val="0"/>
              </a:spcAft>
              <a:buClr>
                <a:srgbClr val="595959"/>
              </a:buClr>
              <a:buSzPts val="2000"/>
              <a:buFont typeface="Arial"/>
              <a:buChar char="•"/>
              <a:defRPr sz="1500" b="0" i="0" u="none" strike="noStrike" cap="none">
                <a:solidFill>
                  <a:srgbClr val="595959"/>
                </a:solidFill>
                <a:latin typeface="Arial"/>
                <a:ea typeface="Arial"/>
                <a:cs typeface="Arial"/>
                <a:sym typeface="Arial"/>
              </a:defRPr>
            </a:lvl3pPr>
            <a:lvl4pPr marL="1371600" marR="0" lvl="3" indent="-257175" algn="l" rtl="0">
              <a:lnSpc>
                <a:spcPct val="90000"/>
              </a:lnSpc>
              <a:spcBef>
                <a:spcPts val="375"/>
              </a:spcBef>
              <a:spcAft>
                <a:spcPts val="0"/>
              </a:spcAft>
              <a:buClr>
                <a:srgbClr val="595959"/>
              </a:buClr>
              <a:buSzPts val="1800"/>
              <a:buFont typeface="Arial"/>
              <a:buChar char="•"/>
              <a:defRPr sz="1350" b="0" i="0" u="none" strike="noStrike" cap="none">
                <a:solidFill>
                  <a:srgbClr val="595959"/>
                </a:solidFill>
                <a:latin typeface="Arial"/>
                <a:ea typeface="Arial"/>
                <a:cs typeface="Arial"/>
                <a:sym typeface="Arial"/>
              </a:defRPr>
            </a:lvl4pPr>
            <a:lvl5pPr marL="1714500" marR="0" lvl="4" indent="-257175" algn="l" rtl="0">
              <a:lnSpc>
                <a:spcPct val="90000"/>
              </a:lnSpc>
              <a:spcBef>
                <a:spcPts val="375"/>
              </a:spcBef>
              <a:spcAft>
                <a:spcPts val="0"/>
              </a:spcAft>
              <a:buClr>
                <a:srgbClr val="595959"/>
              </a:buClr>
              <a:buSzPts val="1800"/>
              <a:buFont typeface="Arial"/>
              <a:buChar char="•"/>
              <a:defRPr sz="1350" b="0" i="0" u="none" strike="noStrike" cap="none">
                <a:solidFill>
                  <a:srgbClr val="595959"/>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2181782029"/>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matchingName="Content - Peridot">
  <p:cSld name="Content - Peridot">
    <p:spTree>
      <p:nvGrpSpPr>
        <p:cNvPr id="1" name="Shape 121"/>
        <p:cNvGrpSpPr/>
        <p:nvPr/>
      </p:nvGrpSpPr>
      <p:grpSpPr>
        <a:xfrm>
          <a:off x="0" y="0"/>
          <a:ext cx="0" cy="0"/>
          <a:chOff x="0" y="0"/>
          <a:chExt cx="0" cy="0"/>
        </a:xfrm>
      </p:grpSpPr>
      <p:pic>
        <p:nvPicPr>
          <p:cNvPr id="122" name="Google Shape;122;p24"/>
          <p:cNvPicPr preferRelativeResize="0"/>
          <p:nvPr/>
        </p:nvPicPr>
        <p:blipFill rotWithShape="1">
          <a:blip r:embed="rId2">
            <a:alphaModFix/>
          </a:blip>
          <a:srcRect/>
          <a:stretch/>
        </p:blipFill>
        <p:spPr>
          <a:xfrm>
            <a:off x="3216435" y="0"/>
            <a:ext cx="5927565" cy="5143500"/>
          </a:xfrm>
          <a:prstGeom prst="rect">
            <a:avLst/>
          </a:prstGeom>
          <a:noFill/>
          <a:ln>
            <a:noFill/>
          </a:ln>
        </p:spPr>
      </p:pic>
      <p:sp>
        <p:nvSpPr>
          <p:cNvPr id="123" name="Google Shape;123;p24"/>
          <p:cNvSpPr/>
          <p:nvPr/>
        </p:nvSpPr>
        <p:spPr>
          <a:xfrm flipH="1">
            <a:off x="0" y="2653"/>
            <a:ext cx="5756571" cy="5142173"/>
          </a:xfrm>
          <a:custGeom>
            <a:avLst/>
            <a:gdLst/>
            <a:ahLst/>
            <a:cxnLst/>
            <a:rect l="l" t="t" r="r" b="b"/>
            <a:pathLst>
              <a:path w="7779149" h="6902245" extrusionOk="0">
                <a:moveTo>
                  <a:pt x="2684207" y="0"/>
                </a:moveTo>
                <a:lnTo>
                  <a:pt x="7779149" y="0"/>
                </a:lnTo>
                <a:cubicBezTo>
                  <a:pt x="7774233" y="2300748"/>
                  <a:pt x="7780156" y="4590731"/>
                  <a:pt x="7775240" y="6891479"/>
                </a:cubicBezTo>
                <a:lnTo>
                  <a:pt x="1312607" y="6902245"/>
                </a:lnTo>
                <a:lnTo>
                  <a:pt x="0" y="4572000"/>
                </a:lnTo>
                <a:lnTo>
                  <a:pt x="2684207" y="0"/>
                </a:lnTo>
                <a:close/>
              </a:path>
            </a:pathLst>
          </a:custGeom>
          <a:solidFill>
            <a:srgbClr val="8CCD5A"/>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400">
              <a:solidFill>
                <a:srgbClr val="565A5C"/>
              </a:solidFill>
              <a:latin typeface="Arial"/>
              <a:ea typeface="Arial"/>
              <a:cs typeface="Arial"/>
              <a:sym typeface="Arial"/>
            </a:endParaRPr>
          </a:p>
        </p:txBody>
      </p:sp>
      <p:sp>
        <p:nvSpPr>
          <p:cNvPr id="124" name="Google Shape;124;p24"/>
          <p:cNvSpPr/>
          <p:nvPr/>
        </p:nvSpPr>
        <p:spPr>
          <a:xfrm flipH="1">
            <a:off x="0" y="1327"/>
            <a:ext cx="5459792" cy="5142173"/>
          </a:xfrm>
          <a:custGeom>
            <a:avLst/>
            <a:gdLst/>
            <a:ahLst/>
            <a:cxnLst/>
            <a:rect l="l" t="t" r="r" b="b"/>
            <a:pathLst>
              <a:path w="7378097" h="6902245" extrusionOk="0">
                <a:moveTo>
                  <a:pt x="2684207" y="0"/>
                </a:moveTo>
                <a:lnTo>
                  <a:pt x="7378097" y="0"/>
                </a:lnTo>
                <a:cubicBezTo>
                  <a:pt x="7373181" y="2300748"/>
                  <a:pt x="7379103" y="4590732"/>
                  <a:pt x="7374187" y="6891480"/>
                </a:cubicBezTo>
                <a:lnTo>
                  <a:pt x="1312607" y="6902245"/>
                </a:lnTo>
                <a:lnTo>
                  <a:pt x="0" y="4572000"/>
                </a:lnTo>
                <a:lnTo>
                  <a:pt x="2684207" y="0"/>
                </a:lnTo>
                <a:close/>
              </a:path>
            </a:pathLst>
          </a:custGeom>
          <a:solidFill>
            <a:schemeClr val="lt1"/>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400">
              <a:solidFill>
                <a:srgbClr val="565A5C"/>
              </a:solidFill>
              <a:latin typeface="Arial"/>
              <a:ea typeface="Arial"/>
              <a:cs typeface="Arial"/>
              <a:sym typeface="Arial"/>
            </a:endParaRPr>
          </a:p>
        </p:txBody>
      </p:sp>
      <p:pic>
        <p:nvPicPr>
          <p:cNvPr id="125" name="Google Shape;125;p24"/>
          <p:cNvPicPr preferRelativeResize="0"/>
          <p:nvPr/>
        </p:nvPicPr>
        <p:blipFill rotWithShape="1">
          <a:blip r:embed="rId3">
            <a:alphaModFix/>
          </a:blip>
          <a:srcRect/>
          <a:stretch/>
        </p:blipFill>
        <p:spPr>
          <a:xfrm>
            <a:off x="594612" y="484229"/>
            <a:ext cx="621000" cy="621000"/>
          </a:xfrm>
          <a:prstGeom prst="rect">
            <a:avLst/>
          </a:prstGeom>
          <a:noFill/>
          <a:ln>
            <a:noFill/>
          </a:ln>
        </p:spPr>
      </p:pic>
      <p:sp>
        <p:nvSpPr>
          <p:cNvPr id="126" name="Google Shape;126;p24"/>
          <p:cNvSpPr txBox="1">
            <a:spLocks noGrp="1"/>
          </p:cNvSpPr>
          <p:nvPr>
            <p:ph type="title"/>
          </p:nvPr>
        </p:nvSpPr>
        <p:spPr>
          <a:xfrm>
            <a:off x="594613" y="1246766"/>
            <a:ext cx="2868389" cy="50958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595959"/>
              </a:buClr>
              <a:buSzPts val="3400"/>
              <a:buFont typeface="Arial"/>
              <a:buNone/>
              <a:defRPr sz="2550" b="0" i="0" u="none" strike="noStrike" cap="none">
                <a:solidFill>
                  <a:srgbClr val="595959"/>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127" name="Google Shape;127;p24"/>
          <p:cNvSpPr txBox="1"/>
          <p:nvPr/>
        </p:nvSpPr>
        <p:spPr>
          <a:xfrm>
            <a:off x="164345" y="4806109"/>
            <a:ext cx="2066912" cy="184666"/>
          </a:xfrm>
          <a:prstGeom prst="rect">
            <a:avLst/>
          </a:prstGeom>
          <a:noFill/>
          <a:ln>
            <a:noFill/>
          </a:ln>
        </p:spPr>
        <p:txBody>
          <a:bodyPr spcFirstLastPara="1" wrap="square" lIns="68569" tIns="34275" rIns="68569" bIns="34275" anchor="t" anchorCtr="0">
            <a:noAutofit/>
          </a:bodyPr>
          <a:lstStyle/>
          <a:p>
            <a:pPr marL="0" marR="0" lvl="0" indent="0" algn="l" rtl="0">
              <a:spcBef>
                <a:spcPts val="0"/>
              </a:spcBef>
              <a:spcAft>
                <a:spcPts val="0"/>
              </a:spcAft>
              <a:buNone/>
            </a:pPr>
            <a:r>
              <a:rPr lang="en-US" sz="750">
                <a:solidFill>
                  <a:srgbClr val="7F7F7F"/>
                </a:solidFill>
                <a:latin typeface="Arial"/>
                <a:ea typeface="Arial"/>
                <a:cs typeface="Arial"/>
                <a:sym typeface="Arial"/>
              </a:rPr>
              <a:t>D2L Confidential   |   © 2019 D2L Corporation</a:t>
            </a:r>
            <a:endParaRPr sz="1050"/>
          </a:p>
        </p:txBody>
      </p:sp>
      <p:sp>
        <p:nvSpPr>
          <p:cNvPr id="128" name="Google Shape;128;p24"/>
          <p:cNvSpPr txBox="1">
            <a:spLocks noGrp="1"/>
          </p:cNvSpPr>
          <p:nvPr>
            <p:ph type="body" idx="1"/>
          </p:nvPr>
        </p:nvSpPr>
        <p:spPr>
          <a:xfrm>
            <a:off x="609675" y="1954590"/>
            <a:ext cx="3665791" cy="1354304"/>
          </a:xfrm>
          <a:prstGeom prst="rect">
            <a:avLst/>
          </a:prstGeom>
          <a:noFill/>
          <a:ln>
            <a:noFill/>
          </a:ln>
        </p:spPr>
        <p:txBody>
          <a:bodyPr spcFirstLastPara="1" wrap="square" lIns="91425" tIns="45700" rIns="91425" bIns="45700" anchor="t" anchorCtr="0">
            <a:noAutofit/>
          </a:bodyPr>
          <a:lstStyle>
            <a:lvl1pPr marL="342900" marR="0" lvl="0" indent="-171450" algn="l" rtl="0">
              <a:lnSpc>
                <a:spcPct val="90000"/>
              </a:lnSpc>
              <a:spcBef>
                <a:spcPts val="750"/>
              </a:spcBef>
              <a:spcAft>
                <a:spcPts val="0"/>
              </a:spcAft>
              <a:buClr>
                <a:srgbClr val="595959"/>
              </a:buClr>
              <a:buSzPts val="1600"/>
              <a:buFont typeface="Arial"/>
              <a:buNone/>
              <a:defRPr sz="1200" b="0" i="0" u="none" strike="noStrike" cap="none">
                <a:solidFill>
                  <a:srgbClr val="595959"/>
                </a:solidFill>
                <a:latin typeface="Arial"/>
                <a:ea typeface="Arial"/>
                <a:cs typeface="Arial"/>
                <a:sym typeface="Arial"/>
              </a:defRPr>
            </a:lvl1pPr>
            <a:lvl2pPr marL="685800" marR="0" lvl="1" indent="-171450" algn="l" rtl="0">
              <a:lnSpc>
                <a:spcPct val="90000"/>
              </a:lnSpc>
              <a:spcBef>
                <a:spcPts val="375"/>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2pPr>
            <a:lvl3pPr marL="1028700" marR="0" lvl="2" indent="-171450" algn="l" rtl="0">
              <a:lnSpc>
                <a:spcPct val="90000"/>
              </a:lnSpc>
              <a:spcBef>
                <a:spcPts val="375"/>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3pPr>
            <a:lvl4pPr marL="1371600" marR="0" lvl="3"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4pPr>
            <a:lvl5pPr marL="1714500" marR="0" lvl="4"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pic>
        <p:nvPicPr>
          <p:cNvPr id="129" name="Google Shape;129;p24"/>
          <p:cNvPicPr preferRelativeResize="0"/>
          <p:nvPr/>
        </p:nvPicPr>
        <p:blipFill rotWithShape="1">
          <a:blip r:embed="rId4">
            <a:alphaModFix/>
          </a:blip>
          <a:srcRect/>
          <a:stretch/>
        </p:blipFill>
        <p:spPr>
          <a:xfrm>
            <a:off x="8215312" y="0"/>
            <a:ext cx="928688" cy="5143500"/>
          </a:xfrm>
          <a:prstGeom prst="rect">
            <a:avLst/>
          </a:prstGeom>
          <a:noFill/>
          <a:ln>
            <a:noFill/>
          </a:ln>
        </p:spPr>
      </p:pic>
    </p:spTree>
    <p:extLst>
      <p:ext uri="{BB962C8B-B14F-4D97-AF65-F5344CB8AC3E}">
        <p14:creationId xmlns:p14="http://schemas.microsoft.com/office/powerpoint/2010/main" val="3013227141"/>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matchingName="Screenshot - Amethyst">
  <p:cSld name="Screenshot - Amethyst">
    <p:spTree>
      <p:nvGrpSpPr>
        <p:cNvPr id="1" name="Shape 130"/>
        <p:cNvGrpSpPr/>
        <p:nvPr/>
      </p:nvGrpSpPr>
      <p:grpSpPr>
        <a:xfrm>
          <a:off x="0" y="0"/>
          <a:ext cx="0" cy="0"/>
          <a:chOff x="0" y="0"/>
          <a:chExt cx="0" cy="0"/>
        </a:xfrm>
      </p:grpSpPr>
      <p:sp>
        <p:nvSpPr>
          <p:cNvPr id="131" name="Google Shape;131;p25"/>
          <p:cNvSpPr txBox="1">
            <a:spLocks noGrp="1"/>
          </p:cNvSpPr>
          <p:nvPr>
            <p:ph type="title"/>
          </p:nvPr>
        </p:nvSpPr>
        <p:spPr>
          <a:xfrm>
            <a:off x="594612" y="1099752"/>
            <a:ext cx="2340612" cy="352561"/>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rgbClr val="595959"/>
              </a:buClr>
              <a:buSzPts val="3000"/>
              <a:buFont typeface="Arial"/>
              <a:buNone/>
              <a:defRPr sz="2250" b="0" i="0" u="none" strike="noStrike" cap="none">
                <a:solidFill>
                  <a:srgbClr val="595959"/>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cxnSp>
        <p:nvCxnSpPr>
          <p:cNvPr id="132" name="Google Shape;132;p25"/>
          <p:cNvCxnSpPr/>
          <p:nvPr/>
        </p:nvCxnSpPr>
        <p:spPr>
          <a:xfrm>
            <a:off x="0" y="1623158"/>
            <a:ext cx="2953512" cy="0"/>
          </a:xfrm>
          <a:prstGeom prst="straightConnector1">
            <a:avLst/>
          </a:prstGeom>
          <a:noFill/>
          <a:ln w="63500" cap="flat" cmpd="sng">
            <a:solidFill>
              <a:srgbClr val="AFA1FF"/>
            </a:solidFill>
            <a:prstDash val="solid"/>
            <a:miter lim="800000"/>
            <a:headEnd type="none" w="sm" len="sm"/>
            <a:tailEnd type="none" w="sm" len="sm"/>
          </a:ln>
        </p:spPr>
      </p:cxnSp>
      <p:sp>
        <p:nvSpPr>
          <p:cNvPr id="133" name="Google Shape;133;p25"/>
          <p:cNvSpPr txBox="1">
            <a:spLocks noGrp="1"/>
          </p:cNvSpPr>
          <p:nvPr>
            <p:ph type="body" idx="1"/>
          </p:nvPr>
        </p:nvSpPr>
        <p:spPr>
          <a:xfrm>
            <a:off x="612900" y="1821436"/>
            <a:ext cx="2340612" cy="2320791"/>
          </a:xfrm>
          <a:prstGeom prst="rect">
            <a:avLst/>
          </a:prstGeom>
          <a:noFill/>
          <a:ln>
            <a:noFill/>
          </a:ln>
        </p:spPr>
        <p:txBody>
          <a:bodyPr spcFirstLastPara="1" wrap="square" lIns="91425" tIns="45700" rIns="91425" bIns="45700" anchor="t" anchorCtr="0">
            <a:noAutofit/>
          </a:bodyPr>
          <a:lstStyle>
            <a:lvl1pPr marL="342900" marR="0" lvl="0" indent="-171450" algn="l" rtl="0">
              <a:lnSpc>
                <a:spcPct val="100000"/>
              </a:lnSpc>
              <a:spcBef>
                <a:spcPts val="0"/>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241359573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2_Title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8A66B64-E6A9-0246-B207-708DFCFF87E2}"/>
              </a:ext>
            </a:extLst>
          </p:cNvPr>
          <p:cNvPicPr>
            <a:picLocks noChangeAspect="1"/>
          </p:cNvPicPr>
          <p:nvPr userDrawn="1"/>
        </p:nvPicPr>
        <p:blipFill rotWithShape="1">
          <a:blip r:embed="rId2"/>
          <a:srcRect r="17637" b="10979"/>
          <a:stretch/>
        </p:blipFill>
        <p:spPr>
          <a:xfrm>
            <a:off x="4370295" y="681114"/>
            <a:ext cx="4773706" cy="4465063"/>
          </a:xfrm>
          <a:prstGeom prst="rect">
            <a:avLst/>
          </a:prstGeom>
        </p:spPr>
      </p:pic>
      <p:sp>
        <p:nvSpPr>
          <p:cNvPr id="8" name="Google Shape;2739;p512">
            <a:extLst>
              <a:ext uri="{FF2B5EF4-FFF2-40B4-BE49-F238E27FC236}">
                <a16:creationId xmlns:a16="http://schemas.microsoft.com/office/drawing/2014/main" id="{C4D9EB72-3373-AB43-9C96-F17628BD1A8D}"/>
              </a:ext>
            </a:extLst>
          </p:cNvPr>
          <p:cNvSpPr/>
          <p:nvPr userDrawn="1"/>
        </p:nvSpPr>
        <p:spPr>
          <a:xfrm flipH="1">
            <a:off x="16289" y="4003"/>
            <a:ext cx="5756571" cy="5142173"/>
          </a:xfrm>
          <a:custGeom>
            <a:avLst/>
            <a:gdLst>
              <a:gd name="connsiteX0" fmla="*/ 2684207 w 8273880"/>
              <a:gd name="connsiteY0" fmla="*/ 0 h 6902245"/>
              <a:gd name="connsiteX1" fmla="*/ 7779149 w 8273880"/>
              <a:gd name="connsiteY1" fmla="*/ 0 h 6902245"/>
              <a:gd name="connsiteX2" fmla="*/ 8273845 w 8273880"/>
              <a:gd name="connsiteY2" fmla="*/ 6902245 h 6902245"/>
              <a:gd name="connsiteX3" fmla="*/ 1312607 w 8273880"/>
              <a:gd name="connsiteY3" fmla="*/ 6902245 h 6902245"/>
              <a:gd name="connsiteX4" fmla="*/ 0 w 8273880"/>
              <a:gd name="connsiteY4" fmla="*/ 4572000 h 6902245"/>
              <a:gd name="connsiteX5" fmla="*/ 2684207 w 8273880"/>
              <a:gd name="connsiteY5" fmla="*/ 0 h 6902245"/>
              <a:gd name="connsiteX0" fmla="*/ 2684207 w 7779149"/>
              <a:gd name="connsiteY0" fmla="*/ 0 h 6902245"/>
              <a:gd name="connsiteX1" fmla="*/ 7779149 w 7779149"/>
              <a:gd name="connsiteY1" fmla="*/ 0 h 6902245"/>
              <a:gd name="connsiteX2" fmla="*/ 7775240 w 7779149"/>
              <a:gd name="connsiteY2" fmla="*/ 6891479 h 6902245"/>
              <a:gd name="connsiteX3" fmla="*/ 1312607 w 7779149"/>
              <a:gd name="connsiteY3" fmla="*/ 6902245 h 6902245"/>
              <a:gd name="connsiteX4" fmla="*/ 0 w 7779149"/>
              <a:gd name="connsiteY4" fmla="*/ 4572000 h 6902245"/>
              <a:gd name="connsiteX5" fmla="*/ 2684207 w 7779149"/>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9149" h="6902245" extrusionOk="0">
                <a:moveTo>
                  <a:pt x="2684207" y="0"/>
                </a:moveTo>
                <a:lnTo>
                  <a:pt x="7779149" y="0"/>
                </a:lnTo>
                <a:cubicBezTo>
                  <a:pt x="7774233" y="2300748"/>
                  <a:pt x="7780156" y="4590731"/>
                  <a:pt x="7775240" y="6891479"/>
                </a:cubicBezTo>
                <a:lnTo>
                  <a:pt x="1312607" y="6902245"/>
                </a:lnTo>
                <a:lnTo>
                  <a:pt x="0" y="4572000"/>
                </a:lnTo>
                <a:lnTo>
                  <a:pt x="2684207" y="0"/>
                </a:lnTo>
                <a:close/>
              </a:path>
            </a:pathLst>
          </a:custGeom>
          <a:solidFill>
            <a:srgbClr val="FF6B70"/>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sp>
        <p:nvSpPr>
          <p:cNvPr id="9" name="Google Shape;2777;p515">
            <a:extLst>
              <a:ext uri="{FF2B5EF4-FFF2-40B4-BE49-F238E27FC236}">
                <a16:creationId xmlns:a16="http://schemas.microsoft.com/office/drawing/2014/main" id="{F66C06BE-9361-BF41-917C-F5D2EAE7CFCB}"/>
              </a:ext>
            </a:extLst>
          </p:cNvPr>
          <p:cNvSpPr/>
          <p:nvPr userDrawn="1"/>
        </p:nvSpPr>
        <p:spPr>
          <a:xfrm flipH="1">
            <a:off x="0" y="-2676"/>
            <a:ext cx="5459792" cy="5148852"/>
          </a:xfrm>
          <a:custGeom>
            <a:avLst/>
            <a:gdLst>
              <a:gd name="connsiteX0" fmla="*/ 2684207 w 8273864"/>
              <a:gd name="connsiteY0" fmla="*/ 0 h 6902245"/>
              <a:gd name="connsiteX1" fmla="*/ 7378097 w 8273864"/>
              <a:gd name="connsiteY1" fmla="*/ 0 h 6902245"/>
              <a:gd name="connsiteX2" fmla="*/ 8273845 w 8273864"/>
              <a:gd name="connsiteY2" fmla="*/ 6902245 h 6902245"/>
              <a:gd name="connsiteX3" fmla="*/ 1312607 w 8273864"/>
              <a:gd name="connsiteY3" fmla="*/ 6902245 h 6902245"/>
              <a:gd name="connsiteX4" fmla="*/ 0 w 8273864"/>
              <a:gd name="connsiteY4" fmla="*/ 4572000 h 6902245"/>
              <a:gd name="connsiteX5" fmla="*/ 2684207 w 8273864"/>
              <a:gd name="connsiteY5" fmla="*/ 0 h 6902245"/>
              <a:gd name="connsiteX0" fmla="*/ 2684207 w 7407140"/>
              <a:gd name="connsiteY0" fmla="*/ 0 h 6902245"/>
              <a:gd name="connsiteX1" fmla="*/ 7378097 w 7407140"/>
              <a:gd name="connsiteY1" fmla="*/ 0 h 6902245"/>
              <a:gd name="connsiteX2" fmla="*/ 7406705 w 7407140"/>
              <a:gd name="connsiteY2" fmla="*/ 6891479 h 6902245"/>
              <a:gd name="connsiteX3" fmla="*/ 1312607 w 7407140"/>
              <a:gd name="connsiteY3" fmla="*/ 6902245 h 6902245"/>
              <a:gd name="connsiteX4" fmla="*/ 0 w 7407140"/>
              <a:gd name="connsiteY4" fmla="*/ 4572000 h 6902245"/>
              <a:gd name="connsiteX5" fmla="*/ 2684207 w 7407140"/>
              <a:gd name="connsiteY5" fmla="*/ 0 h 6902245"/>
              <a:gd name="connsiteX0" fmla="*/ 2684207 w 7378097"/>
              <a:gd name="connsiteY0" fmla="*/ 0 h 6902245"/>
              <a:gd name="connsiteX1" fmla="*/ 7378097 w 7378097"/>
              <a:gd name="connsiteY1" fmla="*/ 0 h 6902245"/>
              <a:gd name="connsiteX2" fmla="*/ 7374187 w 7378097"/>
              <a:gd name="connsiteY2" fmla="*/ 6891480 h 6902245"/>
              <a:gd name="connsiteX3" fmla="*/ 1312607 w 7378097"/>
              <a:gd name="connsiteY3" fmla="*/ 6902245 h 6902245"/>
              <a:gd name="connsiteX4" fmla="*/ 0 w 7378097"/>
              <a:gd name="connsiteY4" fmla="*/ 4572000 h 6902245"/>
              <a:gd name="connsiteX5" fmla="*/ 2684207 w 7378097"/>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78097" h="6902245" extrusionOk="0">
                <a:moveTo>
                  <a:pt x="2684207" y="0"/>
                </a:moveTo>
                <a:lnTo>
                  <a:pt x="7378097" y="0"/>
                </a:lnTo>
                <a:cubicBezTo>
                  <a:pt x="7373181" y="2300748"/>
                  <a:pt x="7379103" y="4590732"/>
                  <a:pt x="7374187" y="6891480"/>
                </a:cubicBezTo>
                <a:lnTo>
                  <a:pt x="1312607" y="6902245"/>
                </a:lnTo>
                <a:lnTo>
                  <a:pt x="0" y="4572000"/>
                </a:lnTo>
                <a:lnTo>
                  <a:pt x="2684207" y="0"/>
                </a:lnTo>
                <a:close/>
              </a:path>
            </a:pathLst>
          </a:custGeom>
          <a:solidFill>
            <a:schemeClr val="dk1"/>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sp>
        <p:nvSpPr>
          <p:cNvPr id="7" name="TextBox 6">
            <a:extLst>
              <a:ext uri="{FF2B5EF4-FFF2-40B4-BE49-F238E27FC236}">
                <a16:creationId xmlns:a16="http://schemas.microsoft.com/office/drawing/2014/main" id="{2D5B0ECF-15AB-E54C-915B-EDE9F3BEE7A8}"/>
              </a:ext>
            </a:extLst>
          </p:cNvPr>
          <p:cNvSpPr txBox="1"/>
          <p:nvPr userDrawn="1"/>
        </p:nvSpPr>
        <p:spPr>
          <a:xfrm>
            <a:off x="118007" y="4806109"/>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spTree>
    <p:extLst>
      <p:ext uri="{BB962C8B-B14F-4D97-AF65-F5344CB8AC3E}">
        <p14:creationId xmlns:p14="http://schemas.microsoft.com/office/powerpoint/2010/main" val="956322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0.xml><?xml version="1.0" encoding="utf-8"?>
<p:sldLayout xmlns:a="http://schemas.openxmlformats.org/drawingml/2006/main" xmlns:r="http://schemas.openxmlformats.org/officeDocument/2006/relationships" xmlns:p="http://schemas.openxmlformats.org/presentationml/2006/main" matchingName="Customer Quote - Image">
  <p:cSld name="Customer Quote - Image">
    <p:spTree>
      <p:nvGrpSpPr>
        <p:cNvPr id="1" name="Shape 134"/>
        <p:cNvGrpSpPr/>
        <p:nvPr/>
      </p:nvGrpSpPr>
      <p:grpSpPr>
        <a:xfrm>
          <a:off x="0" y="0"/>
          <a:ext cx="0" cy="0"/>
          <a:chOff x="0" y="0"/>
          <a:chExt cx="0" cy="0"/>
        </a:xfrm>
      </p:grpSpPr>
      <p:pic>
        <p:nvPicPr>
          <p:cNvPr id="135" name="Google Shape;135;p26" descr="A small child sitting on a bed&#10;&#10;Description generated with high confidence"/>
          <p:cNvPicPr preferRelativeResize="0"/>
          <p:nvPr/>
        </p:nvPicPr>
        <p:blipFill rotWithShape="1">
          <a:blip r:embed="rId2">
            <a:alphaModFix/>
          </a:blip>
          <a:srcRect/>
          <a:stretch/>
        </p:blipFill>
        <p:spPr>
          <a:xfrm>
            <a:off x="0" y="-1"/>
            <a:ext cx="6846716" cy="5143501"/>
          </a:xfrm>
          <a:prstGeom prst="rect">
            <a:avLst/>
          </a:prstGeom>
          <a:noFill/>
          <a:ln>
            <a:noFill/>
          </a:ln>
        </p:spPr>
      </p:pic>
      <p:sp>
        <p:nvSpPr>
          <p:cNvPr id="136" name="Google Shape;136;p26"/>
          <p:cNvSpPr/>
          <p:nvPr/>
        </p:nvSpPr>
        <p:spPr>
          <a:xfrm rot="10800000" flipH="1">
            <a:off x="3074961" y="1"/>
            <a:ext cx="6069039" cy="5156688"/>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lt1"/>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pic>
        <p:nvPicPr>
          <p:cNvPr id="137" name="Google Shape;137;p26"/>
          <p:cNvPicPr preferRelativeResize="0"/>
          <p:nvPr/>
        </p:nvPicPr>
        <p:blipFill rotWithShape="1">
          <a:blip r:embed="rId3">
            <a:alphaModFix/>
          </a:blip>
          <a:srcRect/>
          <a:stretch/>
        </p:blipFill>
        <p:spPr>
          <a:xfrm>
            <a:off x="8215311" y="0"/>
            <a:ext cx="928688" cy="5143500"/>
          </a:xfrm>
          <a:prstGeom prst="rect">
            <a:avLst/>
          </a:prstGeom>
          <a:noFill/>
          <a:ln>
            <a:noFill/>
          </a:ln>
        </p:spPr>
      </p:pic>
      <p:sp>
        <p:nvSpPr>
          <p:cNvPr id="138" name="Google Shape;138;p26"/>
          <p:cNvSpPr txBox="1"/>
          <p:nvPr/>
        </p:nvSpPr>
        <p:spPr>
          <a:xfrm>
            <a:off x="164345" y="4806109"/>
            <a:ext cx="2066912" cy="184666"/>
          </a:xfrm>
          <a:prstGeom prst="rect">
            <a:avLst/>
          </a:prstGeom>
          <a:noFill/>
          <a:ln>
            <a:noFill/>
          </a:ln>
        </p:spPr>
        <p:txBody>
          <a:bodyPr spcFirstLastPara="1" wrap="square" lIns="68569" tIns="34275" rIns="68569" bIns="34275" anchor="t" anchorCtr="0">
            <a:noAutofit/>
          </a:bodyPr>
          <a:lstStyle/>
          <a:p>
            <a:pPr marL="0" marR="0" lvl="0" indent="0" algn="l" rtl="0">
              <a:spcBef>
                <a:spcPts val="0"/>
              </a:spcBef>
              <a:spcAft>
                <a:spcPts val="0"/>
              </a:spcAft>
              <a:buNone/>
            </a:pPr>
            <a:r>
              <a:rPr lang="en-US" sz="750">
                <a:solidFill>
                  <a:schemeClr val="lt1"/>
                </a:solidFill>
                <a:latin typeface="Arial"/>
                <a:ea typeface="Arial"/>
                <a:cs typeface="Arial"/>
                <a:sym typeface="Arial"/>
              </a:rPr>
              <a:t>D2L Confidential   |   © 2019 D2L Corporation</a:t>
            </a:r>
            <a:endParaRPr sz="1050"/>
          </a:p>
        </p:txBody>
      </p:sp>
      <p:sp>
        <p:nvSpPr>
          <p:cNvPr id="139" name="Google Shape;139;p26"/>
          <p:cNvSpPr txBox="1">
            <a:spLocks noGrp="1"/>
          </p:cNvSpPr>
          <p:nvPr>
            <p:ph type="body" idx="1"/>
          </p:nvPr>
        </p:nvSpPr>
        <p:spPr>
          <a:xfrm>
            <a:off x="4894007" y="1336424"/>
            <a:ext cx="3321302" cy="1376521"/>
          </a:xfrm>
          <a:prstGeom prst="rect">
            <a:avLst/>
          </a:prstGeom>
          <a:noFill/>
          <a:ln>
            <a:noFill/>
          </a:ln>
        </p:spPr>
        <p:txBody>
          <a:bodyPr spcFirstLastPara="1" wrap="square" lIns="91425" tIns="45700" rIns="91425" bIns="45700" anchor="t" anchorCtr="0">
            <a:noAutofit/>
          </a:bodyPr>
          <a:lstStyle>
            <a:lvl1pPr marL="342900" marR="0" lvl="0" indent="-171450" algn="l" rtl="0">
              <a:lnSpc>
                <a:spcPct val="100000"/>
              </a:lnSpc>
              <a:spcBef>
                <a:spcPts val="0"/>
              </a:spcBef>
              <a:spcAft>
                <a:spcPts val="0"/>
              </a:spcAft>
              <a:buClr>
                <a:srgbClr val="565A5C"/>
              </a:buClr>
              <a:buSzPts val="2000"/>
              <a:buFont typeface="Arial"/>
              <a:buNone/>
              <a:defRPr sz="1500" b="0" i="0" u="none" strike="noStrike" cap="none">
                <a:solidFill>
                  <a:srgbClr val="565A5C"/>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140" name="Google Shape;140;p26"/>
          <p:cNvSpPr txBox="1">
            <a:spLocks noGrp="1"/>
          </p:cNvSpPr>
          <p:nvPr>
            <p:ph type="body" idx="2"/>
          </p:nvPr>
        </p:nvSpPr>
        <p:spPr>
          <a:xfrm>
            <a:off x="4894006" y="2712945"/>
            <a:ext cx="3321302" cy="793355"/>
          </a:xfrm>
          <a:prstGeom prst="rect">
            <a:avLst/>
          </a:prstGeom>
          <a:noFill/>
          <a:ln>
            <a:noFill/>
          </a:ln>
        </p:spPr>
        <p:txBody>
          <a:bodyPr spcFirstLastPara="1" wrap="square" lIns="91425" tIns="45700" rIns="91425" bIns="45700" anchor="t" anchorCtr="0">
            <a:noAutofit/>
          </a:bodyPr>
          <a:lstStyle>
            <a:lvl1pPr marL="342900" marR="0" lvl="0" indent="-171450" algn="r" rtl="0">
              <a:lnSpc>
                <a:spcPct val="100000"/>
              </a:lnSpc>
              <a:spcBef>
                <a:spcPts val="0"/>
              </a:spcBef>
              <a:spcAft>
                <a:spcPts val="0"/>
              </a:spcAft>
              <a:buClr>
                <a:srgbClr val="565A5C"/>
              </a:buClr>
              <a:buSzPts val="1600"/>
              <a:buFont typeface="Arial"/>
              <a:buNone/>
              <a:defRPr sz="1200" b="0" i="1" u="none" strike="noStrike" cap="none">
                <a:solidFill>
                  <a:srgbClr val="565A5C"/>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141" name="Google Shape;141;p26"/>
          <p:cNvSpPr>
            <a:spLocks noGrp="1"/>
          </p:cNvSpPr>
          <p:nvPr>
            <p:ph type="pic" idx="3"/>
          </p:nvPr>
        </p:nvSpPr>
        <p:spPr>
          <a:xfrm>
            <a:off x="6767512" y="3519487"/>
            <a:ext cx="1447800" cy="757238"/>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750"/>
              </a:spcBef>
              <a:spcAft>
                <a:spcPts val="0"/>
              </a:spcAft>
              <a:buClr>
                <a:srgbClr val="A5A5A5"/>
              </a:buClr>
              <a:buSzPts val="1800"/>
              <a:buFont typeface="Arial"/>
              <a:buNone/>
              <a:defRPr sz="1350" b="0" i="1" u="none" strike="noStrike" cap="none">
                <a:solidFill>
                  <a:srgbClr val="A5A5A5"/>
                </a:solidFill>
                <a:latin typeface="Arial"/>
                <a:ea typeface="Arial"/>
                <a:cs typeface="Arial"/>
                <a:sym typeface="Arial"/>
              </a:defRPr>
            </a:lvl1pPr>
            <a:lvl2pPr marR="0" lvl="1"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R="0" lvl="2"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R="0" lvl="3"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R="0" lvl="4"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R="0" lvl="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R="0" lvl="6"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R="0" lvl="7"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R="0" lvl="8"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2924178778"/>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showMasterSp="0" matchingName="Blank" type="blank">
  <p:cSld name="Blank">
    <p:bg>
      <p:bgPr>
        <a:blipFill>
          <a:blip r:embed="rId2">
            <a:alphaModFix/>
          </a:blip>
          <a:stretch>
            <a:fillRect/>
          </a:stretch>
        </a:blipFill>
        <a:effectLst/>
      </p:bgPr>
    </p:bg>
    <p:spTree>
      <p:nvGrpSpPr>
        <p:cNvPr id="1" name="Shape 142"/>
        <p:cNvGrpSpPr/>
        <p:nvPr/>
      </p:nvGrpSpPr>
      <p:grpSpPr>
        <a:xfrm>
          <a:off x="0" y="0"/>
          <a:ext cx="0" cy="0"/>
          <a:chOff x="0" y="0"/>
          <a:chExt cx="0" cy="0"/>
        </a:xfrm>
      </p:grpSpPr>
      <p:sp>
        <p:nvSpPr>
          <p:cNvPr id="143" name="Google Shape;143;p27"/>
          <p:cNvSpPr txBox="1"/>
          <p:nvPr/>
        </p:nvSpPr>
        <p:spPr>
          <a:xfrm>
            <a:off x="299812" y="4687576"/>
            <a:ext cx="2066912" cy="184666"/>
          </a:xfrm>
          <a:prstGeom prst="rect">
            <a:avLst/>
          </a:prstGeom>
          <a:noFill/>
          <a:ln>
            <a:noFill/>
          </a:ln>
        </p:spPr>
        <p:txBody>
          <a:bodyPr spcFirstLastPara="1" wrap="square" lIns="68569" tIns="34275" rIns="68569" bIns="34275" anchor="t" anchorCtr="0">
            <a:noAutofit/>
          </a:bodyPr>
          <a:lstStyle/>
          <a:p>
            <a:pPr marL="0" marR="0" lvl="0" indent="0" algn="l" rtl="0">
              <a:spcBef>
                <a:spcPts val="0"/>
              </a:spcBef>
              <a:spcAft>
                <a:spcPts val="0"/>
              </a:spcAft>
              <a:buNone/>
            </a:pPr>
            <a:r>
              <a:rPr lang="en-US" sz="750">
                <a:solidFill>
                  <a:srgbClr val="7F7F7F"/>
                </a:solidFill>
                <a:latin typeface="Arial"/>
                <a:ea typeface="Arial"/>
                <a:cs typeface="Arial"/>
                <a:sym typeface="Arial"/>
              </a:rPr>
              <a:t>D2L Confidential   |   © 2019 D2L Corporation</a:t>
            </a:r>
            <a:endParaRPr sz="1050"/>
          </a:p>
        </p:txBody>
      </p:sp>
    </p:spTree>
    <p:extLst>
      <p:ext uri="{BB962C8B-B14F-4D97-AF65-F5344CB8AC3E}">
        <p14:creationId xmlns:p14="http://schemas.microsoft.com/office/powerpoint/2010/main" val="1490410274"/>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matchingName="5 Topics - V2">
  <p:cSld name="5 Topics - V2">
    <p:spTree>
      <p:nvGrpSpPr>
        <p:cNvPr id="1" name="Shape 144"/>
        <p:cNvGrpSpPr/>
        <p:nvPr/>
      </p:nvGrpSpPr>
      <p:grpSpPr>
        <a:xfrm>
          <a:off x="0" y="0"/>
          <a:ext cx="0" cy="0"/>
          <a:chOff x="0" y="0"/>
          <a:chExt cx="0" cy="0"/>
        </a:xfrm>
      </p:grpSpPr>
      <p:sp>
        <p:nvSpPr>
          <p:cNvPr id="145" name="Google Shape;145;p28"/>
          <p:cNvSpPr/>
          <p:nvPr/>
        </p:nvSpPr>
        <p:spPr>
          <a:xfrm rot="5653296">
            <a:off x="-522112" y="81198"/>
            <a:ext cx="5745470" cy="5044145"/>
          </a:xfrm>
          <a:prstGeom prst="blockArc">
            <a:avLst>
              <a:gd name="adj1" fmla="val 11521304"/>
              <a:gd name="adj2" fmla="val 20844257"/>
              <a:gd name="adj3" fmla="val 791"/>
            </a:avLst>
          </a:prstGeom>
          <a:solidFill>
            <a:srgbClr val="D8D8D8"/>
          </a:solidFill>
          <a:ln w="12700" cap="flat" cmpd="sng">
            <a:solidFill>
              <a:srgbClr val="D8D8D8"/>
            </a:solidFill>
            <a:prstDash val="solid"/>
            <a:miter lim="800000"/>
            <a:headEnd type="none" w="sm" len="sm"/>
            <a:tailEnd type="none" w="sm" len="sm"/>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FFFFFF"/>
              </a:solidFill>
              <a:latin typeface="Arial"/>
              <a:ea typeface="Arial"/>
              <a:cs typeface="Arial"/>
              <a:sym typeface="Arial"/>
            </a:endParaRPr>
          </a:p>
        </p:txBody>
      </p:sp>
      <p:sp>
        <p:nvSpPr>
          <p:cNvPr id="146" name="Google Shape;146;p28"/>
          <p:cNvSpPr txBox="1">
            <a:spLocks noGrp="1"/>
          </p:cNvSpPr>
          <p:nvPr>
            <p:ph type="body" idx="1"/>
          </p:nvPr>
        </p:nvSpPr>
        <p:spPr>
          <a:xfrm>
            <a:off x="4661137" y="363899"/>
            <a:ext cx="2981885" cy="324072"/>
          </a:xfrm>
          <a:prstGeom prst="rect">
            <a:avLst/>
          </a:prstGeom>
          <a:noFill/>
          <a:ln>
            <a:noFill/>
          </a:ln>
        </p:spPr>
        <p:txBody>
          <a:bodyPr spcFirstLastPara="1" wrap="square" lIns="91425" tIns="45700" rIns="91425" bIns="45700" anchor="ctr" anchorCtr="0">
            <a:noAutofit/>
          </a:bodyPr>
          <a:lstStyle>
            <a:lvl1pPr marL="342900" marR="0" lvl="0" indent="-171450" algn="l" rtl="0">
              <a:lnSpc>
                <a:spcPct val="100000"/>
              </a:lnSpc>
              <a:spcBef>
                <a:spcPts val="750"/>
              </a:spcBef>
              <a:spcAft>
                <a:spcPts val="0"/>
              </a:spcAft>
              <a:buClr>
                <a:srgbClr val="595959"/>
              </a:buClr>
              <a:buSzPts val="2200"/>
              <a:buFont typeface="Arial"/>
              <a:buNone/>
              <a:defRPr sz="16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cxnSp>
        <p:nvCxnSpPr>
          <p:cNvPr id="147" name="Google Shape;147;p28"/>
          <p:cNvCxnSpPr/>
          <p:nvPr/>
        </p:nvCxnSpPr>
        <p:spPr>
          <a:xfrm>
            <a:off x="4717158" y="738397"/>
            <a:ext cx="537281" cy="0"/>
          </a:xfrm>
          <a:prstGeom prst="straightConnector1">
            <a:avLst/>
          </a:prstGeom>
          <a:noFill/>
          <a:ln w="63500" cap="flat" cmpd="sng">
            <a:solidFill>
              <a:srgbClr val="FF6B70"/>
            </a:solidFill>
            <a:prstDash val="solid"/>
            <a:miter lim="800000"/>
            <a:headEnd type="none" w="sm" len="sm"/>
            <a:tailEnd type="none" w="sm" len="sm"/>
          </a:ln>
        </p:spPr>
      </p:cxnSp>
      <p:sp>
        <p:nvSpPr>
          <p:cNvPr id="148" name="Google Shape;148;p28"/>
          <p:cNvSpPr txBox="1">
            <a:spLocks noGrp="1"/>
          </p:cNvSpPr>
          <p:nvPr>
            <p:ph type="body" idx="2"/>
          </p:nvPr>
        </p:nvSpPr>
        <p:spPr>
          <a:xfrm>
            <a:off x="4661137" y="4280579"/>
            <a:ext cx="2981885" cy="324072"/>
          </a:xfrm>
          <a:prstGeom prst="rect">
            <a:avLst/>
          </a:prstGeom>
          <a:noFill/>
          <a:ln>
            <a:noFill/>
          </a:ln>
        </p:spPr>
        <p:txBody>
          <a:bodyPr spcFirstLastPara="1" wrap="square" lIns="91425" tIns="45700" rIns="91425" bIns="45700" anchor="ctr" anchorCtr="0">
            <a:noAutofit/>
          </a:bodyPr>
          <a:lstStyle>
            <a:lvl1pPr marL="342900" marR="0" lvl="0" indent="-171450" algn="l" rtl="0">
              <a:lnSpc>
                <a:spcPct val="100000"/>
              </a:lnSpc>
              <a:spcBef>
                <a:spcPts val="750"/>
              </a:spcBef>
              <a:spcAft>
                <a:spcPts val="0"/>
              </a:spcAft>
              <a:buClr>
                <a:srgbClr val="595959"/>
              </a:buClr>
              <a:buSzPts val="2200"/>
              <a:buFont typeface="Arial"/>
              <a:buNone/>
              <a:defRPr sz="16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cxnSp>
        <p:nvCxnSpPr>
          <p:cNvPr id="149" name="Google Shape;149;p28"/>
          <p:cNvCxnSpPr/>
          <p:nvPr/>
        </p:nvCxnSpPr>
        <p:spPr>
          <a:xfrm>
            <a:off x="4717158" y="4655077"/>
            <a:ext cx="537281" cy="0"/>
          </a:xfrm>
          <a:prstGeom prst="straightConnector1">
            <a:avLst/>
          </a:prstGeom>
          <a:noFill/>
          <a:ln w="63500" cap="flat" cmpd="sng">
            <a:solidFill>
              <a:srgbClr val="00B0F0"/>
            </a:solidFill>
            <a:prstDash val="solid"/>
            <a:miter lim="800000"/>
            <a:headEnd type="none" w="sm" len="sm"/>
            <a:tailEnd type="none" w="sm" len="sm"/>
          </a:ln>
        </p:spPr>
      </p:cxnSp>
      <p:sp>
        <p:nvSpPr>
          <p:cNvPr id="150" name="Google Shape;150;p28"/>
          <p:cNvSpPr txBox="1">
            <a:spLocks noGrp="1"/>
          </p:cNvSpPr>
          <p:nvPr>
            <p:ph type="body" idx="3"/>
          </p:nvPr>
        </p:nvSpPr>
        <p:spPr>
          <a:xfrm>
            <a:off x="5212310" y="3381419"/>
            <a:ext cx="2981885" cy="324072"/>
          </a:xfrm>
          <a:prstGeom prst="rect">
            <a:avLst/>
          </a:prstGeom>
          <a:noFill/>
          <a:ln>
            <a:noFill/>
          </a:ln>
        </p:spPr>
        <p:txBody>
          <a:bodyPr spcFirstLastPara="1" wrap="square" lIns="91425" tIns="45700" rIns="91425" bIns="45700" anchor="ctr" anchorCtr="0">
            <a:noAutofit/>
          </a:bodyPr>
          <a:lstStyle>
            <a:lvl1pPr marL="342900" marR="0" lvl="0" indent="-171450" algn="l" rtl="0">
              <a:lnSpc>
                <a:spcPct val="100000"/>
              </a:lnSpc>
              <a:spcBef>
                <a:spcPts val="750"/>
              </a:spcBef>
              <a:spcAft>
                <a:spcPts val="0"/>
              </a:spcAft>
              <a:buClr>
                <a:srgbClr val="595959"/>
              </a:buClr>
              <a:buSzPts val="2200"/>
              <a:buFont typeface="Arial"/>
              <a:buNone/>
              <a:defRPr sz="16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cxnSp>
        <p:nvCxnSpPr>
          <p:cNvPr id="151" name="Google Shape;151;p28"/>
          <p:cNvCxnSpPr/>
          <p:nvPr/>
        </p:nvCxnSpPr>
        <p:spPr>
          <a:xfrm>
            <a:off x="5268331" y="3755917"/>
            <a:ext cx="537281" cy="0"/>
          </a:xfrm>
          <a:prstGeom prst="straightConnector1">
            <a:avLst/>
          </a:prstGeom>
          <a:noFill/>
          <a:ln w="63500" cap="flat" cmpd="sng">
            <a:solidFill>
              <a:srgbClr val="FFBA59"/>
            </a:solidFill>
            <a:prstDash val="solid"/>
            <a:miter lim="800000"/>
            <a:headEnd type="none" w="sm" len="sm"/>
            <a:tailEnd type="none" w="sm" len="sm"/>
          </a:ln>
        </p:spPr>
      </p:cxnSp>
      <p:sp>
        <p:nvSpPr>
          <p:cNvPr id="152" name="Google Shape;152;p28"/>
          <p:cNvSpPr txBox="1">
            <a:spLocks noGrp="1"/>
          </p:cNvSpPr>
          <p:nvPr>
            <p:ph type="body" idx="4"/>
          </p:nvPr>
        </p:nvSpPr>
        <p:spPr>
          <a:xfrm>
            <a:off x="5212310" y="1270679"/>
            <a:ext cx="2981885" cy="324072"/>
          </a:xfrm>
          <a:prstGeom prst="rect">
            <a:avLst/>
          </a:prstGeom>
          <a:noFill/>
          <a:ln>
            <a:noFill/>
          </a:ln>
        </p:spPr>
        <p:txBody>
          <a:bodyPr spcFirstLastPara="1" wrap="square" lIns="91425" tIns="45700" rIns="91425" bIns="45700" anchor="ctr" anchorCtr="0">
            <a:noAutofit/>
          </a:bodyPr>
          <a:lstStyle>
            <a:lvl1pPr marL="342900" marR="0" lvl="0" indent="-171450" algn="l" rtl="0">
              <a:lnSpc>
                <a:spcPct val="100000"/>
              </a:lnSpc>
              <a:spcBef>
                <a:spcPts val="750"/>
              </a:spcBef>
              <a:spcAft>
                <a:spcPts val="0"/>
              </a:spcAft>
              <a:buClr>
                <a:srgbClr val="595959"/>
              </a:buClr>
              <a:buSzPts val="2200"/>
              <a:buFont typeface="Arial"/>
              <a:buNone/>
              <a:defRPr sz="16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cxnSp>
        <p:nvCxnSpPr>
          <p:cNvPr id="153" name="Google Shape;153;p28"/>
          <p:cNvCxnSpPr/>
          <p:nvPr/>
        </p:nvCxnSpPr>
        <p:spPr>
          <a:xfrm>
            <a:off x="5268331" y="1645177"/>
            <a:ext cx="537281" cy="0"/>
          </a:xfrm>
          <a:prstGeom prst="straightConnector1">
            <a:avLst/>
          </a:prstGeom>
          <a:noFill/>
          <a:ln w="63500" cap="flat" cmpd="sng">
            <a:solidFill>
              <a:srgbClr val="AFA1FF"/>
            </a:solidFill>
            <a:prstDash val="solid"/>
            <a:miter lim="800000"/>
            <a:headEnd type="none" w="sm" len="sm"/>
            <a:tailEnd type="none" w="sm" len="sm"/>
          </a:ln>
        </p:spPr>
      </p:cxnSp>
      <p:sp>
        <p:nvSpPr>
          <p:cNvPr id="154" name="Google Shape;154;p28"/>
          <p:cNvSpPr txBox="1">
            <a:spLocks noGrp="1"/>
          </p:cNvSpPr>
          <p:nvPr>
            <p:ph type="body" idx="5"/>
          </p:nvPr>
        </p:nvSpPr>
        <p:spPr>
          <a:xfrm>
            <a:off x="5402043" y="2329859"/>
            <a:ext cx="2981885" cy="324072"/>
          </a:xfrm>
          <a:prstGeom prst="rect">
            <a:avLst/>
          </a:prstGeom>
          <a:noFill/>
          <a:ln>
            <a:noFill/>
          </a:ln>
        </p:spPr>
        <p:txBody>
          <a:bodyPr spcFirstLastPara="1" wrap="square" lIns="91425" tIns="45700" rIns="91425" bIns="45700" anchor="ctr" anchorCtr="0">
            <a:noAutofit/>
          </a:bodyPr>
          <a:lstStyle>
            <a:lvl1pPr marL="342900" marR="0" lvl="0" indent="-171450" algn="l" rtl="0">
              <a:lnSpc>
                <a:spcPct val="100000"/>
              </a:lnSpc>
              <a:spcBef>
                <a:spcPts val="750"/>
              </a:spcBef>
              <a:spcAft>
                <a:spcPts val="0"/>
              </a:spcAft>
              <a:buClr>
                <a:srgbClr val="595959"/>
              </a:buClr>
              <a:buSzPts val="2200"/>
              <a:buFont typeface="Arial"/>
              <a:buNone/>
              <a:defRPr sz="16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cxnSp>
        <p:nvCxnSpPr>
          <p:cNvPr id="155" name="Google Shape;155;p28"/>
          <p:cNvCxnSpPr/>
          <p:nvPr/>
        </p:nvCxnSpPr>
        <p:spPr>
          <a:xfrm>
            <a:off x="5458063" y="2704357"/>
            <a:ext cx="537281" cy="0"/>
          </a:xfrm>
          <a:prstGeom prst="straightConnector1">
            <a:avLst/>
          </a:prstGeom>
          <a:noFill/>
          <a:ln w="63500" cap="flat" cmpd="sng">
            <a:solidFill>
              <a:srgbClr val="8CCD5A"/>
            </a:solidFill>
            <a:prstDash val="solid"/>
            <a:miter lim="800000"/>
            <a:headEnd type="none" w="sm" len="sm"/>
            <a:tailEnd type="none" w="sm" len="sm"/>
          </a:ln>
        </p:spPr>
      </p:cxnSp>
      <p:sp>
        <p:nvSpPr>
          <p:cNvPr id="156" name="Google Shape;156;p28"/>
          <p:cNvSpPr txBox="1">
            <a:spLocks noGrp="1"/>
          </p:cNvSpPr>
          <p:nvPr>
            <p:ph type="title"/>
          </p:nvPr>
        </p:nvSpPr>
        <p:spPr>
          <a:xfrm>
            <a:off x="985823" y="2016133"/>
            <a:ext cx="2241425" cy="880109"/>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595959"/>
              </a:buClr>
              <a:buSzPts val="4000"/>
              <a:buFont typeface="Arial"/>
              <a:buNone/>
              <a:defRPr sz="3000" b="0" i="0" u="none" strike="noStrike" cap="none">
                <a:solidFill>
                  <a:srgbClr val="595959"/>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Tree>
    <p:extLst>
      <p:ext uri="{BB962C8B-B14F-4D97-AF65-F5344CB8AC3E}">
        <p14:creationId xmlns:p14="http://schemas.microsoft.com/office/powerpoint/2010/main" val="3823281945"/>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showMasterSp="0" matchingName="Title">
  <p:cSld name="Title">
    <p:spTree>
      <p:nvGrpSpPr>
        <p:cNvPr id="1" name="Shape 157"/>
        <p:cNvGrpSpPr/>
        <p:nvPr/>
      </p:nvGrpSpPr>
      <p:grpSpPr>
        <a:xfrm>
          <a:off x="0" y="0"/>
          <a:ext cx="0" cy="0"/>
          <a:chOff x="0" y="0"/>
          <a:chExt cx="0" cy="0"/>
        </a:xfrm>
      </p:grpSpPr>
      <p:pic>
        <p:nvPicPr>
          <p:cNvPr id="158" name="Google Shape;158;p29"/>
          <p:cNvPicPr preferRelativeResize="0"/>
          <p:nvPr/>
        </p:nvPicPr>
        <p:blipFill rotWithShape="1">
          <a:blip r:embed="rId2">
            <a:alphaModFix/>
          </a:blip>
          <a:srcRect/>
          <a:stretch/>
        </p:blipFill>
        <p:spPr>
          <a:xfrm>
            <a:off x="2738956" y="0"/>
            <a:ext cx="6405044" cy="5156688"/>
          </a:xfrm>
          <a:prstGeom prst="rect">
            <a:avLst/>
          </a:prstGeom>
          <a:noFill/>
          <a:ln>
            <a:noFill/>
          </a:ln>
        </p:spPr>
      </p:pic>
      <p:sp>
        <p:nvSpPr>
          <p:cNvPr id="159" name="Google Shape;159;p29"/>
          <p:cNvSpPr/>
          <p:nvPr/>
        </p:nvSpPr>
        <p:spPr>
          <a:xfrm flipH="1">
            <a:off x="0" y="0"/>
            <a:ext cx="6069039" cy="5156688"/>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lt1"/>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pic>
        <p:nvPicPr>
          <p:cNvPr id="160" name="Google Shape;160;p29"/>
          <p:cNvPicPr preferRelativeResize="0"/>
          <p:nvPr/>
        </p:nvPicPr>
        <p:blipFill rotWithShape="1">
          <a:blip r:embed="rId3">
            <a:alphaModFix/>
          </a:blip>
          <a:srcRect/>
          <a:stretch/>
        </p:blipFill>
        <p:spPr>
          <a:xfrm>
            <a:off x="8215312" y="0"/>
            <a:ext cx="928688" cy="5143500"/>
          </a:xfrm>
          <a:prstGeom prst="rect">
            <a:avLst/>
          </a:prstGeom>
          <a:noFill/>
          <a:ln>
            <a:noFill/>
          </a:ln>
        </p:spPr>
      </p:pic>
      <p:sp>
        <p:nvSpPr>
          <p:cNvPr id="161" name="Google Shape;161;p29"/>
          <p:cNvSpPr txBox="1">
            <a:spLocks noGrp="1"/>
          </p:cNvSpPr>
          <p:nvPr>
            <p:ph type="title"/>
          </p:nvPr>
        </p:nvSpPr>
        <p:spPr>
          <a:xfrm>
            <a:off x="958392" y="2650524"/>
            <a:ext cx="3856853" cy="69446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rgbClr val="565A5C"/>
              </a:buClr>
              <a:buSzPts val="4000"/>
              <a:buFont typeface="Arial"/>
              <a:buNone/>
              <a:defRPr sz="3000" b="0" i="0" u="none" strike="noStrike" cap="none">
                <a:solidFill>
                  <a:srgbClr val="565A5C"/>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162" name="Google Shape;162;p29"/>
          <p:cNvSpPr txBox="1">
            <a:spLocks noGrp="1"/>
          </p:cNvSpPr>
          <p:nvPr>
            <p:ph type="body" idx="1"/>
          </p:nvPr>
        </p:nvSpPr>
        <p:spPr>
          <a:xfrm>
            <a:off x="958392" y="3524394"/>
            <a:ext cx="4653863" cy="822095"/>
          </a:xfrm>
          <a:prstGeom prst="rect">
            <a:avLst/>
          </a:prstGeom>
          <a:noFill/>
          <a:ln>
            <a:noFill/>
          </a:ln>
        </p:spPr>
        <p:txBody>
          <a:bodyPr spcFirstLastPara="1" wrap="square" lIns="91425" tIns="45700" rIns="91425" bIns="45700" anchor="t" anchorCtr="0">
            <a:noAutofit/>
          </a:bodyPr>
          <a:lstStyle>
            <a:lvl1pPr marL="342900" marR="0" lvl="0" indent="-171450" algn="l" rtl="0">
              <a:lnSpc>
                <a:spcPct val="90000"/>
              </a:lnSpc>
              <a:spcBef>
                <a:spcPts val="750"/>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1pPr>
            <a:lvl2pPr marL="685800" marR="0" lvl="1" indent="-171450" algn="l" rtl="0">
              <a:lnSpc>
                <a:spcPct val="90000"/>
              </a:lnSpc>
              <a:spcBef>
                <a:spcPts val="375"/>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2pPr>
            <a:lvl3pPr marL="1028700" marR="0" lvl="2" indent="-171450" algn="l" rtl="0">
              <a:lnSpc>
                <a:spcPct val="90000"/>
              </a:lnSpc>
              <a:spcBef>
                <a:spcPts val="375"/>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3pPr>
            <a:lvl4pPr marL="1371600" marR="0" lvl="3"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4pPr>
            <a:lvl5pPr marL="1714500" marR="0" lvl="4"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cxnSp>
        <p:nvCxnSpPr>
          <p:cNvPr id="163" name="Google Shape;163;p29"/>
          <p:cNvCxnSpPr/>
          <p:nvPr/>
        </p:nvCxnSpPr>
        <p:spPr>
          <a:xfrm>
            <a:off x="1024810" y="3398477"/>
            <a:ext cx="676532" cy="0"/>
          </a:xfrm>
          <a:prstGeom prst="straightConnector1">
            <a:avLst/>
          </a:prstGeom>
          <a:noFill/>
          <a:ln w="63500" cap="flat" cmpd="sng">
            <a:solidFill>
              <a:srgbClr val="00B0F0"/>
            </a:solidFill>
            <a:prstDash val="solid"/>
            <a:miter lim="800000"/>
            <a:headEnd type="none" w="sm" len="sm"/>
            <a:tailEnd type="none" w="sm" len="sm"/>
          </a:ln>
        </p:spPr>
      </p:cxnSp>
      <p:sp>
        <p:nvSpPr>
          <p:cNvPr id="164" name="Google Shape;164;p29"/>
          <p:cNvSpPr txBox="1"/>
          <p:nvPr/>
        </p:nvSpPr>
        <p:spPr>
          <a:xfrm>
            <a:off x="164345" y="4806109"/>
            <a:ext cx="2066912" cy="184666"/>
          </a:xfrm>
          <a:prstGeom prst="rect">
            <a:avLst/>
          </a:prstGeom>
          <a:noFill/>
          <a:ln>
            <a:noFill/>
          </a:ln>
        </p:spPr>
        <p:txBody>
          <a:bodyPr spcFirstLastPara="1" wrap="square" lIns="68569" tIns="34275" rIns="68569" bIns="34275" anchor="t" anchorCtr="0">
            <a:noAutofit/>
          </a:bodyPr>
          <a:lstStyle/>
          <a:p>
            <a:pPr marL="0" marR="0" lvl="0" indent="0" algn="l" rtl="0">
              <a:spcBef>
                <a:spcPts val="0"/>
              </a:spcBef>
              <a:spcAft>
                <a:spcPts val="0"/>
              </a:spcAft>
              <a:buNone/>
            </a:pPr>
            <a:r>
              <a:rPr lang="en-US" sz="750">
                <a:solidFill>
                  <a:srgbClr val="7F7F7F"/>
                </a:solidFill>
                <a:latin typeface="Arial"/>
                <a:ea typeface="Arial"/>
                <a:cs typeface="Arial"/>
                <a:sym typeface="Arial"/>
              </a:rPr>
              <a:t>D2L Confidential   |   © 2019 D2L Corporation</a:t>
            </a:r>
            <a:endParaRPr sz="1050"/>
          </a:p>
        </p:txBody>
      </p:sp>
    </p:spTree>
    <p:extLst>
      <p:ext uri="{BB962C8B-B14F-4D97-AF65-F5344CB8AC3E}">
        <p14:creationId xmlns:p14="http://schemas.microsoft.com/office/powerpoint/2010/main" val="3736244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4.xml><?xml version="1.0" encoding="utf-8"?>
<p:sldLayout xmlns:a="http://schemas.openxmlformats.org/drawingml/2006/main" xmlns:r="http://schemas.openxmlformats.org/officeDocument/2006/relationships" xmlns:p="http://schemas.openxmlformats.org/presentationml/2006/main" showMasterSp="0" matchingName="Team Member Introduction">
  <p:cSld name="Team Member Introduction">
    <p:spTree>
      <p:nvGrpSpPr>
        <p:cNvPr id="1" name="Shape 165"/>
        <p:cNvGrpSpPr/>
        <p:nvPr/>
      </p:nvGrpSpPr>
      <p:grpSpPr>
        <a:xfrm>
          <a:off x="0" y="0"/>
          <a:ext cx="0" cy="0"/>
          <a:chOff x="0" y="0"/>
          <a:chExt cx="0" cy="0"/>
        </a:xfrm>
      </p:grpSpPr>
      <p:pic>
        <p:nvPicPr>
          <p:cNvPr id="166" name="Google Shape;166;p30"/>
          <p:cNvPicPr preferRelativeResize="0"/>
          <p:nvPr/>
        </p:nvPicPr>
        <p:blipFill rotWithShape="1">
          <a:blip r:embed="rId2">
            <a:alphaModFix/>
          </a:blip>
          <a:srcRect/>
          <a:stretch/>
        </p:blipFill>
        <p:spPr>
          <a:xfrm>
            <a:off x="1402238" y="0"/>
            <a:ext cx="7739063" cy="5143500"/>
          </a:xfrm>
          <a:prstGeom prst="rect">
            <a:avLst/>
          </a:prstGeom>
          <a:noFill/>
          <a:ln>
            <a:noFill/>
          </a:ln>
        </p:spPr>
      </p:pic>
      <p:sp>
        <p:nvSpPr>
          <p:cNvPr id="167" name="Google Shape;167;p30"/>
          <p:cNvSpPr/>
          <p:nvPr/>
        </p:nvSpPr>
        <p:spPr>
          <a:xfrm flipH="1">
            <a:off x="0" y="0"/>
            <a:ext cx="6069039" cy="5156688"/>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lt1"/>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pic>
        <p:nvPicPr>
          <p:cNvPr id="168" name="Google Shape;168;p30"/>
          <p:cNvPicPr preferRelativeResize="0"/>
          <p:nvPr/>
        </p:nvPicPr>
        <p:blipFill rotWithShape="1">
          <a:blip r:embed="rId3">
            <a:alphaModFix/>
          </a:blip>
          <a:srcRect/>
          <a:stretch/>
        </p:blipFill>
        <p:spPr>
          <a:xfrm>
            <a:off x="8215312" y="0"/>
            <a:ext cx="928688" cy="5143500"/>
          </a:xfrm>
          <a:prstGeom prst="rect">
            <a:avLst/>
          </a:prstGeom>
          <a:noFill/>
          <a:ln>
            <a:noFill/>
          </a:ln>
        </p:spPr>
      </p:pic>
      <p:sp>
        <p:nvSpPr>
          <p:cNvPr id="169" name="Google Shape;169;p30"/>
          <p:cNvSpPr txBox="1">
            <a:spLocks noGrp="1"/>
          </p:cNvSpPr>
          <p:nvPr>
            <p:ph type="body" idx="1"/>
          </p:nvPr>
        </p:nvSpPr>
        <p:spPr>
          <a:xfrm>
            <a:off x="1084734" y="1437763"/>
            <a:ext cx="3487266" cy="276738"/>
          </a:xfrm>
          <a:prstGeom prst="rect">
            <a:avLst/>
          </a:prstGeom>
          <a:noFill/>
          <a:ln>
            <a:noFill/>
          </a:ln>
        </p:spPr>
        <p:txBody>
          <a:bodyPr spcFirstLastPara="1" wrap="square" lIns="91425" tIns="45700" rIns="91425" bIns="45700" anchor="t" anchorCtr="0">
            <a:noAutofit/>
          </a:bodyPr>
          <a:lstStyle>
            <a:lvl1pPr marL="342900" marR="0" lvl="0" indent="-171450" algn="l" rtl="0">
              <a:lnSpc>
                <a:spcPct val="90000"/>
              </a:lnSpc>
              <a:spcBef>
                <a:spcPts val="750"/>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1pPr>
            <a:lvl2pPr marL="685800" marR="0" lvl="1" indent="-171450" algn="l" rtl="0">
              <a:lnSpc>
                <a:spcPct val="90000"/>
              </a:lnSpc>
              <a:spcBef>
                <a:spcPts val="375"/>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2pPr>
            <a:lvl3pPr marL="1028700" marR="0" lvl="2" indent="-171450" algn="l" rtl="0">
              <a:lnSpc>
                <a:spcPct val="90000"/>
              </a:lnSpc>
              <a:spcBef>
                <a:spcPts val="375"/>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3pPr>
            <a:lvl4pPr marL="1371600" marR="0" lvl="3"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4pPr>
            <a:lvl5pPr marL="1714500" marR="0" lvl="4"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170" name="Google Shape;170;p30"/>
          <p:cNvSpPr txBox="1"/>
          <p:nvPr/>
        </p:nvSpPr>
        <p:spPr>
          <a:xfrm>
            <a:off x="164345" y="4806109"/>
            <a:ext cx="2066912" cy="184666"/>
          </a:xfrm>
          <a:prstGeom prst="rect">
            <a:avLst/>
          </a:prstGeom>
          <a:noFill/>
          <a:ln>
            <a:noFill/>
          </a:ln>
        </p:spPr>
        <p:txBody>
          <a:bodyPr spcFirstLastPara="1" wrap="square" lIns="68569" tIns="34275" rIns="68569" bIns="34275" anchor="t" anchorCtr="0">
            <a:noAutofit/>
          </a:bodyPr>
          <a:lstStyle/>
          <a:p>
            <a:pPr marL="0" marR="0" lvl="0" indent="0" algn="l" rtl="0">
              <a:spcBef>
                <a:spcPts val="0"/>
              </a:spcBef>
              <a:spcAft>
                <a:spcPts val="0"/>
              </a:spcAft>
              <a:buNone/>
            </a:pPr>
            <a:r>
              <a:rPr lang="en-US" sz="750">
                <a:solidFill>
                  <a:srgbClr val="7F7F7F"/>
                </a:solidFill>
                <a:latin typeface="Arial"/>
                <a:ea typeface="Arial"/>
                <a:cs typeface="Arial"/>
                <a:sym typeface="Arial"/>
              </a:rPr>
              <a:t>D2L Confidential   |   © 2019 D2L Corporation</a:t>
            </a:r>
            <a:endParaRPr sz="1050"/>
          </a:p>
        </p:txBody>
      </p:sp>
      <p:sp>
        <p:nvSpPr>
          <p:cNvPr id="171" name="Google Shape;171;p30"/>
          <p:cNvSpPr txBox="1">
            <a:spLocks noGrp="1"/>
          </p:cNvSpPr>
          <p:nvPr>
            <p:ph type="title"/>
          </p:nvPr>
        </p:nvSpPr>
        <p:spPr>
          <a:xfrm>
            <a:off x="244602" y="209836"/>
            <a:ext cx="3688663" cy="53997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595959"/>
              </a:buClr>
              <a:buSzPts val="4000"/>
              <a:buFont typeface="Arial"/>
              <a:buNone/>
              <a:defRPr sz="3000" b="0" i="0" u="none" strike="noStrike" cap="none">
                <a:solidFill>
                  <a:srgbClr val="595959"/>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cxnSp>
        <p:nvCxnSpPr>
          <p:cNvPr id="172" name="Google Shape;172;p30"/>
          <p:cNvCxnSpPr/>
          <p:nvPr/>
        </p:nvCxnSpPr>
        <p:spPr>
          <a:xfrm>
            <a:off x="316150" y="747069"/>
            <a:ext cx="676532" cy="0"/>
          </a:xfrm>
          <a:prstGeom prst="straightConnector1">
            <a:avLst/>
          </a:prstGeom>
          <a:noFill/>
          <a:ln w="63500" cap="flat" cmpd="sng">
            <a:solidFill>
              <a:srgbClr val="00B0F0"/>
            </a:solidFill>
            <a:prstDash val="solid"/>
            <a:miter lim="800000"/>
            <a:headEnd type="none" w="sm" len="sm"/>
            <a:tailEnd type="none" w="sm" len="sm"/>
          </a:ln>
        </p:spPr>
      </p:cxnSp>
      <p:sp>
        <p:nvSpPr>
          <p:cNvPr id="173" name="Google Shape;173;p30"/>
          <p:cNvSpPr txBox="1">
            <a:spLocks noGrp="1"/>
          </p:cNvSpPr>
          <p:nvPr>
            <p:ph type="body" idx="2"/>
          </p:nvPr>
        </p:nvSpPr>
        <p:spPr>
          <a:xfrm>
            <a:off x="1084734" y="1740322"/>
            <a:ext cx="3487266" cy="276738"/>
          </a:xfrm>
          <a:prstGeom prst="rect">
            <a:avLst/>
          </a:prstGeom>
          <a:noFill/>
          <a:ln>
            <a:noFill/>
          </a:ln>
        </p:spPr>
        <p:txBody>
          <a:bodyPr spcFirstLastPara="1" wrap="square" lIns="91425" tIns="45700" rIns="91425" bIns="45700" anchor="t" anchorCtr="0">
            <a:noAutofit/>
          </a:bodyPr>
          <a:lstStyle>
            <a:lvl1pPr marL="342900" marR="0" lvl="0" indent="-171450" algn="l" rtl="0">
              <a:lnSpc>
                <a:spcPct val="90000"/>
              </a:lnSpc>
              <a:spcBef>
                <a:spcPts val="750"/>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1pPr>
            <a:lvl2pPr marL="685800" marR="0" lvl="1" indent="-171450" algn="l" rtl="0">
              <a:lnSpc>
                <a:spcPct val="90000"/>
              </a:lnSpc>
              <a:spcBef>
                <a:spcPts val="375"/>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2pPr>
            <a:lvl3pPr marL="1028700" marR="0" lvl="2" indent="-171450" algn="l" rtl="0">
              <a:lnSpc>
                <a:spcPct val="90000"/>
              </a:lnSpc>
              <a:spcBef>
                <a:spcPts val="375"/>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3pPr>
            <a:lvl4pPr marL="1371600" marR="0" lvl="3"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4pPr>
            <a:lvl5pPr marL="1714500" marR="0" lvl="4"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174" name="Google Shape;174;p30"/>
          <p:cNvSpPr txBox="1">
            <a:spLocks noGrp="1"/>
          </p:cNvSpPr>
          <p:nvPr>
            <p:ph type="body" idx="3"/>
          </p:nvPr>
        </p:nvSpPr>
        <p:spPr>
          <a:xfrm>
            <a:off x="1084734" y="2567316"/>
            <a:ext cx="3487266" cy="276738"/>
          </a:xfrm>
          <a:prstGeom prst="rect">
            <a:avLst/>
          </a:prstGeom>
          <a:noFill/>
          <a:ln>
            <a:noFill/>
          </a:ln>
        </p:spPr>
        <p:txBody>
          <a:bodyPr spcFirstLastPara="1" wrap="square" lIns="91425" tIns="45700" rIns="91425" bIns="45700" anchor="t" anchorCtr="0">
            <a:noAutofit/>
          </a:bodyPr>
          <a:lstStyle>
            <a:lvl1pPr marL="342900" marR="0" lvl="0" indent="-171450" algn="l" rtl="0">
              <a:lnSpc>
                <a:spcPct val="90000"/>
              </a:lnSpc>
              <a:spcBef>
                <a:spcPts val="750"/>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1pPr>
            <a:lvl2pPr marL="685800" marR="0" lvl="1" indent="-171450" algn="l" rtl="0">
              <a:lnSpc>
                <a:spcPct val="90000"/>
              </a:lnSpc>
              <a:spcBef>
                <a:spcPts val="375"/>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2pPr>
            <a:lvl3pPr marL="1028700" marR="0" lvl="2" indent="-171450" algn="l" rtl="0">
              <a:lnSpc>
                <a:spcPct val="90000"/>
              </a:lnSpc>
              <a:spcBef>
                <a:spcPts val="375"/>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3pPr>
            <a:lvl4pPr marL="1371600" marR="0" lvl="3"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4pPr>
            <a:lvl5pPr marL="1714500" marR="0" lvl="4"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175" name="Google Shape;175;p30"/>
          <p:cNvSpPr txBox="1">
            <a:spLocks noGrp="1"/>
          </p:cNvSpPr>
          <p:nvPr>
            <p:ph type="body" idx="4"/>
          </p:nvPr>
        </p:nvSpPr>
        <p:spPr>
          <a:xfrm>
            <a:off x="1084734" y="2869875"/>
            <a:ext cx="3487266" cy="276738"/>
          </a:xfrm>
          <a:prstGeom prst="rect">
            <a:avLst/>
          </a:prstGeom>
          <a:noFill/>
          <a:ln>
            <a:noFill/>
          </a:ln>
        </p:spPr>
        <p:txBody>
          <a:bodyPr spcFirstLastPara="1" wrap="square" lIns="91425" tIns="45700" rIns="91425" bIns="45700" anchor="t" anchorCtr="0">
            <a:noAutofit/>
          </a:bodyPr>
          <a:lstStyle>
            <a:lvl1pPr marL="342900" marR="0" lvl="0" indent="-171450" algn="l" rtl="0">
              <a:lnSpc>
                <a:spcPct val="90000"/>
              </a:lnSpc>
              <a:spcBef>
                <a:spcPts val="750"/>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1pPr>
            <a:lvl2pPr marL="685800" marR="0" lvl="1" indent="-171450" algn="l" rtl="0">
              <a:lnSpc>
                <a:spcPct val="90000"/>
              </a:lnSpc>
              <a:spcBef>
                <a:spcPts val="375"/>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2pPr>
            <a:lvl3pPr marL="1028700" marR="0" lvl="2" indent="-171450" algn="l" rtl="0">
              <a:lnSpc>
                <a:spcPct val="90000"/>
              </a:lnSpc>
              <a:spcBef>
                <a:spcPts val="375"/>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3pPr>
            <a:lvl4pPr marL="1371600" marR="0" lvl="3"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4pPr>
            <a:lvl5pPr marL="1714500" marR="0" lvl="4"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176" name="Google Shape;176;p30"/>
          <p:cNvSpPr txBox="1">
            <a:spLocks noGrp="1"/>
          </p:cNvSpPr>
          <p:nvPr>
            <p:ph type="body" idx="5"/>
          </p:nvPr>
        </p:nvSpPr>
        <p:spPr>
          <a:xfrm>
            <a:off x="1084734" y="3696869"/>
            <a:ext cx="3487266" cy="276738"/>
          </a:xfrm>
          <a:prstGeom prst="rect">
            <a:avLst/>
          </a:prstGeom>
          <a:noFill/>
          <a:ln>
            <a:noFill/>
          </a:ln>
        </p:spPr>
        <p:txBody>
          <a:bodyPr spcFirstLastPara="1" wrap="square" lIns="91425" tIns="45700" rIns="91425" bIns="45700" anchor="t" anchorCtr="0">
            <a:noAutofit/>
          </a:bodyPr>
          <a:lstStyle>
            <a:lvl1pPr marL="342900" marR="0" lvl="0" indent="-171450" algn="l" rtl="0">
              <a:lnSpc>
                <a:spcPct val="90000"/>
              </a:lnSpc>
              <a:spcBef>
                <a:spcPts val="750"/>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1pPr>
            <a:lvl2pPr marL="685800" marR="0" lvl="1" indent="-171450" algn="l" rtl="0">
              <a:lnSpc>
                <a:spcPct val="90000"/>
              </a:lnSpc>
              <a:spcBef>
                <a:spcPts val="375"/>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2pPr>
            <a:lvl3pPr marL="1028700" marR="0" lvl="2" indent="-171450" algn="l" rtl="0">
              <a:lnSpc>
                <a:spcPct val="90000"/>
              </a:lnSpc>
              <a:spcBef>
                <a:spcPts val="375"/>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3pPr>
            <a:lvl4pPr marL="1371600" marR="0" lvl="3"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4pPr>
            <a:lvl5pPr marL="1714500" marR="0" lvl="4"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177" name="Google Shape;177;p30"/>
          <p:cNvSpPr txBox="1">
            <a:spLocks noGrp="1"/>
          </p:cNvSpPr>
          <p:nvPr>
            <p:ph type="body" idx="6"/>
          </p:nvPr>
        </p:nvSpPr>
        <p:spPr>
          <a:xfrm>
            <a:off x="1084734" y="3999428"/>
            <a:ext cx="3487266" cy="276738"/>
          </a:xfrm>
          <a:prstGeom prst="rect">
            <a:avLst/>
          </a:prstGeom>
          <a:noFill/>
          <a:ln>
            <a:noFill/>
          </a:ln>
        </p:spPr>
        <p:txBody>
          <a:bodyPr spcFirstLastPara="1" wrap="square" lIns="91425" tIns="45700" rIns="91425" bIns="45700" anchor="t" anchorCtr="0">
            <a:noAutofit/>
          </a:bodyPr>
          <a:lstStyle>
            <a:lvl1pPr marL="342900" marR="0" lvl="0" indent="-171450" algn="l" rtl="0">
              <a:lnSpc>
                <a:spcPct val="90000"/>
              </a:lnSpc>
              <a:spcBef>
                <a:spcPts val="750"/>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1pPr>
            <a:lvl2pPr marL="685800" marR="0" lvl="1" indent="-171450" algn="l" rtl="0">
              <a:lnSpc>
                <a:spcPct val="90000"/>
              </a:lnSpc>
              <a:spcBef>
                <a:spcPts val="375"/>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2pPr>
            <a:lvl3pPr marL="1028700" marR="0" lvl="2" indent="-171450" algn="l" rtl="0">
              <a:lnSpc>
                <a:spcPct val="90000"/>
              </a:lnSpc>
              <a:spcBef>
                <a:spcPts val="375"/>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3pPr>
            <a:lvl4pPr marL="1371600" marR="0" lvl="3"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4pPr>
            <a:lvl5pPr marL="1714500" marR="0" lvl="4"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3999915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5.xml><?xml version="1.0" encoding="utf-8"?>
<p:sldLayout xmlns:a="http://schemas.openxmlformats.org/drawingml/2006/main" xmlns:r="http://schemas.openxmlformats.org/officeDocument/2006/relationships" xmlns:p="http://schemas.openxmlformats.org/presentationml/2006/main" matchingName="Agenda">
  <p:cSld name="Agenda">
    <p:spTree>
      <p:nvGrpSpPr>
        <p:cNvPr id="1" name="Shape 178"/>
        <p:cNvGrpSpPr/>
        <p:nvPr/>
      </p:nvGrpSpPr>
      <p:grpSpPr>
        <a:xfrm>
          <a:off x="0" y="0"/>
          <a:ext cx="0" cy="0"/>
          <a:chOff x="0" y="0"/>
          <a:chExt cx="0" cy="0"/>
        </a:xfrm>
      </p:grpSpPr>
      <p:pic>
        <p:nvPicPr>
          <p:cNvPr id="179" name="Google Shape;179;p31"/>
          <p:cNvPicPr preferRelativeResize="0"/>
          <p:nvPr/>
        </p:nvPicPr>
        <p:blipFill rotWithShape="1">
          <a:blip r:embed="rId2">
            <a:alphaModFix/>
          </a:blip>
          <a:srcRect/>
          <a:stretch/>
        </p:blipFill>
        <p:spPr>
          <a:xfrm>
            <a:off x="2" y="1"/>
            <a:ext cx="4498041" cy="4639520"/>
          </a:xfrm>
          <a:prstGeom prst="rect">
            <a:avLst/>
          </a:prstGeom>
          <a:noFill/>
          <a:ln>
            <a:noFill/>
          </a:ln>
        </p:spPr>
      </p:pic>
      <p:sp>
        <p:nvSpPr>
          <p:cNvPr id="180" name="Google Shape;180;p31"/>
          <p:cNvSpPr txBox="1">
            <a:spLocks noGrp="1"/>
          </p:cNvSpPr>
          <p:nvPr>
            <p:ph type="title"/>
          </p:nvPr>
        </p:nvSpPr>
        <p:spPr>
          <a:xfrm>
            <a:off x="5187491" y="1023947"/>
            <a:ext cx="3856853" cy="69446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rgbClr val="565A5C"/>
              </a:buClr>
              <a:buSzPts val="3000"/>
              <a:buFont typeface="Arial"/>
              <a:buNone/>
              <a:defRPr sz="2250" b="0" i="0" u="none" strike="noStrike" cap="none">
                <a:solidFill>
                  <a:srgbClr val="565A5C"/>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181" name="Google Shape;181;p31"/>
          <p:cNvSpPr txBox="1">
            <a:spLocks noGrp="1"/>
          </p:cNvSpPr>
          <p:nvPr>
            <p:ph type="body" idx="1"/>
          </p:nvPr>
        </p:nvSpPr>
        <p:spPr>
          <a:xfrm>
            <a:off x="5187491" y="1897816"/>
            <a:ext cx="3856853" cy="1685534"/>
          </a:xfrm>
          <a:prstGeom prst="rect">
            <a:avLst/>
          </a:prstGeom>
          <a:noFill/>
          <a:ln>
            <a:noFill/>
          </a:ln>
        </p:spPr>
        <p:txBody>
          <a:bodyPr spcFirstLastPara="1" wrap="square" lIns="91425" tIns="45700" rIns="91425" bIns="45700" anchor="t" anchorCtr="0">
            <a:noAutofit/>
          </a:bodyPr>
          <a:lstStyle>
            <a:lvl1pPr marL="342900" marR="0" lvl="0" indent="-285750" algn="l" rtl="0">
              <a:lnSpc>
                <a:spcPct val="100000"/>
              </a:lnSpc>
              <a:spcBef>
                <a:spcPts val="0"/>
              </a:spcBef>
              <a:spcAft>
                <a:spcPts val="0"/>
              </a:spcAft>
              <a:buClr>
                <a:srgbClr val="595959"/>
              </a:buClr>
              <a:buSzPts val="2400"/>
              <a:buFont typeface="Arial"/>
              <a:buChar char="•"/>
              <a:defRPr sz="1800" b="0" i="0" u="none" strike="noStrike" cap="none">
                <a:solidFill>
                  <a:srgbClr val="595959"/>
                </a:solidFill>
                <a:latin typeface="Arial"/>
                <a:ea typeface="Arial"/>
                <a:cs typeface="Arial"/>
                <a:sym typeface="Arial"/>
              </a:defRPr>
            </a:lvl1pPr>
            <a:lvl2pPr marL="685800" marR="0" lvl="1" indent="-171450" algn="l" rtl="0">
              <a:lnSpc>
                <a:spcPct val="90000"/>
              </a:lnSpc>
              <a:spcBef>
                <a:spcPts val="375"/>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2pPr>
            <a:lvl3pPr marL="1028700" marR="0" lvl="2" indent="-171450" algn="l" rtl="0">
              <a:lnSpc>
                <a:spcPct val="90000"/>
              </a:lnSpc>
              <a:spcBef>
                <a:spcPts val="375"/>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3pPr>
            <a:lvl4pPr marL="1371600" marR="0" lvl="3"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4pPr>
            <a:lvl5pPr marL="1714500" marR="0" lvl="4"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cxnSp>
        <p:nvCxnSpPr>
          <p:cNvPr id="182" name="Google Shape;182;p31"/>
          <p:cNvCxnSpPr/>
          <p:nvPr/>
        </p:nvCxnSpPr>
        <p:spPr>
          <a:xfrm>
            <a:off x="5253910" y="1789485"/>
            <a:ext cx="676532" cy="0"/>
          </a:xfrm>
          <a:prstGeom prst="straightConnector1">
            <a:avLst/>
          </a:prstGeom>
          <a:noFill/>
          <a:ln w="63500" cap="flat" cmpd="sng">
            <a:solidFill>
              <a:srgbClr val="00B0F0"/>
            </a:solidFill>
            <a:prstDash val="solid"/>
            <a:miter lim="800000"/>
            <a:headEnd type="none" w="sm" len="sm"/>
            <a:tailEnd type="none" w="sm" len="sm"/>
          </a:ln>
        </p:spPr>
      </p:cxnSp>
    </p:spTree>
    <p:extLst>
      <p:ext uri="{BB962C8B-B14F-4D97-AF65-F5344CB8AC3E}">
        <p14:creationId xmlns:p14="http://schemas.microsoft.com/office/powerpoint/2010/main" val="3823355492"/>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matchingName="1_Title">
  <p:cSld name="1_Title">
    <p:spTree>
      <p:nvGrpSpPr>
        <p:cNvPr id="1" name="Shape 183"/>
        <p:cNvGrpSpPr/>
        <p:nvPr/>
      </p:nvGrpSpPr>
      <p:grpSpPr>
        <a:xfrm>
          <a:off x="0" y="0"/>
          <a:ext cx="0" cy="0"/>
          <a:chOff x="0" y="0"/>
          <a:chExt cx="0" cy="0"/>
        </a:xfrm>
      </p:grpSpPr>
      <p:pic>
        <p:nvPicPr>
          <p:cNvPr id="184" name="Google Shape;184;p32"/>
          <p:cNvPicPr preferRelativeResize="0"/>
          <p:nvPr/>
        </p:nvPicPr>
        <p:blipFill rotWithShape="1">
          <a:blip r:embed="rId2">
            <a:alphaModFix/>
          </a:blip>
          <a:srcRect/>
          <a:stretch/>
        </p:blipFill>
        <p:spPr>
          <a:xfrm>
            <a:off x="0" y="0"/>
            <a:ext cx="5619233" cy="5143500"/>
          </a:xfrm>
          <a:prstGeom prst="rect">
            <a:avLst/>
          </a:prstGeom>
          <a:noFill/>
          <a:ln>
            <a:noFill/>
          </a:ln>
        </p:spPr>
      </p:pic>
      <p:sp>
        <p:nvSpPr>
          <p:cNvPr id="185" name="Google Shape;185;p32"/>
          <p:cNvSpPr/>
          <p:nvPr/>
        </p:nvSpPr>
        <p:spPr>
          <a:xfrm>
            <a:off x="3074961" y="0"/>
            <a:ext cx="6069039" cy="5156688"/>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lt1"/>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186" name="Google Shape;186;p32"/>
          <p:cNvSpPr txBox="1">
            <a:spLocks noGrp="1"/>
          </p:cNvSpPr>
          <p:nvPr>
            <p:ph type="title"/>
          </p:nvPr>
        </p:nvSpPr>
        <p:spPr>
          <a:xfrm>
            <a:off x="4148159" y="2682421"/>
            <a:ext cx="3856853" cy="69446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rgbClr val="565A5C"/>
              </a:buClr>
              <a:buSzPts val="4000"/>
              <a:buFont typeface="Arial"/>
              <a:buNone/>
              <a:defRPr sz="3000" b="0" i="0" u="none" strike="noStrike" cap="none">
                <a:solidFill>
                  <a:srgbClr val="565A5C"/>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187" name="Google Shape;187;p32"/>
          <p:cNvSpPr txBox="1">
            <a:spLocks noGrp="1"/>
          </p:cNvSpPr>
          <p:nvPr>
            <p:ph type="body" idx="1"/>
          </p:nvPr>
        </p:nvSpPr>
        <p:spPr>
          <a:xfrm>
            <a:off x="4148159" y="3556291"/>
            <a:ext cx="4653863" cy="822095"/>
          </a:xfrm>
          <a:prstGeom prst="rect">
            <a:avLst/>
          </a:prstGeom>
          <a:noFill/>
          <a:ln>
            <a:noFill/>
          </a:ln>
        </p:spPr>
        <p:txBody>
          <a:bodyPr spcFirstLastPara="1" wrap="square" lIns="91425" tIns="45700" rIns="91425" bIns="45700" anchor="t" anchorCtr="0">
            <a:noAutofit/>
          </a:bodyPr>
          <a:lstStyle>
            <a:lvl1pPr marL="342900" marR="0" lvl="0" indent="-171450" algn="l" rtl="0">
              <a:lnSpc>
                <a:spcPct val="90000"/>
              </a:lnSpc>
              <a:spcBef>
                <a:spcPts val="750"/>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1pPr>
            <a:lvl2pPr marL="685800" marR="0" lvl="1" indent="-171450" algn="l" rtl="0">
              <a:lnSpc>
                <a:spcPct val="90000"/>
              </a:lnSpc>
              <a:spcBef>
                <a:spcPts val="375"/>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2pPr>
            <a:lvl3pPr marL="1028700" marR="0" lvl="2" indent="-171450" algn="l" rtl="0">
              <a:lnSpc>
                <a:spcPct val="90000"/>
              </a:lnSpc>
              <a:spcBef>
                <a:spcPts val="375"/>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3pPr>
            <a:lvl4pPr marL="1371600" marR="0" lvl="3"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4pPr>
            <a:lvl5pPr marL="1714500" marR="0" lvl="4"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cxnSp>
        <p:nvCxnSpPr>
          <p:cNvPr id="188" name="Google Shape;188;p32"/>
          <p:cNvCxnSpPr/>
          <p:nvPr/>
        </p:nvCxnSpPr>
        <p:spPr>
          <a:xfrm>
            <a:off x="4214578" y="3430375"/>
            <a:ext cx="676532" cy="0"/>
          </a:xfrm>
          <a:prstGeom prst="straightConnector1">
            <a:avLst/>
          </a:prstGeom>
          <a:noFill/>
          <a:ln w="63500" cap="flat" cmpd="sng">
            <a:solidFill>
              <a:srgbClr val="00B0F0"/>
            </a:solidFill>
            <a:prstDash val="solid"/>
            <a:miter lim="800000"/>
            <a:headEnd type="none" w="sm" len="sm"/>
            <a:tailEnd type="none" w="sm" len="sm"/>
          </a:ln>
        </p:spPr>
      </p:cxnSp>
      <p:sp>
        <p:nvSpPr>
          <p:cNvPr id="189" name="Google Shape;189;p32"/>
          <p:cNvSpPr txBox="1"/>
          <p:nvPr/>
        </p:nvSpPr>
        <p:spPr>
          <a:xfrm>
            <a:off x="164345" y="4806109"/>
            <a:ext cx="2066912" cy="184666"/>
          </a:xfrm>
          <a:prstGeom prst="rect">
            <a:avLst/>
          </a:prstGeom>
          <a:noFill/>
          <a:ln>
            <a:noFill/>
          </a:ln>
        </p:spPr>
        <p:txBody>
          <a:bodyPr spcFirstLastPara="1" wrap="square" lIns="68569" tIns="34275" rIns="68569" bIns="34275" anchor="t" anchorCtr="0">
            <a:noAutofit/>
          </a:bodyPr>
          <a:lstStyle/>
          <a:p>
            <a:pPr marL="0" marR="0" lvl="0" indent="0" algn="l" rtl="0">
              <a:spcBef>
                <a:spcPts val="0"/>
              </a:spcBef>
              <a:spcAft>
                <a:spcPts val="0"/>
              </a:spcAft>
              <a:buNone/>
            </a:pPr>
            <a:r>
              <a:rPr lang="en-US" sz="750">
                <a:solidFill>
                  <a:schemeClr val="lt1"/>
                </a:solidFill>
                <a:latin typeface="Arial"/>
                <a:ea typeface="Arial"/>
                <a:cs typeface="Arial"/>
                <a:sym typeface="Arial"/>
              </a:rPr>
              <a:t>D2L Confidential   |   © 2019 D2L Corporation</a:t>
            </a:r>
            <a:endParaRPr sz="1050"/>
          </a:p>
        </p:txBody>
      </p:sp>
      <p:pic>
        <p:nvPicPr>
          <p:cNvPr id="190" name="Google Shape;190;p32"/>
          <p:cNvPicPr preferRelativeResize="0"/>
          <p:nvPr/>
        </p:nvPicPr>
        <p:blipFill rotWithShape="1">
          <a:blip r:embed="rId3">
            <a:alphaModFix/>
          </a:blip>
          <a:srcRect/>
          <a:stretch/>
        </p:blipFill>
        <p:spPr>
          <a:xfrm>
            <a:off x="8215311" y="0"/>
            <a:ext cx="928688" cy="5143500"/>
          </a:xfrm>
          <a:prstGeom prst="rect">
            <a:avLst/>
          </a:prstGeom>
          <a:noFill/>
          <a:ln>
            <a:noFill/>
          </a:ln>
        </p:spPr>
      </p:pic>
    </p:spTree>
    <p:extLst>
      <p:ext uri="{BB962C8B-B14F-4D97-AF65-F5344CB8AC3E}">
        <p14:creationId xmlns:p14="http://schemas.microsoft.com/office/powerpoint/2010/main" val="3782168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7.xml><?xml version="1.0" encoding="utf-8"?>
<p:sldLayout xmlns:a="http://schemas.openxmlformats.org/drawingml/2006/main" xmlns:r="http://schemas.openxmlformats.org/officeDocument/2006/relationships" xmlns:p="http://schemas.openxmlformats.org/presentationml/2006/main" matchingName="5 Topics">
  <p:cSld name="5 Topics">
    <p:spTree>
      <p:nvGrpSpPr>
        <p:cNvPr id="1" name="Shape 191"/>
        <p:cNvGrpSpPr/>
        <p:nvPr/>
      </p:nvGrpSpPr>
      <p:grpSpPr>
        <a:xfrm>
          <a:off x="0" y="0"/>
          <a:ext cx="0" cy="0"/>
          <a:chOff x="0" y="0"/>
          <a:chExt cx="0" cy="0"/>
        </a:xfrm>
      </p:grpSpPr>
      <p:sp>
        <p:nvSpPr>
          <p:cNvPr id="192" name="Google Shape;192;p33"/>
          <p:cNvSpPr/>
          <p:nvPr/>
        </p:nvSpPr>
        <p:spPr>
          <a:xfrm rot="-5400000">
            <a:off x="1342857" y="2312949"/>
            <a:ext cx="2857016" cy="1674533"/>
          </a:xfrm>
          <a:prstGeom prst="roundRect">
            <a:avLst>
              <a:gd name="adj" fmla="val 4697"/>
            </a:avLst>
          </a:prstGeom>
          <a:solidFill>
            <a:srgbClr val="F2F2F2"/>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800">
              <a:solidFill>
                <a:srgbClr val="404F64"/>
              </a:solidFill>
              <a:latin typeface="Arial"/>
              <a:ea typeface="Arial"/>
              <a:cs typeface="Arial"/>
              <a:sym typeface="Arial"/>
            </a:endParaRPr>
          </a:p>
        </p:txBody>
      </p:sp>
      <p:sp>
        <p:nvSpPr>
          <p:cNvPr id="193" name="Google Shape;193;p33"/>
          <p:cNvSpPr/>
          <p:nvPr/>
        </p:nvSpPr>
        <p:spPr>
          <a:xfrm rot="-5400000">
            <a:off x="3143493" y="2312949"/>
            <a:ext cx="2857016" cy="1674533"/>
          </a:xfrm>
          <a:prstGeom prst="roundRect">
            <a:avLst>
              <a:gd name="adj" fmla="val 4697"/>
            </a:avLst>
          </a:prstGeom>
          <a:solidFill>
            <a:srgbClr val="F2F2F2"/>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800">
              <a:solidFill>
                <a:srgbClr val="404F64"/>
              </a:solidFill>
              <a:latin typeface="Arial"/>
              <a:ea typeface="Arial"/>
              <a:cs typeface="Arial"/>
              <a:sym typeface="Arial"/>
            </a:endParaRPr>
          </a:p>
        </p:txBody>
      </p:sp>
      <p:sp>
        <p:nvSpPr>
          <p:cNvPr id="194" name="Google Shape;194;p33"/>
          <p:cNvSpPr/>
          <p:nvPr/>
        </p:nvSpPr>
        <p:spPr>
          <a:xfrm rot="-5400000">
            <a:off x="4944129" y="2312949"/>
            <a:ext cx="2857016" cy="1674533"/>
          </a:xfrm>
          <a:prstGeom prst="roundRect">
            <a:avLst>
              <a:gd name="adj" fmla="val 4697"/>
            </a:avLst>
          </a:prstGeom>
          <a:solidFill>
            <a:srgbClr val="F2F2F2"/>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800">
              <a:solidFill>
                <a:srgbClr val="404F64"/>
              </a:solidFill>
              <a:latin typeface="Arial"/>
              <a:ea typeface="Arial"/>
              <a:cs typeface="Arial"/>
              <a:sym typeface="Arial"/>
            </a:endParaRPr>
          </a:p>
        </p:txBody>
      </p:sp>
      <p:sp>
        <p:nvSpPr>
          <p:cNvPr id="195" name="Google Shape;195;p33"/>
          <p:cNvSpPr/>
          <p:nvPr/>
        </p:nvSpPr>
        <p:spPr>
          <a:xfrm rot="-5400000">
            <a:off x="6744764" y="2312949"/>
            <a:ext cx="2857016" cy="1674533"/>
          </a:xfrm>
          <a:prstGeom prst="roundRect">
            <a:avLst>
              <a:gd name="adj" fmla="val 4697"/>
            </a:avLst>
          </a:prstGeom>
          <a:solidFill>
            <a:srgbClr val="F2F2F2"/>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800">
              <a:solidFill>
                <a:srgbClr val="404F64"/>
              </a:solidFill>
              <a:latin typeface="Arial"/>
              <a:ea typeface="Arial"/>
              <a:cs typeface="Arial"/>
              <a:sym typeface="Arial"/>
            </a:endParaRPr>
          </a:p>
        </p:txBody>
      </p:sp>
      <p:sp>
        <p:nvSpPr>
          <p:cNvPr id="196" name="Google Shape;196;p33"/>
          <p:cNvSpPr/>
          <p:nvPr/>
        </p:nvSpPr>
        <p:spPr>
          <a:xfrm rot="-5400000">
            <a:off x="-457779" y="2312949"/>
            <a:ext cx="2857016" cy="1674533"/>
          </a:xfrm>
          <a:prstGeom prst="roundRect">
            <a:avLst>
              <a:gd name="adj" fmla="val 4697"/>
            </a:avLst>
          </a:prstGeom>
          <a:solidFill>
            <a:srgbClr val="F2F2F2"/>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800">
              <a:solidFill>
                <a:srgbClr val="404F64"/>
              </a:solidFill>
              <a:latin typeface="Arial"/>
              <a:ea typeface="Arial"/>
              <a:cs typeface="Arial"/>
              <a:sym typeface="Arial"/>
            </a:endParaRPr>
          </a:p>
        </p:txBody>
      </p:sp>
      <p:sp>
        <p:nvSpPr>
          <p:cNvPr id="197" name="Google Shape;197;p33"/>
          <p:cNvSpPr txBox="1">
            <a:spLocks noGrp="1"/>
          </p:cNvSpPr>
          <p:nvPr>
            <p:ph type="title"/>
          </p:nvPr>
        </p:nvSpPr>
        <p:spPr>
          <a:xfrm>
            <a:off x="628650" y="571501"/>
            <a:ext cx="7886700" cy="465992"/>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0"/>
              </a:spcBef>
              <a:spcAft>
                <a:spcPts val="0"/>
              </a:spcAft>
              <a:buClr>
                <a:srgbClr val="595959"/>
              </a:buClr>
              <a:buSzPts val="4000"/>
              <a:buFont typeface="Arial"/>
              <a:buNone/>
              <a:defRPr sz="3000" b="0" i="0" u="none" strike="noStrike" cap="none">
                <a:solidFill>
                  <a:srgbClr val="595959"/>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198" name="Google Shape;198;p33"/>
          <p:cNvSpPr txBox="1">
            <a:spLocks noGrp="1"/>
          </p:cNvSpPr>
          <p:nvPr>
            <p:ph type="body" idx="1"/>
          </p:nvPr>
        </p:nvSpPr>
        <p:spPr>
          <a:xfrm>
            <a:off x="1481596" y="1120928"/>
            <a:ext cx="6180809" cy="311184"/>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90000"/>
              </a:lnSpc>
              <a:spcBef>
                <a:spcPts val="750"/>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1pPr>
            <a:lvl2pPr marL="685800" marR="0" lvl="1" indent="-171450" algn="l" rtl="0">
              <a:lnSpc>
                <a:spcPct val="90000"/>
              </a:lnSpc>
              <a:spcBef>
                <a:spcPts val="375"/>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2pPr>
            <a:lvl3pPr marL="1028700" marR="0" lvl="2" indent="-171450" algn="l" rtl="0">
              <a:lnSpc>
                <a:spcPct val="90000"/>
              </a:lnSpc>
              <a:spcBef>
                <a:spcPts val="375"/>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3pPr>
            <a:lvl4pPr marL="1371600" marR="0" lvl="3"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4pPr>
            <a:lvl5pPr marL="1714500" marR="0" lvl="4"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199" name="Google Shape;199;p33"/>
          <p:cNvSpPr txBox="1">
            <a:spLocks noGrp="1"/>
          </p:cNvSpPr>
          <p:nvPr>
            <p:ph type="body" idx="2"/>
          </p:nvPr>
        </p:nvSpPr>
        <p:spPr>
          <a:xfrm>
            <a:off x="133461" y="3090079"/>
            <a:ext cx="1674534" cy="323165"/>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100000"/>
              </a:lnSpc>
              <a:spcBef>
                <a:spcPts val="750"/>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00" name="Google Shape;200;p33"/>
          <p:cNvSpPr txBox="1">
            <a:spLocks noGrp="1"/>
          </p:cNvSpPr>
          <p:nvPr>
            <p:ph type="body" idx="3"/>
          </p:nvPr>
        </p:nvSpPr>
        <p:spPr>
          <a:xfrm>
            <a:off x="133461" y="3539771"/>
            <a:ext cx="1674533" cy="323166"/>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100000"/>
              </a:lnSpc>
              <a:spcBef>
                <a:spcPts val="750"/>
              </a:spcBef>
              <a:spcAft>
                <a:spcPts val="0"/>
              </a:spcAft>
              <a:buClr>
                <a:srgbClr val="595959"/>
              </a:buClr>
              <a:buSzPts val="1600"/>
              <a:buFont typeface="Arial"/>
              <a:buNone/>
              <a:defRPr sz="120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01" name="Google Shape;201;p33"/>
          <p:cNvSpPr txBox="1">
            <a:spLocks noGrp="1"/>
          </p:cNvSpPr>
          <p:nvPr>
            <p:ph type="body" idx="4"/>
          </p:nvPr>
        </p:nvSpPr>
        <p:spPr>
          <a:xfrm>
            <a:off x="1938729" y="3090079"/>
            <a:ext cx="1674534" cy="323165"/>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100000"/>
              </a:lnSpc>
              <a:spcBef>
                <a:spcPts val="750"/>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02" name="Google Shape;202;p33"/>
          <p:cNvSpPr txBox="1">
            <a:spLocks noGrp="1"/>
          </p:cNvSpPr>
          <p:nvPr>
            <p:ph type="body" idx="5"/>
          </p:nvPr>
        </p:nvSpPr>
        <p:spPr>
          <a:xfrm>
            <a:off x="1938729" y="3539771"/>
            <a:ext cx="1674533" cy="323166"/>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100000"/>
              </a:lnSpc>
              <a:spcBef>
                <a:spcPts val="750"/>
              </a:spcBef>
              <a:spcAft>
                <a:spcPts val="0"/>
              </a:spcAft>
              <a:buClr>
                <a:srgbClr val="595959"/>
              </a:buClr>
              <a:buSzPts val="1600"/>
              <a:buFont typeface="Arial"/>
              <a:buNone/>
              <a:defRPr sz="120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03" name="Google Shape;203;p33"/>
          <p:cNvSpPr txBox="1">
            <a:spLocks noGrp="1"/>
          </p:cNvSpPr>
          <p:nvPr>
            <p:ph type="body" idx="6"/>
          </p:nvPr>
        </p:nvSpPr>
        <p:spPr>
          <a:xfrm>
            <a:off x="3733911" y="3090079"/>
            <a:ext cx="1674534" cy="323165"/>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100000"/>
              </a:lnSpc>
              <a:spcBef>
                <a:spcPts val="750"/>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04" name="Google Shape;204;p33"/>
          <p:cNvSpPr txBox="1">
            <a:spLocks noGrp="1"/>
          </p:cNvSpPr>
          <p:nvPr>
            <p:ph type="body" idx="7"/>
          </p:nvPr>
        </p:nvSpPr>
        <p:spPr>
          <a:xfrm>
            <a:off x="3733911" y="3539771"/>
            <a:ext cx="1674533" cy="323166"/>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100000"/>
              </a:lnSpc>
              <a:spcBef>
                <a:spcPts val="750"/>
              </a:spcBef>
              <a:spcAft>
                <a:spcPts val="0"/>
              </a:spcAft>
              <a:buClr>
                <a:srgbClr val="595959"/>
              </a:buClr>
              <a:buSzPts val="1600"/>
              <a:buFont typeface="Arial"/>
              <a:buNone/>
              <a:defRPr sz="120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05" name="Google Shape;205;p33"/>
          <p:cNvSpPr txBox="1">
            <a:spLocks noGrp="1"/>
          </p:cNvSpPr>
          <p:nvPr>
            <p:ph type="body" idx="8"/>
          </p:nvPr>
        </p:nvSpPr>
        <p:spPr>
          <a:xfrm>
            <a:off x="5539178" y="3090079"/>
            <a:ext cx="1674534" cy="323165"/>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100000"/>
              </a:lnSpc>
              <a:spcBef>
                <a:spcPts val="750"/>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06" name="Google Shape;206;p33"/>
          <p:cNvSpPr txBox="1">
            <a:spLocks noGrp="1"/>
          </p:cNvSpPr>
          <p:nvPr>
            <p:ph type="body" idx="9"/>
          </p:nvPr>
        </p:nvSpPr>
        <p:spPr>
          <a:xfrm>
            <a:off x="5539178" y="3539771"/>
            <a:ext cx="1674533" cy="323166"/>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100000"/>
              </a:lnSpc>
              <a:spcBef>
                <a:spcPts val="750"/>
              </a:spcBef>
              <a:spcAft>
                <a:spcPts val="0"/>
              </a:spcAft>
              <a:buClr>
                <a:srgbClr val="595959"/>
              </a:buClr>
              <a:buSzPts val="1600"/>
              <a:buFont typeface="Arial"/>
              <a:buNone/>
              <a:defRPr sz="120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07" name="Google Shape;207;p33"/>
          <p:cNvSpPr txBox="1">
            <a:spLocks noGrp="1"/>
          </p:cNvSpPr>
          <p:nvPr>
            <p:ph type="body" idx="13"/>
          </p:nvPr>
        </p:nvSpPr>
        <p:spPr>
          <a:xfrm>
            <a:off x="7334361" y="3090079"/>
            <a:ext cx="1674534" cy="323165"/>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100000"/>
              </a:lnSpc>
              <a:spcBef>
                <a:spcPts val="750"/>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08" name="Google Shape;208;p33"/>
          <p:cNvSpPr txBox="1">
            <a:spLocks noGrp="1"/>
          </p:cNvSpPr>
          <p:nvPr>
            <p:ph type="body" idx="14"/>
          </p:nvPr>
        </p:nvSpPr>
        <p:spPr>
          <a:xfrm>
            <a:off x="7334361" y="3539771"/>
            <a:ext cx="1674533" cy="323166"/>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100000"/>
              </a:lnSpc>
              <a:spcBef>
                <a:spcPts val="750"/>
              </a:spcBef>
              <a:spcAft>
                <a:spcPts val="0"/>
              </a:spcAft>
              <a:buClr>
                <a:srgbClr val="595959"/>
              </a:buClr>
              <a:buSzPts val="1600"/>
              <a:buFont typeface="Arial"/>
              <a:buNone/>
              <a:defRPr sz="120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2792790188"/>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matchingName="4 Topics">
  <p:cSld name="4 Topics">
    <p:spTree>
      <p:nvGrpSpPr>
        <p:cNvPr id="1" name="Shape 209"/>
        <p:cNvGrpSpPr/>
        <p:nvPr/>
      </p:nvGrpSpPr>
      <p:grpSpPr>
        <a:xfrm>
          <a:off x="0" y="0"/>
          <a:ext cx="0" cy="0"/>
          <a:chOff x="0" y="0"/>
          <a:chExt cx="0" cy="0"/>
        </a:xfrm>
      </p:grpSpPr>
      <p:sp>
        <p:nvSpPr>
          <p:cNvPr id="210" name="Google Shape;210;p34"/>
          <p:cNvSpPr txBox="1">
            <a:spLocks noGrp="1"/>
          </p:cNvSpPr>
          <p:nvPr>
            <p:ph type="title"/>
          </p:nvPr>
        </p:nvSpPr>
        <p:spPr>
          <a:xfrm>
            <a:off x="628650" y="571501"/>
            <a:ext cx="7886700" cy="465992"/>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0"/>
              </a:spcBef>
              <a:spcAft>
                <a:spcPts val="0"/>
              </a:spcAft>
              <a:buClr>
                <a:srgbClr val="595959"/>
              </a:buClr>
              <a:buSzPts val="4000"/>
              <a:buFont typeface="Arial"/>
              <a:buNone/>
              <a:defRPr sz="3000" b="0" i="0" u="none" strike="noStrike" cap="none">
                <a:solidFill>
                  <a:srgbClr val="595959"/>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211" name="Google Shape;211;p34"/>
          <p:cNvSpPr txBox="1">
            <a:spLocks noGrp="1"/>
          </p:cNvSpPr>
          <p:nvPr>
            <p:ph type="body" idx="1"/>
          </p:nvPr>
        </p:nvSpPr>
        <p:spPr>
          <a:xfrm>
            <a:off x="1481596" y="1120928"/>
            <a:ext cx="6180809" cy="311184"/>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90000"/>
              </a:lnSpc>
              <a:spcBef>
                <a:spcPts val="750"/>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1pPr>
            <a:lvl2pPr marL="685800" marR="0" lvl="1" indent="-171450" algn="l" rtl="0">
              <a:lnSpc>
                <a:spcPct val="90000"/>
              </a:lnSpc>
              <a:spcBef>
                <a:spcPts val="375"/>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2pPr>
            <a:lvl3pPr marL="1028700" marR="0" lvl="2" indent="-171450" algn="l" rtl="0">
              <a:lnSpc>
                <a:spcPct val="90000"/>
              </a:lnSpc>
              <a:spcBef>
                <a:spcPts val="375"/>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3pPr>
            <a:lvl4pPr marL="1371600" marR="0" lvl="3"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4pPr>
            <a:lvl5pPr marL="1714500" marR="0" lvl="4"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12" name="Google Shape;212;p34"/>
          <p:cNvSpPr/>
          <p:nvPr/>
        </p:nvSpPr>
        <p:spPr>
          <a:xfrm rot="-5400000">
            <a:off x="-200286" y="2128286"/>
            <a:ext cx="2928008" cy="2079000"/>
          </a:xfrm>
          <a:prstGeom prst="roundRect">
            <a:avLst>
              <a:gd name="adj" fmla="val 4697"/>
            </a:avLst>
          </a:prstGeom>
          <a:solidFill>
            <a:srgbClr val="F2F2F2"/>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800">
              <a:solidFill>
                <a:srgbClr val="404F64"/>
              </a:solidFill>
              <a:latin typeface="Arial"/>
              <a:ea typeface="Arial"/>
              <a:cs typeface="Arial"/>
              <a:sym typeface="Arial"/>
            </a:endParaRPr>
          </a:p>
        </p:txBody>
      </p:sp>
      <p:sp>
        <p:nvSpPr>
          <p:cNvPr id="213" name="Google Shape;213;p34"/>
          <p:cNvSpPr/>
          <p:nvPr/>
        </p:nvSpPr>
        <p:spPr>
          <a:xfrm rot="-5400000">
            <a:off x="2011305" y="2128285"/>
            <a:ext cx="2928006" cy="2079000"/>
          </a:xfrm>
          <a:prstGeom prst="roundRect">
            <a:avLst>
              <a:gd name="adj" fmla="val 4697"/>
            </a:avLst>
          </a:prstGeom>
          <a:solidFill>
            <a:srgbClr val="F2F2F2"/>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800">
              <a:solidFill>
                <a:srgbClr val="404F64"/>
              </a:solidFill>
              <a:latin typeface="Arial"/>
              <a:ea typeface="Arial"/>
              <a:cs typeface="Arial"/>
              <a:sym typeface="Arial"/>
            </a:endParaRPr>
          </a:p>
        </p:txBody>
      </p:sp>
      <p:sp>
        <p:nvSpPr>
          <p:cNvPr id="214" name="Google Shape;214;p34"/>
          <p:cNvSpPr/>
          <p:nvPr/>
        </p:nvSpPr>
        <p:spPr>
          <a:xfrm rot="-5400000">
            <a:off x="4222894" y="2128286"/>
            <a:ext cx="2928008" cy="2079000"/>
          </a:xfrm>
          <a:prstGeom prst="roundRect">
            <a:avLst>
              <a:gd name="adj" fmla="val 4697"/>
            </a:avLst>
          </a:prstGeom>
          <a:solidFill>
            <a:srgbClr val="F2F2F2"/>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800">
              <a:solidFill>
                <a:srgbClr val="404F64"/>
              </a:solidFill>
              <a:latin typeface="Arial"/>
              <a:ea typeface="Arial"/>
              <a:cs typeface="Arial"/>
              <a:sym typeface="Arial"/>
            </a:endParaRPr>
          </a:p>
        </p:txBody>
      </p:sp>
      <p:sp>
        <p:nvSpPr>
          <p:cNvPr id="215" name="Google Shape;215;p34"/>
          <p:cNvSpPr/>
          <p:nvPr/>
        </p:nvSpPr>
        <p:spPr>
          <a:xfrm rot="-5400000">
            <a:off x="6434487" y="2128284"/>
            <a:ext cx="2928005" cy="2079000"/>
          </a:xfrm>
          <a:prstGeom prst="roundRect">
            <a:avLst>
              <a:gd name="adj" fmla="val 4697"/>
            </a:avLst>
          </a:prstGeom>
          <a:solidFill>
            <a:srgbClr val="F2F2F2"/>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800">
              <a:solidFill>
                <a:srgbClr val="404F64"/>
              </a:solidFill>
              <a:latin typeface="Arial"/>
              <a:ea typeface="Arial"/>
              <a:cs typeface="Arial"/>
              <a:sym typeface="Arial"/>
            </a:endParaRPr>
          </a:p>
        </p:txBody>
      </p:sp>
      <p:sp>
        <p:nvSpPr>
          <p:cNvPr id="216" name="Google Shape;216;p34"/>
          <p:cNvSpPr txBox="1">
            <a:spLocks noGrp="1"/>
          </p:cNvSpPr>
          <p:nvPr>
            <p:ph type="body" idx="2"/>
          </p:nvPr>
        </p:nvSpPr>
        <p:spPr>
          <a:xfrm>
            <a:off x="224216" y="3090079"/>
            <a:ext cx="2079000" cy="323165"/>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100000"/>
              </a:lnSpc>
              <a:spcBef>
                <a:spcPts val="750"/>
              </a:spcBef>
              <a:spcAft>
                <a:spcPts val="0"/>
              </a:spcAft>
              <a:buClr>
                <a:srgbClr val="595959"/>
              </a:buClr>
              <a:buSzPts val="2200"/>
              <a:buFont typeface="Arial"/>
              <a:buNone/>
              <a:defRPr sz="16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17" name="Google Shape;217;p34"/>
          <p:cNvSpPr txBox="1">
            <a:spLocks noGrp="1"/>
          </p:cNvSpPr>
          <p:nvPr>
            <p:ph type="body" idx="3"/>
          </p:nvPr>
        </p:nvSpPr>
        <p:spPr>
          <a:xfrm>
            <a:off x="224216" y="3559941"/>
            <a:ext cx="2078999" cy="323166"/>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100000"/>
              </a:lnSpc>
              <a:spcBef>
                <a:spcPts val="750"/>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18" name="Google Shape;218;p34"/>
          <p:cNvSpPr txBox="1">
            <a:spLocks noGrp="1"/>
          </p:cNvSpPr>
          <p:nvPr>
            <p:ph type="body" idx="4"/>
          </p:nvPr>
        </p:nvSpPr>
        <p:spPr>
          <a:xfrm>
            <a:off x="2435808" y="3090079"/>
            <a:ext cx="2079000" cy="323165"/>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100000"/>
              </a:lnSpc>
              <a:spcBef>
                <a:spcPts val="750"/>
              </a:spcBef>
              <a:spcAft>
                <a:spcPts val="0"/>
              </a:spcAft>
              <a:buClr>
                <a:srgbClr val="595959"/>
              </a:buClr>
              <a:buSzPts val="2200"/>
              <a:buFont typeface="Arial"/>
              <a:buNone/>
              <a:defRPr sz="16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19" name="Google Shape;219;p34"/>
          <p:cNvSpPr txBox="1">
            <a:spLocks noGrp="1"/>
          </p:cNvSpPr>
          <p:nvPr>
            <p:ph type="body" idx="5"/>
          </p:nvPr>
        </p:nvSpPr>
        <p:spPr>
          <a:xfrm>
            <a:off x="2435808" y="3559941"/>
            <a:ext cx="2078999" cy="323166"/>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100000"/>
              </a:lnSpc>
              <a:spcBef>
                <a:spcPts val="750"/>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20" name="Google Shape;220;p34"/>
          <p:cNvSpPr txBox="1">
            <a:spLocks noGrp="1"/>
          </p:cNvSpPr>
          <p:nvPr>
            <p:ph type="body" idx="6"/>
          </p:nvPr>
        </p:nvSpPr>
        <p:spPr>
          <a:xfrm>
            <a:off x="4647400" y="3090079"/>
            <a:ext cx="2079000" cy="323165"/>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100000"/>
              </a:lnSpc>
              <a:spcBef>
                <a:spcPts val="750"/>
              </a:spcBef>
              <a:spcAft>
                <a:spcPts val="0"/>
              </a:spcAft>
              <a:buClr>
                <a:srgbClr val="595959"/>
              </a:buClr>
              <a:buSzPts val="2200"/>
              <a:buFont typeface="Arial"/>
              <a:buNone/>
              <a:defRPr sz="16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21" name="Google Shape;221;p34"/>
          <p:cNvSpPr txBox="1">
            <a:spLocks noGrp="1"/>
          </p:cNvSpPr>
          <p:nvPr>
            <p:ph type="body" idx="7"/>
          </p:nvPr>
        </p:nvSpPr>
        <p:spPr>
          <a:xfrm>
            <a:off x="4647400" y="3559941"/>
            <a:ext cx="2078999" cy="323166"/>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100000"/>
              </a:lnSpc>
              <a:spcBef>
                <a:spcPts val="750"/>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22" name="Google Shape;222;p34"/>
          <p:cNvSpPr txBox="1">
            <a:spLocks noGrp="1"/>
          </p:cNvSpPr>
          <p:nvPr>
            <p:ph type="body" idx="8"/>
          </p:nvPr>
        </p:nvSpPr>
        <p:spPr>
          <a:xfrm>
            <a:off x="6858991" y="3090079"/>
            <a:ext cx="2079000" cy="323165"/>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100000"/>
              </a:lnSpc>
              <a:spcBef>
                <a:spcPts val="750"/>
              </a:spcBef>
              <a:spcAft>
                <a:spcPts val="0"/>
              </a:spcAft>
              <a:buClr>
                <a:srgbClr val="595959"/>
              </a:buClr>
              <a:buSzPts val="2200"/>
              <a:buFont typeface="Arial"/>
              <a:buNone/>
              <a:defRPr sz="16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23" name="Google Shape;223;p34"/>
          <p:cNvSpPr txBox="1">
            <a:spLocks noGrp="1"/>
          </p:cNvSpPr>
          <p:nvPr>
            <p:ph type="body" idx="9"/>
          </p:nvPr>
        </p:nvSpPr>
        <p:spPr>
          <a:xfrm>
            <a:off x="6858991" y="3559941"/>
            <a:ext cx="2078999" cy="323166"/>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100000"/>
              </a:lnSpc>
              <a:spcBef>
                <a:spcPts val="750"/>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3925002796"/>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matchingName="3 Topics">
  <p:cSld name="3 Topics">
    <p:spTree>
      <p:nvGrpSpPr>
        <p:cNvPr id="1" name="Shape 224"/>
        <p:cNvGrpSpPr/>
        <p:nvPr/>
      </p:nvGrpSpPr>
      <p:grpSpPr>
        <a:xfrm>
          <a:off x="0" y="0"/>
          <a:ext cx="0" cy="0"/>
          <a:chOff x="0" y="0"/>
          <a:chExt cx="0" cy="0"/>
        </a:xfrm>
      </p:grpSpPr>
      <p:sp>
        <p:nvSpPr>
          <p:cNvPr id="225" name="Google Shape;225;p35"/>
          <p:cNvSpPr txBox="1">
            <a:spLocks noGrp="1"/>
          </p:cNvSpPr>
          <p:nvPr>
            <p:ph type="title"/>
          </p:nvPr>
        </p:nvSpPr>
        <p:spPr>
          <a:xfrm>
            <a:off x="628650" y="571501"/>
            <a:ext cx="7886700" cy="465992"/>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0"/>
              </a:spcBef>
              <a:spcAft>
                <a:spcPts val="0"/>
              </a:spcAft>
              <a:buClr>
                <a:srgbClr val="595959"/>
              </a:buClr>
              <a:buSzPts val="4000"/>
              <a:buFont typeface="Arial"/>
              <a:buNone/>
              <a:defRPr sz="3000" b="0" i="0" u="none" strike="noStrike" cap="none">
                <a:solidFill>
                  <a:srgbClr val="595959"/>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226" name="Google Shape;226;p35"/>
          <p:cNvSpPr txBox="1">
            <a:spLocks noGrp="1"/>
          </p:cNvSpPr>
          <p:nvPr>
            <p:ph type="body" idx="1"/>
          </p:nvPr>
        </p:nvSpPr>
        <p:spPr>
          <a:xfrm>
            <a:off x="1481596" y="1120928"/>
            <a:ext cx="6180809" cy="465992"/>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90000"/>
              </a:lnSpc>
              <a:spcBef>
                <a:spcPts val="750"/>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1pPr>
            <a:lvl2pPr marL="685800" marR="0" lvl="1" indent="-171450" algn="l" rtl="0">
              <a:lnSpc>
                <a:spcPct val="90000"/>
              </a:lnSpc>
              <a:spcBef>
                <a:spcPts val="375"/>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2pPr>
            <a:lvl3pPr marL="1028700" marR="0" lvl="2" indent="-171450" algn="l" rtl="0">
              <a:lnSpc>
                <a:spcPct val="90000"/>
              </a:lnSpc>
              <a:spcBef>
                <a:spcPts val="375"/>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3pPr>
            <a:lvl4pPr marL="1371600" marR="0" lvl="3"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4pPr>
            <a:lvl5pPr marL="1714500" marR="0" lvl="4"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27" name="Google Shape;227;p35"/>
          <p:cNvSpPr/>
          <p:nvPr/>
        </p:nvSpPr>
        <p:spPr>
          <a:xfrm rot="-5400000">
            <a:off x="6143944" y="1994893"/>
            <a:ext cx="2336509" cy="2273175"/>
          </a:xfrm>
          <a:prstGeom prst="roundRect">
            <a:avLst>
              <a:gd name="adj" fmla="val 4697"/>
            </a:avLst>
          </a:prstGeom>
          <a:solidFill>
            <a:srgbClr val="F2F2F2"/>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28" name="Google Shape;228;p35"/>
          <p:cNvSpPr/>
          <p:nvPr/>
        </p:nvSpPr>
        <p:spPr>
          <a:xfrm rot="-5400000">
            <a:off x="3403747" y="1989236"/>
            <a:ext cx="2336509" cy="2273175"/>
          </a:xfrm>
          <a:prstGeom prst="roundRect">
            <a:avLst>
              <a:gd name="adj" fmla="val 4697"/>
            </a:avLst>
          </a:prstGeom>
          <a:solidFill>
            <a:srgbClr val="F2F2F2"/>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29" name="Google Shape;229;p35"/>
          <p:cNvSpPr/>
          <p:nvPr/>
        </p:nvSpPr>
        <p:spPr>
          <a:xfrm rot="-5400000">
            <a:off x="659481" y="1989236"/>
            <a:ext cx="2336509" cy="2273175"/>
          </a:xfrm>
          <a:prstGeom prst="roundRect">
            <a:avLst>
              <a:gd name="adj" fmla="val 4697"/>
            </a:avLst>
          </a:prstGeom>
          <a:solidFill>
            <a:srgbClr val="F2F2F2"/>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800">
              <a:solidFill>
                <a:srgbClr val="404F64"/>
              </a:solidFill>
              <a:latin typeface="Arial"/>
              <a:ea typeface="Arial"/>
              <a:cs typeface="Arial"/>
              <a:sym typeface="Arial"/>
            </a:endParaRPr>
          </a:p>
        </p:txBody>
      </p:sp>
      <p:sp>
        <p:nvSpPr>
          <p:cNvPr id="230" name="Google Shape;230;p35"/>
          <p:cNvSpPr txBox="1">
            <a:spLocks noGrp="1"/>
          </p:cNvSpPr>
          <p:nvPr>
            <p:ph type="body" idx="2"/>
          </p:nvPr>
        </p:nvSpPr>
        <p:spPr>
          <a:xfrm>
            <a:off x="964226" y="3407040"/>
            <a:ext cx="1724025" cy="887038"/>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100000"/>
              </a:lnSpc>
              <a:spcBef>
                <a:spcPts val="750"/>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31" name="Google Shape;231;p35"/>
          <p:cNvSpPr txBox="1">
            <a:spLocks noGrp="1"/>
          </p:cNvSpPr>
          <p:nvPr>
            <p:ph type="body" idx="3"/>
          </p:nvPr>
        </p:nvSpPr>
        <p:spPr>
          <a:xfrm>
            <a:off x="3707954" y="3407040"/>
            <a:ext cx="1724025" cy="887038"/>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100000"/>
              </a:lnSpc>
              <a:spcBef>
                <a:spcPts val="750"/>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32" name="Google Shape;232;p35"/>
          <p:cNvSpPr txBox="1">
            <a:spLocks noGrp="1"/>
          </p:cNvSpPr>
          <p:nvPr>
            <p:ph type="body" idx="4"/>
          </p:nvPr>
        </p:nvSpPr>
        <p:spPr>
          <a:xfrm>
            <a:off x="6450185" y="3407040"/>
            <a:ext cx="1724025" cy="887038"/>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100000"/>
              </a:lnSpc>
              <a:spcBef>
                <a:spcPts val="750"/>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342303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preserve="1">
  <p:cSld name="1_Title and Content">
    <p:spTree>
      <p:nvGrpSpPr>
        <p:cNvPr id="1" name="Shape 1470"/>
        <p:cNvGrpSpPr/>
        <p:nvPr/>
      </p:nvGrpSpPr>
      <p:grpSpPr>
        <a:xfrm>
          <a:off x="0" y="0"/>
          <a:ext cx="0" cy="0"/>
          <a:chOff x="0" y="0"/>
          <a:chExt cx="0" cy="0"/>
        </a:xfrm>
      </p:grpSpPr>
      <p:sp>
        <p:nvSpPr>
          <p:cNvPr id="2" name="Round Single Corner Rectangle 1">
            <a:extLst>
              <a:ext uri="{FF2B5EF4-FFF2-40B4-BE49-F238E27FC236}">
                <a16:creationId xmlns:a16="http://schemas.microsoft.com/office/drawing/2014/main" id="{1A505211-2578-F746-9BA0-3FDBA7E4E24A}"/>
              </a:ext>
            </a:extLst>
          </p:cNvPr>
          <p:cNvSpPr/>
          <p:nvPr userDrawn="1"/>
        </p:nvSpPr>
        <p:spPr>
          <a:xfrm rot="5400000">
            <a:off x="-578196" y="578196"/>
            <a:ext cx="4667688" cy="3511296"/>
          </a:xfrm>
          <a:prstGeom prst="round1Rect">
            <a:avLst>
              <a:gd name="adj" fmla="val 46193"/>
            </a:avLst>
          </a:prstGeom>
          <a:noFill/>
          <a:ln w="63500" cap="rnd">
            <a:solidFill>
              <a:srgbClr val="FFBA59"/>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5" name="Google Shape;2654;p506">
            <a:extLst>
              <a:ext uri="{FF2B5EF4-FFF2-40B4-BE49-F238E27FC236}">
                <a16:creationId xmlns:a16="http://schemas.microsoft.com/office/drawing/2014/main" id="{4B3BB832-1F6B-DD43-B7E9-A6CA464794F5}"/>
              </a:ext>
            </a:extLst>
          </p:cNvPr>
          <p:cNvSpPr txBox="1"/>
          <p:nvPr userDrawn="1"/>
        </p:nvSpPr>
        <p:spPr>
          <a:xfrm>
            <a:off x="318567" y="0"/>
            <a:ext cx="583425" cy="789747"/>
          </a:xfrm>
          <a:prstGeom prst="rect">
            <a:avLst/>
          </a:prstGeom>
          <a:noFill/>
          <a:ln>
            <a:noFill/>
          </a:ln>
        </p:spPr>
        <p:txBody>
          <a:bodyPr spcFirstLastPara="1" wrap="square" lIns="51431" tIns="25706" rIns="51431" bIns="25706" anchor="t" anchorCtr="0">
            <a:noAutofit/>
          </a:bodyPr>
          <a:lstStyle/>
          <a:p>
            <a:pPr marL="0" marR="0" lvl="0" indent="0" algn="l" rtl="0">
              <a:lnSpc>
                <a:spcPct val="100000"/>
              </a:lnSpc>
              <a:spcBef>
                <a:spcPts val="0"/>
              </a:spcBef>
              <a:spcAft>
                <a:spcPts val="0"/>
              </a:spcAft>
              <a:buClr>
                <a:srgbClr val="006FBF"/>
              </a:buClr>
              <a:buSzPts val="15000"/>
              <a:buFont typeface="Arial"/>
              <a:buNone/>
            </a:pPr>
            <a:r>
              <a:rPr lang="en" sz="12450" b="0" i="0" u="none" strike="noStrike" cap="none" spc="-225">
                <a:solidFill>
                  <a:srgbClr val="FFBA59"/>
                </a:solidFill>
                <a:latin typeface="Arial Black" panose="020B0604020202020204" pitchFamily="34" charset="0"/>
                <a:ea typeface="Arial"/>
                <a:cs typeface="Arial Black" panose="020B0604020202020204" pitchFamily="34" charset="0"/>
                <a:sym typeface="Arial"/>
              </a:rPr>
              <a:t>“</a:t>
            </a:r>
            <a:r>
              <a:rPr lang="en" sz="12450" b="0" i="0" u="none" strike="noStrike" cap="none">
                <a:solidFill>
                  <a:srgbClr val="FFBA59"/>
                </a:solidFill>
                <a:latin typeface="Arial Black" panose="020B0604020202020204" pitchFamily="34" charset="0"/>
                <a:ea typeface="Arial"/>
                <a:cs typeface="Arial Black" panose="020B0604020202020204" pitchFamily="34" charset="0"/>
                <a:sym typeface="Arial"/>
              </a:rPr>
              <a:t> </a:t>
            </a:r>
            <a:r>
              <a:rPr lang="en" sz="12450" b="0" i="0" u="none" strike="noStrike" cap="none">
                <a:solidFill>
                  <a:srgbClr val="FFBA59"/>
                </a:solidFill>
                <a:latin typeface="Arial Black" panose="020B0604020202020204" pitchFamily="34" charset="0"/>
                <a:cs typeface="Arial Black" panose="020B0604020202020204" pitchFamily="34" charset="0"/>
                <a:sym typeface="Arial"/>
              </a:rPr>
              <a:t> </a:t>
            </a:r>
            <a:endParaRPr sz="12450" b="0" i="0">
              <a:solidFill>
                <a:srgbClr val="FFBA59"/>
              </a:solidFill>
              <a:latin typeface="Arial Black" panose="020B0604020202020204" pitchFamily="34" charset="0"/>
              <a:cs typeface="Arial Black" panose="020B0604020202020204" pitchFamily="34" charset="0"/>
            </a:endParaRPr>
          </a:p>
        </p:txBody>
      </p:sp>
      <p:pic>
        <p:nvPicPr>
          <p:cNvPr id="6" name="Picture 5">
            <a:extLst>
              <a:ext uri="{FF2B5EF4-FFF2-40B4-BE49-F238E27FC236}">
                <a16:creationId xmlns:a16="http://schemas.microsoft.com/office/drawing/2014/main" id="{2D54F9B1-25C8-2146-B011-FA17CCC5A9D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
        <p:nvSpPr>
          <p:cNvPr id="7" name="TextBox 6">
            <a:extLst>
              <a:ext uri="{FF2B5EF4-FFF2-40B4-BE49-F238E27FC236}">
                <a16:creationId xmlns:a16="http://schemas.microsoft.com/office/drawing/2014/main" id="{70A36EE0-19A4-0C46-8E3A-D1C472B85A17}"/>
              </a:ext>
            </a:extLst>
          </p:cNvPr>
          <p:cNvSpPr txBox="1"/>
          <p:nvPr userDrawn="1"/>
        </p:nvSpPr>
        <p:spPr>
          <a:xfrm>
            <a:off x="118007" y="4806109"/>
            <a:ext cx="1221809"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 2020 D2L Corporation</a:t>
            </a:r>
          </a:p>
        </p:txBody>
      </p:sp>
    </p:spTree>
    <p:extLst>
      <p:ext uri="{BB962C8B-B14F-4D97-AF65-F5344CB8AC3E}">
        <p14:creationId xmlns:p14="http://schemas.microsoft.com/office/powerpoint/2010/main" val="1699144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3_Title Slide">
    <p:bg>
      <p:bgPr>
        <a:solidFill>
          <a:schemeClr val="tx1"/>
        </a:solidFill>
        <a:effectLst/>
      </p:bgPr>
    </p:bg>
    <p:spTree>
      <p:nvGrpSpPr>
        <p:cNvPr id="1" name=""/>
        <p:cNvGrpSpPr/>
        <p:nvPr/>
      </p:nvGrpSpPr>
      <p:grpSpPr>
        <a:xfrm>
          <a:off x="0" y="0"/>
          <a:ext cx="0" cy="0"/>
          <a:chOff x="0" y="0"/>
          <a:chExt cx="0" cy="0"/>
        </a:xfrm>
      </p:grpSpPr>
      <p:pic>
        <p:nvPicPr>
          <p:cNvPr id="7" name="Picture 6" descr="A screenshot of a cell phone&#10;&#10;Description generated with very high confidence">
            <a:extLst>
              <a:ext uri="{FF2B5EF4-FFF2-40B4-BE49-F238E27FC236}">
                <a16:creationId xmlns:a16="http://schemas.microsoft.com/office/drawing/2014/main" id="{4DDCDB08-4D6D-437A-988C-FB1939EF8AD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06416" y="601899"/>
            <a:ext cx="2910519" cy="3863098"/>
          </a:xfrm>
          <a:prstGeom prst="rect">
            <a:avLst/>
          </a:prstGeom>
        </p:spPr>
      </p:pic>
      <p:pic>
        <p:nvPicPr>
          <p:cNvPr id="3" name="Picture 2" descr="A screen shot of a computer&#10;&#10;Description generated with very high confidence">
            <a:extLst>
              <a:ext uri="{FF2B5EF4-FFF2-40B4-BE49-F238E27FC236}">
                <a16:creationId xmlns:a16="http://schemas.microsoft.com/office/drawing/2014/main" id="{F4257BB7-6A8B-47FB-9129-BEA177CC22C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77470" y="233464"/>
            <a:ext cx="3324643" cy="4676573"/>
          </a:xfrm>
          <a:prstGeom prst="rect">
            <a:avLst/>
          </a:prstGeom>
        </p:spPr>
      </p:pic>
      <p:sp>
        <p:nvSpPr>
          <p:cNvPr id="5" name="TextBox 4">
            <a:extLst>
              <a:ext uri="{FF2B5EF4-FFF2-40B4-BE49-F238E27FC236}">
                <a16:creationId xmlns:a16="http://schemas.microsoft.com/office/drawing/2014/main" id="{8C11C07C-117C-3040-840B-74661E40C69B}"/>
              </a:ext>
            </a:extLst>
          </p:cNvPr>
          <p:cNvSpPr txBox="1"/>
          <p:nvPr userDrawn="1"/>
        </p:nvSpPr>
        <p:spPr>
          <a:xfrm>
            <a:off x="118007" y="4806109"/>
            <a:ext cx="1221809"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 2019 D2L Corporation</a:t>
            </a:r>
          </a:p>
        </p:txBody>
      </p:sp>
      <p:sp>
        <p:nvSpPr>
          <p:cNvPr id="12" name="Google Shape;2739;p512">
            <a:extLst>
              <a:ext uri="{FF2B5EF4-FFF2-40B4-BE49-F238E27FC236}">
                <a16:creationId xmlns:a16="http://schemas.microsoft.com/office/drawing/2014/main" id="{2D0164B0-55B8-9C49-8439-464A7BF8484F}"/>
              </a:ext>
            </a:extLst>
          </p:cNvPr>
          <p:cNvSpPr/>
          <p:nvPr userDrawn="1"/>
        </p:nvSpPr>
        <p:spPr>
          <a:xfrm flipH="1">
            <a:off x="16289" y="4003"/>
            <a:ext cx="5756571" cy="5142173"/>
          </a:xfrm>
          <a:custGeom>
            <a:avLst/>
            <a:gdLst>
              <a:gd name="connsiteX0" fmla="*/ 2684207 w 8273880"/>
              <a:gd name="connsiteY0" fmla="*/ 0 h 6902245"/>
              <a:gd name="connsiteX1" fmla="*/ 7779149 w 8273880"/>
              <a:gd name="connsiteY1" fmla="*/ 0 h 6902245"/>
              <a:gd name="connsiteX2" fmla="*/ 8273845 w 8273880"/>
              <a:gd name="connsiteY2" fmla="*/ 6902245 h 6902245"/>
              <a:gd name="connsiteX3" fmla="*/ 1312607 w 8273880"/>
              <a:gd name="connsiteY3" fmla="*/ 6902245 h 6902245"/>
              <a:gd name="connsiteX4" fmla="*/ 0 w 8273880"/>
              <a:gd name="connsiteY4" fmla="*/ 4572000 h 6902245"/>
              <a:gd name="connsiteX5" fmla="*/ 2684207 w 8273880"/>
              <a:gd name="connsiteY5" fmla="*/ 0 h 6902245"/>
              <a:gd name="connsiteX0" fmla="*/ 2684207 w 7779149"/>
              <a:gd name="connsiteY0" fmla="*/ 0 h 6902245"/>
              <a:gd name="connsiteX1" fmla="*/ 7779149 w 7779149"/>
              <a:gd name="connsiteY1" fmla="*/ 0 h 6902245"/>
              <a:gd name="connsiteX2" fmla="*/ 7775240 w 7779149"/>
              <a:gd name="connsiteY2" fmla="*/ 6891479 h 6902245"/>
              <a:gd name="connsiteX3" fmla="*/ 1312607 w 7779149"/>
              <a:gd name="connsiteY3" fmla="*/ 6902245 h 6902245"/>
              <a:gd name="connsiteX4" fmla="*/ 0 w 7779149"/>
              <a:gd name="connsiteY4" fmla="*/ 4572000 h 6902245"/>
              <a:gd name="connsiteX5" fmla="*/ 2684207 w 7779149"/>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9149" h="6902245" extrusionOk="0">
                <a:moveTo>
                  <a:pt x="2684207" y="0"/>
                </a:moveTo>
                <a:lnTo>
                  <a:pt x="7779149" y="0"/>
                </a:lnTo>
                <a:cubicBezTo>
                  <a:pt x="7774233" y="2300748"/>
                  <a:pt x="7780156" y="4590731"/>
                  <a:pt x="7775240" y="6891479"/>
                </a:cubicBezTo>
                <a:lnTo>
                  <a:pt x="1312607" y="6902245"/>
                </a:lnTo>
                <a:lnTo>
                  <a:pt x="0" y="4572000"/>
                </a:lnTo>
                <a:lnTo>
                  <a:pt x="2684207" y="0"/>
                </a:lnTo>
                <a:close/>
              </a:path>
            </a:pathLst>
          </a:custGeom>
          <a:solidFill>
            <a:srgbClr val="00ADA7"/>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sp>
        <p:nvSpPr>
          <p:cNvPr id="13" name="Google Shape;2777;p515">
            <a:extLst>
              <a:ext uri="{FF2B5EF4-FFF2-40B4-BE49-F238E27FC236}">
                <a16:creationId xmlns:a16="http://schemas.microsoft.com/office/drawing/2014/main" id="{A70F435E-310D-FD4B-9CBB-9A272349BCAA}"/>
              </a:ext>
            </a:extLst>
          </p:cNvPr>
          <p:cNvSpPr/>
          <p:nvPr userDrawn="1"/>
        </p:nvSpPr>
        <p:spPr>
          <a:xfrm flipH="1">
            <a:off x="0" y="-2676"/>
            <a:ext cx="5459792" cy="5148852"/>
          </a:xfrm>
          <a:custGeom>
            <a:avLst/>
            <a:gdLst>
              <a:gd name="connsiteX0" fmla="*/ 2684207 w 8273864"/>
              <a:gd name="connsiteY0" fmla="*/ 0 h 6902245"/>
              <a:gd name="connsiteX1" fmla="*/ 7378097 w 8273864"/>
              <a:gd name="connsiteY1" fmla="*/ 0 h 6902245"/>
              <a:gd name="connsiteX2" fmla="*/ 8273845 w 8273864"/>
              <a:gd name="connsiteY2" fmla="*/ 6902245 h 6902245"/>
              <a:gd name="connsiteX3" fmla="*/ 1312607 w 8273864"/>
              <a:gd name="connsiteY3" fmla="*/ 6902245 h 6902245"/>
              <a:gd name="connsiteX4" fmla="*/ 0 w 8273864"/>
              <a:gd name="connsiteY4" fmla="*/ 4572000 h 6902245"/>
              <a:gd name="connsiteX5" fmla="*/ 2684207 w 8273864"/>
              <a:gd name="connsiteY5" fmla="*/ 0 h 6902245"/>
              <a:gd name="connsiteX0" fmla="*/ 2684207 w 7407140"/>
              <a:gd name="connsiteY0" fmla="*/ 0 h 6902245"/>
              <a:gd name="connsiteX1" fmla="*/ 7378097 w 7407140"/>
              <a:gd name="connsiteY1" fmla="*/ 0 h 6902245"/>
              <a:gd name="connsiteX2" fmla="*/ 7406705 w 7407140"/>
              <a:gd name="connsiteY2" fmla="*/ 6891479 h 6902245"/>
              <a:gd name="connsiteX3" fmla="*/ 1312607 w 7407140"/>
              <a:gd name="connsiteY3" fmla="*/ 6902245 h 6902245"/>
              <a:gd name="connsiteX4" fmla="*/ 0 w 7407140"/>
              <a:gd name="connsiteY4" fmla="*/ 4572000 h 6902245"/>
              <a:gd name="connsiteX5" fmla="*/ 2684207 w 7407140"/>
              <a:gd name="connsiteY5" fmla="*/ 0 h 6902245"/>
              <a:gd name="connsiteX0" fmla="*/ 2684207 w 7378097"/>
              <a:gd name="connsiteY0" fmla="*/ 0 h 6902245"/>
              <a:gd name="connsiteX1" fmla="*/ 7378097 w 7378097"/>
              <a:gd name="connsiteY1" fmla="*/ 0 h 6902245"/>
              <a:gd name="connsiteX2" fmla="*/ 7374187 w 7378097"/>
              <a:gd name="connsiteY2" fmla="*/ 6891480 h 6902245"/>
              <a:gd name="connsiteX3" fmla="*/ 1312607 w 7378097"/>
              <a:gd name="connsiteY3" fmla="*/ 6902245 h 6902245"/>
              <a:gd name="connsiteX4" fmla="*/ 0 w 7378097"/>
              <a:gd name="connsiteY4" fmla="*/ 4572000 h 6902245"/>
              <a:gd name="connsiteX5" fmla="*/ 2684207 w 7378097"/>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78097" h="6902245" extrusionOk="0">
                <a:moveTo>
                  <a:pt x="2684207" y="0"/>
                </a:moveTo>
                <a:lnTo>
                  <a:pt x="7378097" y="0"/>
                </a:lnTo>
                <a:cubicBezTo>
                  <a:pt x="7373181" y="2300748"/>
                  <a:pt x="7379103" y="4590732"/>
                  <a:pt x="7374187" y="6891480"/>
                </a:cubicBezTo>
                <a:lnTo>
                  <a:pt x="1312607" y="6902245"/>
                </a:lnTo>
                <a:lnTo>
                  <a:pt x="0" y="4572000"/>
                </a:lnTo>
                <a:lnTo>
                  <a:pt x="2684207" y="0"/>
                </a:lnTo>
                <a:close/>
              </a:path>
            </a:pathLst>
          </a:custGeom>
          <a:solidFill>
            <a:schemeClr val="dk1"/>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sp>
        <p:nvSpPr>
          <p:cNvPr id="15" name="TextBox 14">
            <a:extLst>
              <a:ext uri="{FF2B5EF4-FFF2-40B4-BE49-F238E27FC236}">
                <a16:creationId xmlns:a16="http://schemas.microsoft.com/office/drawing/2014/main" id="{1161D869-640E-894D-9076-1B5B8DDD4C8F}"/>
              </a:ext>
            </a:extLst>
          </p:cNvPr>
          <p:cNvSpPr txBox="1"/>
          <p:nvPr userDrawn="1"/>
        </p:nvSpPr>
        <p:spPr>
          <a:xfrm>
            <a:off x="118007" y="4806109"/>
            <a:ext cx="1221809"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 2020 D2L Corporation</a:t>
            </a:r>
          </a:p>
        </p:txBody>
      </p:sp>
    </p:spTree>
    <p:extLst>
      <p:ext uri="{BB962C8B-B14F-4D97-AF65-F5344CB8AC3E}">
        <p14:creationId xmlns:p14="http://schemas.microsoft.com/office/powerpoint/2010/main" val="867804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0.xml><?xml version="1.0" encoding="utf-8"?>
<p:sldLayout xmlns:a="http://schemas.openxmlformats.org/drawingml/2006/main" xmlns:r="http://schemas.openxmlformats.org/officeDocument/2006/relationships" xmlns:p="http://schemas.openxmlformats.org/presentationml/2006/main" matchingName="3 Topics - V2">
  <p:cSld name="3 Topics - V2">
    <p:spTree>
      <p:nvGrpSpPr>
        <p:cNvPr id="1" name="Shape 233"/>
        <p:cNvGrpSpPr/>
        <p:nvPr/>
      </p:nvGrpSpPr>
      <p:grpSpPr>
        <a:xfrm>
          <a:off x="0" y="0"/>
          <a:ext cx="0" cy="0"/>
          <a:chOff x="0" y="0"/>
          <a:chExt cx="0" cy="0"/>
        </a:xfrm>
      </p:grpSpPr>
      <p:sp>
        <p:nvSpPr>
          <p:cNvPr id="234" name="Google Shape;234;p36"/>
          <p:cNvSpPr txBox="1">
            <a:spLocks noGrp="1"/>
          </p:cNvSpPr>
          <p:nvPr>
            <p:ph type="title"/>
          </p:nvPr>
        </p:nvSpPr>
        <p:spPr>
          <a:xfrm>
            <a:off x="628650" y="571501"/>
            <a:ext cx="7886700" cy="465992"/>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0"/>
              </a:spcBef>
              <a:spcAft>
                <a:spcPts val="0"/>
              </a:spcAft>
              <a:buClr>
                <a:srgbClr val="595959"/>
              </a:buClr>
              <a:buSzPts val="4000"/>
              <a:buFont typeface="Arial"/>
              <a:buNone/>
              <a:defRPr sz="3000" b="0" i="0" u="none" strike="noStrike" cap="none">
                <a:solidFill>
                  <a:srgbClr val="595959"/>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235" name="Google Shape;235;p36"/>
          <p:cNvSpPr txBox="1">
            <a:spLocks noGrp="1"/>
          </p:cNvSpPr>
          <p:nvPr>
            <p:ph type="body" idx="1"/>
          </p:nvPr>
        </p:nvSpPr>
        <p:spPr>
          <a:xfrm>
            <a:off x="1481596" y="1120928"/>
            <a:ext cx="6180809" cy="465992"/>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90000"/>
              </a:lnSpc>
              <a:spcBef>
                <a:spcPts val="750"/>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1pPr>
            <a:lvl2pPr marL="685800" marR="0" lvl="1" indent="-171450" algn="l" rtl="0">
              <a:lnSpc>
                <a:spcPct val="90000"/>
              </a:lnSpc>
              <a:spcBef>
                <a:spcPts val="375"/>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2pPr>
            <a:lvl3pPr marL="1028700" marR="0" lvl="2" indent="-171450" algn="l" rtl="0">
              <a:lnSpc>
                <a:spcPct val="90000"/>
              </a:lnSpc>
              <a:spcBef>
                <a:spcPts val="375"/>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3pPr>
            <a:lvl4pPr marL="1371600" marR="0" lvl="3"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4pPr>
            <a:lvl5pPr marL="1714500" marR="0" lvl="4"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36" name="Google Shape;236;p36"/>
          <p:cNvSpPr/>
          <p:nvPr/>
        </p:nvSpPr>
        <p:spPr>
          <a:xfrm rot="-5400000">
            <a:off x="6282331" y="2193731"/>
            <a:ext cx="2059739" cy="2273175"/>
          </a:xfrm>
          <a:prstGeom prst="roundRect">
            <a:avLst>
              <a:gd name="adj" fmla="val 4697"/>
            </a:avLst>
          </a:prstGeom>
          <a:solidFill>
            <a:srgbClr val="F2F2F2"/>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37" name="Google Shape;237;p36"/>
          <p:cNvSpPr/>
          <p:nvPr/>
        </p:nvSpPr>
        <p:spPr>
          <a:xfrm rot="-5400000">
            <a:off x="3542135" y="2188076"/>
            <a:ext cx="2059737" cy="2273175"/>
          </a:xfrm>
          <a:prstGeom prst="roundRect">
            <a:avLst>
              <a:gd name="adj" fmla="val 4697"/>
            </a:avLst>
          </a:prstGeom>
          <a:solidFill>
            <a:srgbClr val="F2F2F2"/>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38" name="Google Shape;238;p36"/>
          <p:cNvSpPr/>
          <p:nvPr/>
        </p:nvSpPr>
        <p:spPr>
          <a:xfrm rot="-5400000">
            <a:off x="797869" y="2188076"/>
            <a:ext cx="2059736" cy="2273175"/>
          </a:xfrm>
          <a:prstGeom prst="roundRect">
            <a:avLst>
              <a:gd name="adj" fmla="val 4697"/>
            </a:avLst>
          </a:prstGeom>
          <a:solidFill>
            <a:srgbClr val="F2F2F2"/>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800">
              <a:solidFill>
                <a:srgbClr val="404F64"/>
              </a:solidFill>
              <a:latin typeface="Arial"/>
              <a:ea typeface="Arial"/>
              <a:cs typeface="Arial"/>
              <a:sym typeface="Arial"/>
            </a:endParaRPr>
          </a:p>
        </p:txBody>
      </p:sp>
      <p:sp>
        <p:nvSpPr>
          <p:cNvPr id="239" name="Google Shape;239;p36"/>
          <p:cNvSpPr txBox="1">
            <a:spLocks noGrp="1"/>
          </p:cNvSpPr>
          <p:nvPr>
            <p:ph type="body" idx="2"/>
          </p:nvPr>
        </p:nvSpPr>
        <p:spPr>
          <a:xfrm>
            <a:off x="964228" y="3665521"/>
            <a:ext cx="1724025" cy="612506"/>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100000"/>
              </a:lnSpc>
              <a:spcBef>
                <a:spcPts val="750"/>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40" name="Google Shape;240;p36"/>
          <p:cNvSpPr txBox="1">
            <a:spLocks noGrp="1"/>
          </p:cNvSpPr>
          <p:nvPr>
            <p:ph type="body" idx="3"/>
          </p:nvPr>
        </p:nvSpPr>
        <p:spPr>
          <a:xfrm>
            <a:off x="3707956" y="3665521"/>
            <a:ext cx="1724025" cy="612506"/>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100000"/>
              </a:lnSpc>
              <a:spcBef>
                <a:spcPts val="750"/>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41" name="Google Shape;241;p36"/>
          <p:cNvSpPr txBox="1">
            <a:spLocks noGrp="1"/>
          </p:cNvSpPr>
          <p:nvPr>
            <p:ph type="body" idx="4"/>
          </p:nvPr>
        </p:nvSpPr>
        <p:spPr>
          <a:xfrm>
            <a:off x="6450187" y="3665521"/>
            <a:ext cx="1724025" cy="612506"/>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100000"/>
              </a:lnSpc>
              <a:spcBef>
                <a:spcPts val="750"/>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1842975714"/>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matchingName="Icon Diagram">
  <p:cSld name="Icon Diagram">
    <p:spTree>
      <p:nvGrpSpPr>
        <p:cNvPr id="1" name="Shape 242"/>
        <p:cNvGrpSpPr/>
        <p:nvPr/>
      </p:nvGrpSpPr>
      <p:grpSpPr>
        <a:xfrm>
          <a:off x="0" y="0"/>
          <a:ext cx="0" cy="0"/>
          <a:chOff x="0" y="0"/>
          <a:chExt cx="0" cy="0"/>
        </a:xfrm>
      </p:grpSpPr>
      <p:sp>
        <p:nvSpPr>
          <p:cNvPr id="243" name="Google Shape;243;p37"/>
          <p:cNvSpPr txBox="1">
            <a:spLocks noGrp="1"/>
          </p:cNvSpPr>
          <p:nvPr>
            <p:ph type="title"/>
          </p:nvPr>
        </p:nvSpPr>
        <p:spPr>
          <a:xfrm>
            <a:off x="628650" y="571501"/>
            <a:ext cx="7886700" cy="465992"/>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0"/>
              </a:spcBef>
              <a:spcAft>
                <a:spcPts val="0"/>
              </a:spcAft>
              <a:buClr>
                <a:srgbClr val="595959"/>
              </a:buClr>
              <a:buSzPts val="4000"/>
              <a:buFont typeface="Arial"/>
              <a:buNone/>
              <a:defRPr sz="3000" b="0" i="0" u="none" strike="noStrike" cap="none">
                <a:solidFill>
                  <a:srgbClr val="595959"/>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244" name="Google Shape;244;p37"/>
          <p:cNvSpPr txBox="1">
            <a:spLocks noGrp="1"/>
          </p:cNvSpPr>
          <p:nvPr>
            <p:ph type="body" idx="1"/>
          </p:nvPr>
        </p:nvSpPr>
        <p:spPr>
          <a:xfrm>
            <a:off x="4745016" y="1548076"/>
            <a:ext cx="3897293" cy="253916"/>
          </a:xfrm>
          <a:prstGeom prst="rect">
            <a:avLst/>
          </a:prstGeom>
          <a:noFill/>
          <a:ln>
            <a:noFill/>
          </a:ln>
        </p:spPr>
        <p:txBody>
          <a:bodyPr spcFirstLastPara="1" wrap="square" lIns="91425" tIns="45700" rIns="91425" bIns="45700" anchor="t" anchorCtr="0">
            <a:noAutofit/>
          </a:bodyPr>
          <a:lstStyle>
            <a:lvl1pPr marL="342900" marR="0" lvl="0" indent="-171450" algn="l" rtl="0">
              <a:lnSpc>
                <a:spcPct val="100000"/>
              </a:lnSpc>
              <a:spcBef>
                <a:spcPts val="750"/>
              </a:spcBef>
              <a:spcAft>
                <a:spcPts val="0"/>
              </a:spcAft>
              <a:buClr>
                <a:srgbClr val="595959"/>
              </a:buClr>
              <a:buSzPts val="1600"/>
              <a:buFont typeface="Arial"/>
              <a:buNone/>
              <a:defRPr sz="1200" b="1"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45" name="Google Shape;245;p37"/>
          <p:cNvSpPr/>
          <p:nvPr/>
        </p:nvSpPr>
        <p:spPr>
          <a:xfrm>
            <a:off x="975500" y="1441077"/>
            <a:ext cx="2322000" cy="2599836"/>
          </a:xfrm>
          <a:prstGeom prst="arc">
            <a:avLst>
              <a:gd name="adj1" fmla="val 16928931"/>
              <a:gd name="adj2" fmla="val 4734098"/>
            </a:avLst>
          </a:prstGeom>
          <a:noFill/>
          <a:ln w="44450" cap="flat" cmpd="sng">
            <a:solidFill>
              <a:srgbClr val="D8D8D8"/>
            </a:solidFill>
            <a:prstDash val="solid"/>
            <a:miter lim="800000"/>
            <a:headEnd type="none" w="sm" len="sm"/>
            <a:tailEnd type="none" w="sm" len="sm"/>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a:solidFill>
                <a:schemeClr val="dk1"/>
              </a:solidFill>
              <a:latin typeface="Arial"/>
              <a:ea typeface="Arial"/>
              <a:cs typeface="Arial"/>
              <a:sym typeface="Arial"/>
            </a:endParaRPr>
          </a:p>
        </p:txBody>
      </p:sp>
      <p:sp>
        <p:nvSpPr>
          <p:cNvPr id="246" name="Google Shape;246;p37"/>
          <p:cNvSpPr txBox="1">
            <a:spLocks noGrp="1"/>
          </p:cNvSpPr>
          <p:nvPr>
            <p:ph type="body" idx="2"/>
          </p:nvPr>
        </p:nvSpPr>
        <p:spPr>
          <a:xfrm>
            <a:off x="4745016" y="1763883"/>
            <a:ext cx="3897293" cy="253916"/>
          </a:xfrm>
          <a:prstGeom prst="rect">
            <a:avLst/>
          </a:prstGeom>
          <a:noFill/>
          <a:ln>
            <a:noFill/>
          </a:ln>
        </p:spPr>
        <p:txBody>
          <a:bodyPr spcFirstLastPara="1" wrap="square" lIns="91425" tIns="45700" rIns="91425" bIns="45700" anchor="t" anchorCtr="0">
            <a:noAutofit/>
          </a:bodyPr>
          <a:lstStyle>
            <a:lvl1pPr marL="342900" marR="0" lvl="0" indent="-171450" algn="l" rtl="0">
              <a:lnSpc>
                <a:spcPct val="100000"/>
              </a:lnSpc>
              <a:spcBef>
                <a:spcPts val="750"/>
              </a:spcBef>
              <a:spcAft>
                <a:spcPts val="0"/>
              </a:spcAft>
              <a:buClr>
                <a:srgbClr val="595959"/>
              </a:buClr>
              <a:buSzPts val="1400"/>
              <a:buFont typeface="Arial"/>
              <a:buNone/>
              <a:defRPr sz="10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47" name="Google Shape;247;p37"/>
          <p:cNvSpPr txBox="1">
            <a:spLocks noGrp="1"/>
          </p:cNvSpPr>
          <p:nvPr>
            <p:ph type="body" idx="3"/>
          </p:nvPr>
        </p:nvSpPr>
        <p:spPr>
          <a:xfrm>
            <a:off x="4745016" y="2509333"/>
            <a:ext cx="3897293" cy="253916"/>
          </a:xfrm>
          <a:prstGeom prst="rect">
            <a:avLst/>
          </a:prstGeom>
          <a:noFill/>
          <a:ln>
            <a:noFill/>
          </a:ln>
        </p:spPr>
        <p:txBody>
          <a:bodyPr spcFirstLastPara="1" wrap="square" lIns="91425" tIns="45700" rIns="91425" bIns="45700" anchor="t" anchorCtr="0">
            <a:noAutofit/>
          </a:bodyPr>
          <a:lstStyle>
            <a:lvl1pPr marL="342900" marR="0" lvl="0" indent="-171450" algn="l" rtl="0">
              <a:lnSpc>
                <a:spcPct val="100000"/>
              </a:lnSpc>
              <a:spcBef>
                <a:spcPts val="750"/>
              </a:spcBef>
              <a:spcAft>
                <a:spcPts val="0"/>
              </a:spcAft>
              <a:buClr>
                <a:srgbClr val="595959"/>
              </a:buClr>
              <a:buSzPts val="1600"/>
              <a:buFont typeface="Arial"/>
              <a:buNone/>
              <a:defRPr sz="1200" b="1"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48" name="Google Shape;248;p37"/>
          <p:cNvSpPr txBox="1">
            <a:spLocks noGrp="1"/>
          </p:cNvSpPr>
          <p:nvPr>
            <p:ph type="body" idx="4"/>
          </p:nvPr>
        </p:nvSpPr>
        <p:spPr>
          <a:xfrm>
            <a:off x="4745016" y="2725140"/>
            <a:ext cx="3897293" cy="253916"/>
          </a:xfrm>
          <a:prstGeom prst="rect">
            <a:avLst/>
          </a:prstGeom>
          <a:noFill/>
          <a:ln>
            <a:noFill/>
          </a:ln>
        </p:spPr>
        <p:txBody>
          <a:bodyPr spcFirstLastPara="1" wrap="square" lIns="91425" tIns="45700" rIns="91425" bIns="45700" anchor="t" anchorCtr="0">
            <a:noAutofit/>
          </a:bodyPr>
          <a:lstStyle>
            <a:lvl1pPr marL="342900" marR="0" lvl="0" indent="-171450" algn="l" rtl="0">
              <a:lnSpc>
                <a:spcPct val="100000"/>
              </a:lnSpc>
              <a:spcBef>
                <a:spcPts val="750"/>
              </a:spcBef>
              <a:spcAft>
                <a:spcPts val="0"/>
              </a:spcAft>
              <a:buClr>
                <a:srgbClr val="595959"/>
              </a:buClr>
              <a:buSzPts val="1400"/>
              <a:buFont typeface="Arial"/>
              <a:buNone/>
              <a:defRPr sz="10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49" name="Google Shape;249;p37"/>
          <p:cNvSpPr txBox="1">
            <a:spLocks noGrp="1"/>
          </p:cNvSpPr>
          <p:nvPr>
            <p:ph type="body" idx="5"/>
          </p:nvPr>
        </p:nvSpPr>
        <p:spPr>
          <a:xfrm>
            <a:off x="4745016" y="3467485"/>
            <a:ext cx="3897293" cy="253916"/>
          </a:xfrm>
          <a:prstGeom prst="rect">
            <a:avLst/>
          </a:prstGeom>
          <a:noFill/>
          <a:ln>
            <a:noFill/>
          </a:ln>
        </p:spPr>
        <p:txBody>
          <a:bodyPr spcFirstLastPara="1" wrap="square" lIns="91425" tIns="45700" rIns="91425" bIns="45700" anchor="t" anchorCtr="0">
            <a:noAutofit/>
          </a:bodyPr>
          <a:lstStyle>
            <a:lvl1pPr marL="342900" marR="0" lvl="0" indent="-171450" algn="l" rtl="0">
              <a:lnSpc>
                <a:spcPct val="100000"/>
              </a:lnSpc>
              <a:spcBef>
                <a:spcPts val="750"/>
              </a:spcBef>
              <a:spcAft>
                <a:spcPts val="0"/>
              </a:spcAft>
              <a:buClr>
                <a:srgbClr val="595959"/>
              </a:buClr>
              <a:buSzPts val="1600"/>
              <a:buFont typeface="Arial"/>
              <a:buNone/>
              <a:defRPr sz="1200" b="1"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50" name="Google Shape;250;p37"/>
          <p:cNvSpPr txBox="1">
            <a:spLocks noGrp="1"/>
          </p:cNvSpPr>
          <p:nvPr>
            <p:ph type="body" idx="6"/>
          </p:nvPr>
        </p:nvSpPr>
        <p:spPr>
          <a:xfrm>
            <a:off x="4745016" y="3683291"/>
            <a:ext cx="3897293" cy="253916"/>
          </a:xfrm>
          <a:prstGeom prst="rect">
            <a:avLst/>
          </a:prstGeom>
          <a:noFill/>
          <a:ln>
            <a:noFill/>
          </a:ln>
        </p:spPr>
        <p:txBody>
          <a:bodyPr spcFirstLastPara="1" wrap="square" lIns="91425" tIns="45700" rIns="91425" bIns="45700" anchor="t" anchorCtr="0">
            <a:noAutofit/>
          </a:bodyPr>
          <a:lstStyle>
            <a:lvl1pPr marL="342900" marR="0" lvl="0" indent="-171450" algn="l" rtl="0">
              <a:lnSpc>
                <a:spcPct val="100000"/>
              </a:lnSpc>
              <a:spcBef>
                <a:spcPts val="750"/>
              </a:spcBef>
              <a:spcAft>
                <a:spcPts val="0"/>
              </a:spcAft>
              <a:buClr>
                <a:srgbClr val="595959"/>
              </a:buClr>
              <a:buSzPts val="1400"/>
              <a:buFont typeface="Arial"/>
              <a:buNone/>
              <a:defRPr sz="10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3097921955"/>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matchingName="Timeline">
  <p:cSld name="Timeline">
    <p:spTree>
      <p:nvGrpSpPr>
        <p:cNvPr id="1" name="Shape 251"/>
        <p:cNvGrpSpPr/>
        <p:nvPr/>
      </p:nvGrpSpPr>
      <p:grpSpPr>
        <a:xfrm>
          <a:off x="0" y="0"/>
          <a:ext cx="0" cy="0"/>
          <a:chOff x="0" y="0"/>
          <a:chExt cx="0" cy="0"/>
        </a:xfrm>
      </p:grpSpPr>
      <p:sp>
        <p:nvSpPr>
          <p:cNvPr id="252" name="Google Shape;252;p38"/>
          <p:cNvSpPr txBox="1">
            <a:spLocks noGrp="1"/>
          </p:cNvSpPr>
          <p:nvPr>
            <p:ph type="title"/>
          </p:nvPr>
        </p:nvSpPr>
        <p:spPr>
          <a:xfrm>
            <a:off x="244602" y="209836"/>
            <a:ext cx="7646670" cy="53997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595959"/>
              </a:buClr>
              <a:buSzPts val="4000"/>
              <a:buFont typeface="Arial"/>
              <a:buNone/>
              <a:defRPr sz="3000" b="0" i="0" u="none" strike="noStrike" cap="none">
                <a:solidFill>
                  <a:srgbClr val="595959"/>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253" name="Google Shape;253;p38"/>
          <p:cNvSpPr/>
          <p:nvPr/>
        </p:nvSpPr>
        <p:spPr>
          <a:xfrm>
            <a:off x="2152089" y="2995015"/>
            <a:ext cx="1619218" cy="226505"/>
          </a:xfrm>
          <a:prstGeom prst="chevron">
            <a:avLst>
              <a:gd name="adj" fmla="val 50000"/>
            </a:avLst>
          </a:prstGeom>
          <a:solidFill>
            <a:srgbClr val="FFBA59"/>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2699">
              <a:solidFill>
                <a:srgbClr val="32075B"/>
              </a:solidFill>
              <a:latin typeface="Arial"/>
              <a:ea typeface="Arial"/>
              <a:cs typeface="Arial"/>
              <a:sym typeface="Arial"/>
            </a:endParaRPr>
          </a:p>
        </p:txBody>
      </p:sp>
      <p:sp>
        <p:nvSpPr>
          <p:cNvPr id="254" name="Google Shape;254;p38"/>
          <p:cNvSpPr/>
          <p:nvPr/>
        </p:nvSpPr>
        <p:spPr>
          <a:xfrm>
            <a:off x="549761" y="2995015"/>
            <a:ext cx="1619218" cy="226505"/>
          </a:xfrm>
          <a:prstGeom prst="chevron">
            <a:avLst>
              <a:gd name="adj" fmla="val 50000"/>
            </a:avLst>
          </a:prstGeom>
          <a:solidFill>
            <a:srgbClr val="FF6B70"/>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2699">
              <a:solidFill>
                <a:srgbClr val="32075B"/>
              </a:solidFill>
              <a:latin typeface="Arial"/>
              <a:ea typeface="Arial"/>
              <a:cs typeface="Arial"/>
              <a:sym typeface="Arial"/>
            </a:endParaRPr>
          </a:p>
        </p:txBody>
      </p:sp>
      <p:grpSp>
        <p:nvGrpSpPr>
          <p:cNvPr id="255" name="Google Shape;255;p38"/>
          <p:cNvGrpSpPr/>
          <p:nvPr/>
        </p:nvGrpSpPr>
        <p:grpSpPr>
          <a:xfrm rot="10800000">
            <a:off x="2918513" y="2248030"/>
            <a:ext cx="86371" cy="903422"/>
            <a:chOff x="1672060" y="3475613"/>
            <a:chExt cx="115176" cy="1204719"/>
          </a:xfrm>
        </p:grpSpPr>
        <p:cxnSp>
          <p:nvCxnSpPr>
            <p:cNvPr id="256" name="Google Shape;256;p38"/>
            <p:cNvCxnSpPr/>
            <p:nvPr/>
          </p:nvCxnSpPr>
          <p:spPr>
            <a:xfrm>
              <a:off x="1729648" y="3537332"/>
              <a:ext cx="0" cy="1143000"/>
            </a:xfrm>
            <a:prstGeom prst="straightConnector1">
              <a:avLst/>
            </a:prstGeom>
            <a:noFill/>
            <a:ln w="28575" cap="flat" cmpd="sng">
              <a:solidFill>
                <a:srgbClr val="FFBA59"/>
              </a:solidFill>
              <a:prstDash val="solid"/>
              <a:miter lim="800000"/>
              <a:headEnd type="oval" w="med" len="med"/>
              <a:tailEnd type="oval" w="med" len="med"/>
            </a:ln>
          </p:spPr>
        </p:cxnSp>
        <p:sp>
          <p:nvSpPr>
            <p:cNvPr id="257" name="Google Shape;257;p38"/>
            <p:cNvSpPr/>
            <p:nvPr/>
          </p:nvSpPr>
          <p:spPr>
            <a:xfrm>
              <a:off x="1672060" y="3475613"/>
              <a:ext cx="115176" cy="115176"/>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99">
                <a:solidFill>
                  <a:srgbClr val="FFFFFF"/>
                </a:solidFill>
                <a:latin typeface="Arial"/>
                <a:ea typeface="Arial"/>
                <a:cs typeface="Arial"/>
                <a:sym typeface="Arial"/>
              </a:endParaRPr>
            </a:p>
          </p:txBody>
        </p:sp>
      </p:grpSp>
      <p:sp>
        <p:nvSpPr>
          <p:cNvPr id="258" name="Google Shape;258;p38"/>
          <p:cNvSpPr/>
          <p:nvPr/>
        </p:nvSpPr>
        <p:spPr>
          <a:xfrm>
            <a:off x="3754417" y="2995015"/>
            <a:ext cx="1619218" cy="226505"/>
          </a:xfrm>
          <a:prstGeom prst="chevron">
            <a:avLst>
              <a:gd name="adj" fmla="val 50000"/>
            </a:avLst>
          </a:prstGeom>
          <a:solidFill>
            <a:srgbClr val="8CCD5A"/>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2699">
              <a:solidFill>
                <a:srgbClr val="32075B"/>
              </a:solidFill>
              <a:latin typeface="Arial"/>
              <a:ea typeface="Arial"/>
              <a:cs typeface="Arial"/>
              <a:sym typeface="Arial"/>
            </a:endParaRPr>
          </a:p>
        </p:txBody>
      </p:sp>
      <p:sp>
        <p:nvSpPr>
          <p:cNvPr id="259" name="Google Shape;259;p38"/>
          <p:cNvSpPr/>
          <p:nvPr/>
        </p:nvSpPr>
        <p:spPr>
          <a:xfrm>
            <a:off x="5356745" y="2995015"/>
            <a:ext cx="1619218" cy="226505"/>
          </a:xfrm>
          <a:prstGeom prst="chevron">
            <a:avLst>
              <a:gd name="adj" fmla="val 50000"/>
            </a:avLst>
          </a:prstGeom>
          <a:solidFill>
            <a:srgbClr val="29A6FF"/>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2699">
              <a:solidFill>
                <a:srgbClr val="32075B"/>
              </a:solidFill>
              <a:latin typeface="Arial"/>
              <a:ea typeface="Arial"/>
              <a:cs typeface="Arial"/>
              <a:sym typeface="Arial"/>
            </a:endParaRPr>
          </a:p>
        </p:txBody>
      </p:sp>
      <p:sp>
        <p:nvSpPr>
          <p:cNvPr id="260" name="Google Shape;260;p38"/>
          <p:cNvSpPr/>
          <p:nvPr/>
        </p:nvSpPr>
        <p:spPr>
          <a:xfrm>
            <a:off x="6959073" y="2995015"/>
            <a:ext cx="1619218" cy="226505"/>
          </a:xfrm>
          <a:prstGeom prst="chevron">
            <a:avLst>
              <a:gd name="adj" fmla="val 50000"/>
            </a:avLst>
          </a:prstGeom>
          <a:solidFill>
            <a:srgbClr val="AEA2FF"/>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2699">
              <a:solidFill>
                <a:srgbClr val="32075B"/>
              </a:solidFill>
              <a:latin typeface="Arial"/>
              <a:ea typeface="Arial"/>
              <a:cs typeface="Arial"/>
              <a:sym typeface="Arial"/>
            </a:endParaRPr>
          </a:p>
        </p:txBody>
      </p:sp>
      <p:grpSp>
        <p:nvGrpSpPr>
          <p:cNvPr id="261" name="Google Shape;261;p38"/>
          <p:cNvGrpSpPr/>
          <p:nvPr/>
        </p:nvGrpSpPr>
        <p:grpSpPr>
          <a:xfrm rot="10800000">
            <a:off x="1307740" y="2248030"/>
            <a:ext cx="86371" cy="903422"/>
            <a:chOff x="1672060" y="3475613"/>
            <a:chExt cx="115176" cy="1204719"/>
          </a:xfrm>
        </p:grpSpPr>
        <p:cxnSp>
          <p:nvCxnSpPr>
            <p:cNvPr id="262" name="Google Shape;262;p38"/>
            <p:cNvCxnSpPr/>
            <p:nvPr/>
          </p:nvCxnSpPr>
          <p:spPr>
            <a:xfrm>
              <a:off x="1729648" y="3537332"/>
              <a:ext cx="0" cy="1143000"/>
            </a:xfrm>
            <a:prstGeom prst="straightConnector1">
              <a:avLst/>
            </a:prstGeom>
            <a:noFill/>
            <a:ln w="28575" cap="flat" cmpd="sng">
              <a:solidFill>
                <a:srgbClr val="FF6B70"/>
              </a:solidFill>
              <a:prstDash val="solid"/>
              <a:miter lim="800000"/>
              <a:headEnd type="oval" w="med" len="med"/>
              <a:tailEnd type="oval" w="med" len="med"/>
            </a:ln>
          </p:spPr>
        </p:cxnSp>
        <p:sp>
          <p:nvSpPr>
            <p:cNvPr id="263" name="Google Shape;263;p38"/>
            <p:cNvSpPr/>
            <p:nvPr/>
          </p:nvSpPr>
          <p:spPr>
            <a:xfrm>
              <a:off x="1672060" y="3475613"/>
              <a:ext cx="115176" cy="115176"/>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99">
                <a:solidFill>
                  <a:srgbClr val="FFFFFF"/>
                </a:solidFill>
                <a:latin typeface="Arial"/>
                <a:ea typeface="Arial"/>
                <a:cs typeface="Arial"/>
                <a:sym typeface="Arial"/>
              </a:endParaRPr>
            </a:p>
          </p:txBody>
        </p:sp>
      </p:grpSp>
      <p:grpSp>
        <p:nvGrpSpPr>
          <p:cNvPr id="264" name="Google Shape;264;p38"/>
          <p:cNvGrpSpPr/>
          <p:nvPr/>
        </p:nvGrpSpPr>
        <p:grpSpPr>
          <a:xfrm rot="10800000">
            <a:off x="4521709" y="2248030"/>
            <a:ext cx="86371" cy="903422"/>
            <a:chOff x="1672060" y="3475613"/>
            <a:chExt cx="115176" cy="1204719"/>
          </a:xfrm>
        </p:grpSpPr>
        <p:cxnSp>
          <p:nvCxnSpPr>
            <p:cNvPr id="265" name="Google Shape;265;p38"/>
            <p:cNvCxnSpPr/>
            <p:nvPr/>
          </p:nvCxnSpPr>
          <p:spPr>
            <a:xfrm>
              <a:off x="1729648" y="3537332"/>
              <a:ext cx="0" cy="1143000"/>
            </a:xfrm>
            <a:prstGeom prst="straightConnector1">
              <a:avLst/>
            </a:prstGeom>
            <a:noFill/>
            <a:ln w="28575" cap="flat" cmpd="sng">
              <a:solidFill>
                <a:srgbClr val="8CCD5A"/>
              </a:solidFill>
              <a:prstDash val="solid"/>
              <a:miter lim="800000"/>
              <a:headEnd type="oval" w="med" len="med"/>
              <a:tailEnd type="oval" w="med" len="med"/>
            </a:ln>
          </p:spPr>
        </p:cxnSp>
        <p:sp>
          <p:nvSpPr>
            <p:cNvPr id="266" name="Google Shape;266;p38"/>
            <p:cNvSpPr/>
            <p:nvPr/>
          </p:nvSpPr>
          <p:spPr>
            <a:xfrm>
              <a:off x="1672060" y="3475613"/>
              <a:ext cx="115176" cy="115176"/>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99">
                <a:solidFill>
                  <a:srgbClr val="FFFFFF"/>
                </a:solidFill>
                <a:latin typeface="Arial"/>
                <a:ea typeface="Arial"/>
                <a:cs typeface="Arial"/>
                <a:sym typeface="Arial"/>
              </a:endParaRPr>
            </a:p>
          </p:txBody>
        </p:sp>
      </p:grpSp>
      <p:grpSp>
        <p:nvGrpSpPr>
          <p:cNvPr id="267" name="Google Shape;267;p38"/>
          <p:cNvGrpSpPr/>
          <p:nvPr/>
        </p:nvGrpSpPr>
        <p:grpSpPr>
          <a:xfrm rot="10800000">
            <a:off x="6131613" y="2248030"/>
            <a:ext cx="86371" cy="903422"/>
            <a:chOff x="1672060" y="3475613"/>
            <a:chExt cx="115176" cy="1204719"/>
          </a:xfrm>
        </p:grpSpPr>
        <p:cxnSp>
          <p:nvCxnSpPr>
            <p:cNvPr id="268" name="Google Shape;268;p38"/>
            <p:cNvCxnSpPr/>
            <p:nvPr/>
          </p:nvCxnSpPr>
          <p:spPr>
            <a:xfrm>
              <a:off x="1729648" y="3537332"/>
              <a:ext cx="0" cy="1143000"/>
            </a:xfrm>
            <a:prstGeom prst="straightConnector1">
              <a:avLst/>
            </a:prstGeom>
            <a:noFill/>
            <a:ln w="28575" cap="flat" cmpd="sng">
              <a:solidFill>
                <a:srgbClr val="29A6FF"/>
              </a:solidFill>
              <a:prstDash val="solid"/>
              <a:miter lim="800000"/>
              <a:headEnd type="oval" w="med" len="med"/>
              <a:tailEnd type="oval" w="med" len="med"/>
            </a:ln>
          </p:spPr>
        </p:cxnSp>
        <p:sp>
          <p:nvSpPr>
            <p:cNvPr id="269" name="Google Shape;269;p38"/>
            <p:cNvSpPr/>
            <p:nvPr/>
          </p:nvSpPr>
          <p:spPr>
            <a:xfrm>
              <a:off x="1672060" y="3475613"/>
              <a:ext cx="115176" cy="115176"/>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99">
                <a:solidFill>
                  <a:srgbClr val="FFFFFF"/>
                </a:solidFill>
                <a:latin typeface="Arial"/>
                <a:ea typeface="Arial"/>
                <a:cs typeface="Arial"/>
                <a:sym typeface="Arial"/>
              </a:endParaRPr>
            </a:p>
          </p:txBody>
        </p:sp>
      </p:grpSp>
      <p:grpSp>
        <p:nvGrpSpPr>
          <p:cNvPr id="270" name="Google Shape;270;p38"/>
          <p:cNvGrpSpPr/>
          <p:nvPr/>
        </p:nvGrpSpPr>
        <p:grpSpPr>
          <a:xfrm rot="10800000">
            <a:off x="7734762" y="2248030"/>
            <a:ext cx="86371" cy="903422"/>
            <a:chOff x="1672060" y="3475613"/>
            <a:chExt cx="115176" cy="1204719"/>
          </a:xfrm>
        </p:grpSpPr>
        <p:cxnSp>
          <p:nvCxnSpPr>
            <p:cNvPr id="271" name="Google Shape;271;p38"/>
            <p:cNvCxnSpPr/>
            <p:nvPr/>
          </p:nvCxnSpPr>
          <p:spPr>
            <a:xfrm>
              <a:off x="1729648" y="3537332"/>
              <a:ext cx="0" cy="1143000"/>
            </a:xfrm>
            <a:prstGeom prst="straightConnector1">
              <a:avLst/>
            </a:prstGeom>
            <a:noFill/>
            <a:ln w="28575" cap="flat" cmpd="sng">
              <a:solidFill>
                <a:srgbClr val="AEA2FF"/>
              </a:solidFill>
              <a:prstDash val="solid"/>
              <a:miter lim="800000"/>
              <a:headEnd type="oval" w="med" len="med"/>
              <a:tailEnd type="oval" w="med" len="med"/>
            </a:ln>
          </p:spPr>
        </p:cxnSp>
        <p:sp>
          <p:nvSpPr>
            <p:cNvPr id="272" name="Google Shape;272;p38"/>
            <p:cNvSpPr/>
            <p:nvPr/>
          </p:nvSpPr>
          <p:spPr>
            <a:xfrm>
              <a:off x="1672060" y="3475613"/>
              <a:ext cx="115176" cy="115176"/>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99">
                <a:solidFill>
                  <a:srgbClr val="FFFFFF"/>
                </a:solidFill>
                <a:latin typeface="Arial"/>
                <a:ea typeface="Arial"/>
                <a:cs typeface="Arial"/>
                <a:sym typeface="Arial"/>
              </a:endParaRPr>
            </a:p>
          </p:txBody>
        </p:sp>
      </p:grpSp>
      <p:sp>
        <p:nvSpPr>
          <p:cNvPr id="273" name="Google Shape;273;p38"/>
          <p:cNvSpPr txBox="1">
            <a:spLocks noGrp="1"/>
          </p:cNvSpPr>
          <p:nvPr>
            <p:ph type="body" idx="1"/>
          </p:nvPr>
        </p:nvSpPr>
        <p:spPr>
          <a:xfrm>
            <a:off x="638635" y="1483281"/>
            <a:ext cx="1424578" cy="391258"/>
          </a:xfrm>
          <a:prstGeom prst="rect">
            <a:avLst/>
          </a:prstGeom>
          <a:noFill/>
          <a:ln>
            <a:noFill/>
          </a:ln>
        </p:spPr>
        <p:txBody>
          <a:bodyPr spcFirstLastPara="1" wrap="square" lIns="91425" tIns="45700" rIns="91425" bIns="45700" anchor="b" anchorCtr="0">
            <a:noAutofit/>
          </a:bodyPr>
          <a:lstStyle>
            <a:lvl1pPr marL="342900" marR="0" lvl="0" indent="-171450" algn="ctr" rtl="0">
              <a:lnSpc>
                <a:spcPct val="90000"/>
              </a:lnSpc>
              <a:spcBef>
                <a:spcPts val="750"/>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74" name="Google Shape;274;p38"/>
          <p:cNvSpPr txBox="1">
            <a:spLocks noGrp="1"/>
          </p:cNvSpPr>
          <p:nvPr>
            <p:ph type="body" idx="2"/>
          </p:nvPr>
        </p:nvSpPr>
        <p:spPr>
          <a:xfrm>
            <a:off x="2249409" y="1483281"/>
            <a:ext cx="1424578" cy="391258"/>
          </a:xfrm>
          <a:prstGeom prst="rect">
            <a:avLst/>
          </a:prstGeom>
          <a:noFill/>
          <a:ln>
            <a:noFill/>
          </a:ln>
        </p:spPr>
        <p:txBody>
          <a:bodyPr spcFirstLastPara="1" wrap="square" lIns="91425" tIns="45700" rIns="91425" bIns="45700" anchor="b" anchorCtr="0">
            <a:noAutofit/>
          </a:bodyPr>
          <a:lstStyle>
            <a:lvl1pPr marL="342900" marR="0" lvl="0" indent="-171450" algn="ctr" rtl="0">
              <a:lnSpc>
                <a:spcPct val="90000"/>
              </a:lnSpc>
              <a:spcBef>
                <a:spcPts val="750"/>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75" name="Google Shape;275;p38"/>
          <p:cNvSpPr txBox="1">
            <a:spLocks noGrp="1"/>
          </p:cNvSpPr>
          <p:nvPr>
            <p:ph type="body" idx="3"/>
          </p:nvPr>
        </p:nvSpPr>
        <p:spPr>
          <a:xfrm>
            <a:off x="3848502" y="1483281"/>
            <a:ext cx="1424578" cy="391258"/>
          </a:xfrm>
          <a:prstGeom prst="rect">
            <a:avLst/>
          </a:prstGeom>
          <a:noFill/>
          <a:ln>
            <a:noFill/>
          </a:ln>
        </p:spPr>
        <p:txBody>
          <a:bodyPr spcFirstLastPara="1" wrap="square" lIns="91425" tIns="45700" rIns="91425" bIns="45700" anchor="b" anchorCtr="0">
            <a:noAutofit/>
          </a:bodyPr>
          <a:lstStyle>
            <a:lvl1pPr marL="342900" marR="0" lvl="0" indent="-171450" algn="ctr" rtl="0">
              <a:lnSpc>
                <a:spcPct val="90000"/>
              </a:lnSpc>
              <a:spcBef>
                <a:spcPts val="750"/>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76" name="Google Shape;276;p38"/>
          <p:cNvSpPr txBox="1">
            <a:spLocks noGrp="1"/>
          </p:cNvSpPr>
          <p:nvPr>
            <p:ph type="body" idx="4"/>
          </p:nvPr>
        </p:nvSpPr>
        <p:spPr>
          <a:xfrm>
            <a:off x="5459595" y="1483281"/>
            <a:ext cx="1424578" cy="391258"/>
          </a:xfrm>
          <a:prstGeom prst="rect">
            <a:avLst/>
          </a:prstGeom>
          <a:noFill/>
          <a:ln>
            <a:noFill/>
          </a:ln>
        </p:spPr>
        <p:txBody>
          <a:bodyPr spcFirstLastPara="1" wrap="square" lIns="91425" tIns="45700" rIns="91425" bIns="45700" anchor="b" anchorCtr="0">
            <a:noAutofit/>
          </a:bodyPr>
          <a:lstStyle>
            <a:lvl1pPr marL="342900" marR="0" lvl="0" indent="-171450" algn="ctr" rtl="0">
              <a:lnSpc>
                <a:spcPct val="90000"/>
              </a:lnSpc>
              <a:spcBef>
                <a:spcPts val="750"/>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77" name="Google Shape;277;p38"/>
          <p:cNvSpPr txBox="1">
            <a:spLocks noGrp="1"/>
          </p:cNvSpPr>
          <p:nvPr>
            <p:ph type="body" idx="5"/>
          </p:nvPr>
        </p:nvSpPr>
        <p:spPr>
          <a:xfrm>
            <a:off x="7064836" y="1483281"/>
            <a:ext cx="1424578" cy="391258"/>
          </a:xfrm>
          <a:prstGeom prst="rect">
            <a:avLst/>
          </a:prstGeom>
          <a:noFill/>
          <a:ln>
            <a:noFill/>
          </a:ln>
        </p:spPr>
        <p:txBody>
          <a:bodyPr spcFirstLastPara="1" wrap="square" lIns="91425" tIns="45700" rIns="91425" bIns="45700" anchor="b" anchorCtr="0">
            <a:noAutofit/>
          </a:bodyPr>
          <a:lstStyle>
            <a:lvl1pPr marL="342900" marR="0" lvl="0" indent="-171450" algn="ctr" rtl="0">
              <a:lnSpc>
                <a:spcPct val="90000"/>
              </a:lnSpc>
              <a:spcBef>
                <a:spcPts val="750"/>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78" name="Google Shape;278;p38"/>
          <p:cNvSpPr txBox="1">
            <a:spLocks noGrp="1"/>
          </p:cNvSpPr>
          <p:nvPr>
            <p:ph type="body" idx="6"/>
          </p:nvPr>
        </p:nvSpPr>
        <p:spPr>
          <a:xfrm>
            <a:off x="638635" y="3333896"/>
            <a:ext cx="1424578" cy="391258"/>
          </a:xfrm>
          <a:prstGeom prst="rect">
            <a:avLst/>
          </a:prstGeom>
          <a:noFill/>
          <a:ln>
            <a:noFill/>
          </a:ln>
        </p:spPr>
        <p:txBody>
          <a:bodyPr spcFirstLastPara="1" wrap="square" lIns="91425" tIns="45700" rIns="91425" bIns="45700" anchor="ctr" anchorCtr="0">
            <a:noAutofit/>
          </a:bodyPr>
          <a:lstStyle>
            <a:lvl1pPr marL="342900" marR="0" lvl="0" indent="-171450" algn="ctr" rtl="0">
              <a:lnSpc>
                <a:spcPct val="90000"/>
              </a:lnSpc>
              <a:spcBef>
                <a:spcPts val="750"/>
              </a:spcBef>
              <a:spcAft>
                <a:spcPts val="0"/>
              </a:spcAft>
              <a:buClr>
                <a:srgbClr val="595959"/>
              </a:buClr>
              <a:buSzPts val="3000"/>
              <a:buFont typeface="Arial"/>
              <a:buNone/>
              <a:defRPr sz="22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79" name="Google Shape;279;p38"/>
          <p:cNvSpPr txBox="1">
            <a:spLocks noGrp="1"/>
          </p:cNvSpPr>
          <p:nvPr>
            <p:ph type="body" idx="7"/>
          </p:nvPr>
        </p:nvSpPr>
        <p:spPr>
          <a:xfrm>
            <a:off x="638635" y="3744841"/>
            <a:ext cx="1424578" cy="391258"/>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90000"/>
              </a:lnSpc>
              <a:spcBef>
                <a:spcPts val="750"/>
              </a:spcBef>
              <a:spcAft>
                <a:spcPts val="0"/>
              </a:spcAft>
              <a:buClr>
                <a:srgbClr val="595959"/>
              </a:buClr>
              <a:buSzPts val="1400"/>
              <a:buFont typeface="Arial"/>
              <a:buNone/>
              <a:defRPr sz="10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80" name="Google Shape;280;p38"/>
          <p:cNvSpPr txBox="1">
            <a:spLocks noGrp="1"/>
          </p:cNvSpPr>
          <p:nvPr>
            <p:ph type="body" idx="8"/>
          </p:nvPr>
        </p:nvSpPr>
        <p:spPr>
          <a:xfrm>
            <a:off x="2249409" y="3333896"/>
            <a:ext cx="1424578" cy="391258"/>
          </a:xfrm>
          <a:prstGeom prst="rect">
            <a:avLst/>
          </a:prstGeom>
          <a:noFill/>
          <a:ln>
            <a:noFill/>
          </a:ln>
        </p:spPr>
        <p:txBody>
          <a:bodyPr spcFirstLastPara="1" wrap="square" lIns="91425" tIns="45700" rIns="91425" bIns="45700" anchor="ctr" anchorCtr="0">
            <a:noAutofit/>
          </a:bodyPr>
          <a:lstStyle>
            <a:lvl1pPr marL="342900" marR="0" lvl="0" indent="-171450" algn="ctr" rtl="0">
              <a:lnSpc>
                <a:spcPct val="90000"/>
              </a:lnSpc>
              <a:spcBef>
                <a:spcPts val="750"/>
              </a:spcBef>
              <a:spcAft>
                <a:spcPts val="0"/>
              </a:spcAft>
              <a:buClr>
                <a:srgbClr val="595959"/>
              </a:buClr>
              <a:buSzPts val="3000"/>
              <a:buFont typeface="Arial"/>
              <a:buNone/>
              <a:defRPr sz="22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81" name="Google Shape;281;p38"/>
          <p:cNvSpPr txBox="1">
            <a:spLocks noGrp="1"/>
          </p:cNvSpPr>
          <p:nvPr>
            <p:ph type="body" idx="9"/>
          </p:nvPr>
        </p:nvSpPr>
        <p:spPr>
          <a:xfrm>
            <a:off x="2249409" y="3744841"/>
            <a:ext cx="1424578" cy="391258"/>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90000"/>
              </a:lnSpc>
              <a:spcBef>
                <a:spcPts val="750"/>
              </a:spcBef>
              <a:spcAft>
                <a:spcPts val="0"/>
              </a:spcAft>
              <a:buClr>
                <a:srgbClr val="595959"/>
              </a:buClr>
              <a:buSzPts val="1400"/>
              <a:buFont typeface="Arial"/>
              <a:buNone/>
              <a:defRPr sz="10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82" name="Google Shape;282;p38"/>
          <p:cNvSpPr txBox="1">
            <a:spLocks noGrp="1"/>
          </p:cNvSpPr>
          <p:nvPr>
            <p:ph type="body" idx="13"/>
          </p:nvPr>
        </p:nvSpPr>
        <p:spPr>
          <a:xfrm>
            <a:off x="3852605" y="3333896"/>
            <a:ext cx="1424578" cy="391258"/>
          </a:xfrm>
          <a:prstGeom prst="rect">
            <a:avLst/>
          </a:prstGeom>
          <a:noFill/>
          <a:ln>
            <a:noFill/>
          </a:ln>
        </p:spPr>
        <p:txBody>
          <a:bodyPr spcFirstLastPara="1" wrap="square" lIns="91425" tIns="45700" rIns="91425" bIns="45700" anchor="ctr" anchorCtr="0">
            <a:noAutofit/>
          </a:bodyPr>
          <a:lstStyle>
            <a:lvl1pPr marL="342900" marR="0" lvl="0" indent="-171450" algn="ctr" rtl="0">
              <a:lnSpc>
                <a:spcPct val="90000"/>
              </a:lnSpc>
              <a:spcBef>
                <a:spcPts val="750"/>
              </a:spcBef>
              <a:spcAft>
                <a:spcPts val="0"/>
              </a:spcAft>
              <a:buClr>
                <a:srgbClr val="595959"/>
              </a:buClr>
              <a:buSzPts val="3000"/>
              <a:buFont typeface="Arial"/>
              <a:buNone/>
              <a:defRPr sz="22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83" name="Google Shape;283;p38"/>
          <p:cNvSpPr txBox="1">
            <a:spLocks noGrp="1"/>
          </p:cNvSpPr>
          <p:nvPr>
            <p:ph type="body" idx="14"/>
          </p:nvPr>
        </p:nvSpPr>
        <p:spPr>
          <a:xfrm>
            <a:off x="3852605" y="3744841"/>
            <a:ext cx="1424578" cy="391258"/>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90000"/>
              </a:lnSpc>
              <a:spcBef>
                <a:spcPts val="750"/>
              </a:spcBef>
              <a:spcAft>
                <a:spcPts val="0"/>
              </a:spcAft>
              <a:buClr>
                <a:srgbClr val="595959"/>
              </a:buClr>
              <a:buSzPts val="1400"/>
              <a:buFont typeface="Arial"/>
              <a:buNone/>
              <a:defRPr sz="10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84" name="Google Shape;284;p38"/>
          <p:cNvSpPr txBox="1">
            <a:spLocks noGrp="1"/>
          </p:cNvSpPr>
          <p:nvPr>
            <p:ph type="body" idx="15"/>
          </p:nvPr>
        </p:nvSpPr>
        <p:spPr>
          <a:xfrm>
            <a:off x="5455801" y="3333896"/>
            <a:ext cx="1424578" cy="391258"/>
          </a:xfrm>
          <a:prstGeom prst="rect">
            <a:avLst/>
          </a:prstGeom>
          <a:noFill/>
          <a:ln>
            <a:noFill/>
          </a:ln>
        </p:spPr>
        <p:txBody>
          <a:bodyPr spcFirstLastPara="1" wrap="square" lIns="91425" tIns="45700" rIns="91425" bIns="45700" anchor="ctr" anchorCtr="0">
            <a:noAutofit/>
          </a:bodyPr>
          <a:lstStyle>
            <a:lvl1pPr marL="342900" marR="0" lvl="0" indent="-171450" algn="ctr" rtl="0">
              <a:lnSpc>
                <a:spcPct val="90000"/>
              </a:lnSpc>
              <a:spcBef>
                <a:spcPts val="750"/>
              </a:spcBef>
              <a:spcAft>
                <a:spcPts val="0"/>
              </a:spcAft>
              <a:buClr>
                <a:srgbClr val="595959"/>
              </a:buClr>
              <a:buSzPts val="3000"/>
              <a:buFont typeface="Arial"/>
              <a:buNone/>
              <a:defRPr sz="22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85" name="Google Shape;285;p38"/>
          <p:cNvSpPr txBox="1">
            <a:spLocks noGrp="1"/>
          </p:cNvSpPr>
          <p:nvPr>
            <p:ph type="body" idx="16"/>
          </p:nvPr>
        </p:nvSpPr>
        <p:spPr>
          <a:xfrm>
            <a:off x="5455801" y="3744841"/>
            <a:ext cx="1424578" cy="391258"/>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90000"/>
              </a:lnSpc>
              <a:spcBef>
                <a:spcPts val="750"/>
              </a:spcBef>
              <a:spcAft>
                <a:spcPts val="0"/>
              </a:spcAft>
              <a:buClr>
                <a:srgbClr val="595959"/>
              </a:buClr>
              <a:buSzPts val="1400"/>
              <a:buFont typeface="Arial"/>
              <a:buNone/>
              <a:defRPr sz="10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86" name="Google Shape;286;p38"/>
          <p:cNvSpPr txBox="1">
            <a:spLocks noGrp="1"/>
          </p:cNvSpPr>
          <p:nvPr>
            <p:ph type="body" idx="17"/>
          </p:nvPr>
        </p:nvSpPr>
        <p:spPr>
          <a:xfrm>
            <a:off x="7065659" y="3333896"/>
            <a:ext cx="1424578" cy="391258"/>
          </a:xfrm>
          <a:prstGeom prst="rect">
            <a:avLst/>
          </a:prstGeom>
          <a:noFill/>
          <a:ln>
            <a:noFill/>
          </a:ln>
        </p:spPr>
        <p:txBody>
          <a:bodyPr spcFirstLastPara="1" wrap="square" lIns="91425" tIns="45700" rIns="91425" bIns="45700" anchor="ctr" anchorCtr="0">
            <a:noAutofit/>
          </a:bodyPr>
          <a:lstStyle>
            <a:lvl1pPr marL="342900" marR="0" lvl="0" indent="-171450" algn="ctr" rtl="0">
              <a:lnSpc>
                <a:spcPct val="90000"/>
              </a:lnSpc>
              <a:spcBef>
                <a:spcPts val="750"/>
              </a:spcBef>
              <a:spcAft>
                <a:spcPts val="0"/>
              </a:spcAft>
              <a:buClr>
                <a:srgbClr val="595959"/>
              </a:buClr>
              <a:buSzPts val="3000"/>
              <a:buFont typeface="Arial"/>
              <a:buNone/>
              <a:defRPr sz="22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87" name="Google Shape;287;p38"/>
          <p:cNvSpPr txBox="1">
            <a:spLocks noGrp="1"/>
          </p:cNvSpPr>
          <p:nvPr>
            <p:ph type="body" idx="18"/>
          </p:nvPr>
        </p:nvSpPr>
        <p:spPr>
          <a:xfrm>
            <a:off x="7065659" y="3744841"/>
            <a:ext cx="1424578" cy="391258"/>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90000"/>
              </a:lnSpc>
              <a:spcBef>
                <a:spcPts val="750"/>
              </a:spcBef>
              <a:spcAft>
                <a:spcPts val="0"/>
              </a:spcAft>
              <a:buClr>
                <a:srgbClr val="595959"/>
              </a:buClr>
              <a:buSzPts val="1400"/>
              <a:buFont typeface="Arial"/>
              <a:buNone/>
              <a:defRPr sz="10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1504339077"/>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matchingName="Generic Content with Icons">
  <p:cSld name="Generic Content with Icons">
    <p:spTree>
      <p:nvGrpSpPr>
        <p:cNvPr id="1" name="Shape 288"/>
        <p:cNvGrpSpPr/>
        <p:nvPr/>
      </p:nvGrpSpPr>
      <p:grpSpPr>
        <a:xfrm>
          <a:off x="0" y="0"/>
          <a:ext cx="0" cy="0"/>
          <a:chOff x="0" y="0"/>
          <a:chExt cx="0" cy="0"/>
        </a:xfrm>
      </p:grpSpPr>
      <p:pic>
        <p:nvPicPr>
          <p:cNvPr id="289" name="Google Shape;289;p39"/>
          <p:cNvPicPr preferRelativeResize="0"/>
          <p:nvPr/>
        </p:nvPicPr>
        <p:blipFill rotWithShape="1">
          <a:blip r:embed="rId2">
            <a:alphaModFix/>
          </a:blip>
          <a:srcRect/>
          <a:stretch/>
        </p:blipFill>
        <p:spPr>
          <a:xfrm>
            <a:off x="3017520" y="0"/>
            <a:ext cx="6126480" cy="5143500"/>
          </a:xfrm>
          <a:prstGeom prst="rect">
            <a:avLst/>
          </a:prstGeom>
          <a:noFill/>
          <a:ln>
            <a:noFill/>
          </a:ln>
        </p:spPr>
      </p:pic>
      <p:sp>
        <p:nvSpPr>
          <p:cNvPr id="290" name="Google Shape;290;p39"/>
          <p:cNvSpPr/>
          <p:nvPr/>
        </p:nvSpPr>
        <p:spPr>
          <a:xfrm flipH="1">
            <a:off x="-21771"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lt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sp>
        <p:nvSpPr>
          <p:cNvPr id="291" name="Google Shape;291;p39"/>
          <p:cNvSpPr txBox="1"/>
          <p:nvPr/>
        </p:nvSpPr>
        <p:spPr>
          <a:xfrm>
            <a:off x="164345" y="4806109"/>
            <a:ext cx="2066912" cy="184666"/>
          </a:xfrm>
          <a:prstGeom prst="rect">
            <a:avLst/>
          </a:prstGeom>
          <a:noFill/>
          <a:ln>
            <a:noFill/>
          </a:ln>
        </p:spPr>
        <p:txBody>
          <a:bodyPr spcFirstLastPara="1" wrap="square" lIns="68569" tIns="34275" rIns="68569" bIns="34275" anchor="t" anchorCtr="0">
            <a:noAutofit/>
          </a:bodyPr>
          <a:lstStyle/>
          <a:p>
            <a:pPr marL="0" marR="0" lvl="0" indent="0" algn="l" rtl="0">
              <a:spcBef>
                <a:spcPts val="0"/>
              </a:spcBef>
              <a:spcAft>
                <a:spcPts val="0"/>
              </a:spcAft>
              <a:buNone/>
            </a:pPr>
            <a:r>
              <a:rPr lang="en-US" sz="750">
                <a:solidFill>
                  <a:srgbClr val="7F7F7F"/>
                </a:solidFill>
                <a:latin typeface="Arial"/>
                <a:ea typeface="Arial"/>
                <a:cs typeface="Arial"/>
                <a:sym typeface="Arial"/>
              </a:rPr>
              <a:t>D2L Confidential   |   © 2019 D2L Corporation</a:t>
            </a:r>
            <a:endParaRPr sz="1050"/>
          </a:p>
        </p:txBody>
      </p:sp>
      <p:pic>
        <p:nvPicPr>
          <p:cNvPr id="292" name="Google Shape;292;p39"/>
          <p:cNvPicPr preferRelativeResize="0"/>
          <p:nvPr/>
        </p:nvPicPr>
        <p:blipFill rotWithShape="1">
          <a:blip r:embed="rId3">
            <a:alphaModFix/>
          </a:blip>
          <a:srcRect/>
          <a:stretch/>
        </p:blipFill>
        <p:spPr>
          <a:xfrm>
            <a:off x="8215312" y="0"/>
            <a:ext cx="928688" cy="5143500"/>
          </a:xfrm>
          <a:prstGeom prst="rect">
            <a:avLst/>
          </a:prstGeom>
          <a:noFill/>
          <a:ln>
            <a:noFill/>
          </a:ln>
        </p:spPr>
      </p:pic>
      <p:sp>
        <p:nvSpPr>
          <p:cNvPr id="293" name="Google Shape;293;p39"/>
          <p:cNvSpPr txBox="1">
            <a:spLocks noGrp="1"/>
          </p:cNvSpPr>
          <p:nvPr>
            <p:ph type="title"/>
          </p:nvPr>
        </p:nvSpPr>
        <p:spPr>
          <a:xfrm>
            <a:off x="244602" y="209836"/>
            <a:ext cx="7646670" cy="53997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595959"/>
              </a:buClr>
              <a:buSzPts val="4000"/>
              <a:buFont typeface="Arial"/>
              <a:buNone/>
              <a:defRPr sz="3000" b="0" i="0" u="none" strike="noStrike" cap="none">
                <a:solidFill>
                  <a:srgbClr val="595959"/>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294" name="Google Shape;294;p39"/>
          <p:cNvSpPr txBox="1">
            <a:spLocks noGrp="1"/>
          </p:cNvSpPr>
          <p:nvPr>
            <p:ph type="body" idx="1"/>
          </p:nvPr>
        </p:nvSpPr>
        <p:spPr>
          <a:xfrm>
            <a:off x="1017504" y="1679973"/>
            <a:ext cx="1424578" cy="391258"/>
          </a:xfrm>
          <a:prstGeom prst="rect">
            <a:avLst/>
          </a:prstGeom>
          <a:noFill/>
          <a:ln>
            <a:noFill/>
          </a:ln>
        </p:spPr>
        <p:txBody>
          <a:bodyPr spcFirstLastPara="1" wrap="square" lIns="91425" tIns="45700" rIns="91425" bIns="45700" anchor="ctr" anchorCtr="0">
            <a:noAutofit/>
          </a:bodyPr>
          <a:lstStyle>
            <a:lvl1pPr marL="342900" marR="0" lvl="0" indent="-171450" algn="l" rtl="0">
              <a:lnSpc>
                <a:spcPct val="90000"/>
              </a:lnSpc>
              <a:spcBef>
                <a:spcPts val="750"/>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95" name="Google Shape;295;p39"/>
          <p:cNvSpPr txBox="1">
            <a:spLocks noGrp="1"/>
          </p:cNvSpPr>
          <p:nvPr>
            <p:ph type="body" idx="2"/>
          </p:nvPr>
        </p:nvSpPr>
        <p:spPr>
          <a:xfrm>
            <a:off x="1017504" y="2769594"/>
            <a:ext cx="1424578" cy="391258"/>
          </a:xfrm>
          <a:prstGeom prst="rect">
            <a:avLst/>
          </a:prstGeom>
          <a:noFill/>
          <a:ln>
            <a:noFill/>
          </a:ln>
        </p:spPr>
        <p:txBody>
          <a:bodyPr spcFirstLastPara="1" wrap="square" lIns="91425" tIns="45700" rIns="91425" bIns="45700" anchor="ctr" anchorCtr="0">
            <a:noAutofit/>
          </a:bodyPr>
          <a:lstStyle>
            <a:lvl1pPr marL="342900" marR="0" lvl="0" indent="-171450" algn="l" rtl="0">
              <a:lnSpc>
                <a:spcPct val="90000"/>
              </a:lnSpc>
              <a:spcBef>
                <a:spcPts val="750"/>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96" name="Google Shape;296;p39"/>
          <p:cNvSpPr txBox="1">
            <a:spLocks noGrp="1"/>
          </p:cNvSpPr>
          <p:nvPr>
            <p:ph type="body" idx="3"/>
          </p:nvPr>
        </p:nvSpPr>
        <p:spPr>
          <a:xfrm>
            <a:off x="1017504" y="3883931"/>
            <a:ext cx="1424578" cy="391258"/>
          </a:xfrm>
          <a:prstGeom prst="rect">
            <a:avLst/>
          </a:prstGeom>
          <a:noFill/>
          <a:ln>
            <a:noFill/>
          </a:ln>
        </p:spPr>
        <p:txBody>
          <a:bodyPr spcFirstLastPara="1" wrap="square" lIns="91425" tIns="45700" rIns="91425" bIns="45700" anchor="ctr" anchorCtr="0">
            <a:noAutofit/>
          </a:bodyPr>
          <a:lstStyle>
            <a:lvl1pPr marL="342900" marR="0" lvl="0" indent="-171450" algn="l" rtl="0">
              <a:lnSpc>
                <a:spcPct val="90000"/>
              </a:lnSpc>
              <a:spcBef>
                <a:spcPts val="750"/>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97" name="Google Shape;297;p39"/>
          <p:cNvSpPr txBox="1">
            <a:spLocks noGrp="1"/>
          </p:cNvSpPr>
          <p:nvPr>
            <p:ph type="body" idx="4"/>
          </p:nvPr>
        </p:nvSpPr>
        <p:spPr>
          <a:xfrm>
            <a:off x="3445434" y="1679973"/>
            <a:ext cx="1424578" cy="391258"/>
          </a:xfrm>
          <a:prstGeom prst="rect">
            <a:avLst/>
          </a:prstGeom>
          <a:noFill/>
          <a:ln>
            <a:noFill/>
          </a:ln>
        </p:spPr>
        <p:txBody>
          <a:bodyPr spcFirstLastPara="1" wrap="square" lIns="91425" tIns="45700" rIns="91425" bIns="45700" anchor="ctr" anchorCtr="0">
            <a:noAutofit/>
          </a:bodyPr>
          <a:lstStyle>
            <a:lvl1pPr marL="342900" marR="0" lvl="0" indent="-171450" algn="l" rtl="0">
              <a:lnSpc>
                <a:spcPct val="90000"/>
              </a:lnSpc>
              <a:spcBef>
                <a:spcPts val="750"/>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98" name="Google Shape;298;p39"/>
          <p:cNvSpPr txBox="1">
            <a:spLocks noGrp="1"/>
          </p:cNvSpPr>
          <p:nvPr>
            <p:ph type="body" idx="5"/>
          </p:nvPr>
        </p:nvSpPr>
        <p:spPr>
          <a:xfrm>
            <a:off x="3445434" y="2769594"/>
            <a:ext cx="1424578" cy="391258"/>
          </a:xfrm>
          <a:prstGeom prst="rect">
            <a:avLst/>
          </a:prstGeom>
          <a:noFill/>
          <a:ln>
            <a:noFill/>
          </a:ln>
        </p:spPr>
        <p:txBody>
          <a:bodyPr spcFirstLastPara="1" wrap="square" lIns="91425" tIns="45700" rIns="91425" bIns="45700" anchor="ctr" anchorCtr="0">
            <a:noAutofit/>
          </a:bodyPr>
          <a:lstStyle>
            <a:lvl1pPr marL="342900" marR="0" lvl="0" indent="-171450" algn="l" rtl="0">
              <a:lnSpc>
                <a:spcPct val="90000"/>
              </a:lnSpc>
              <a:spcBef>
                <a:spcPts val="750"/>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99" name="Google Shape;299;p39"/>
          <p:cNvSpPr txBox="1">
            <a:spLocks noGrp="1"/>
          </p:cNvSpPr>
          <p:nvPr>
            <p:ph type="body" idx="6"/>
          </p:nvPr>
        </p:nvSpPr>
        <p:spPr>
          <a:xfrm>
            <a:off x="3445434" y="3883931"/>
            <a:ext cx="1424578" cy="391258"/>
          </a:xfrm>
          <a:prstGeom prst="rect">
            <a:avLst/>
          </a:prstGeom>
          <a:noFill/>
          <a:ln>
            <a:noFill/>
          </a:ln>
        </p:spPr>
        <p:txBody>
          <a:bodyPr spcFirstLastPara="1" wrap="square" lIns="91425" tIns="45700" rIns="91425" bIns="45700" anchor="ctr" anchorCtr="0">
            <a:noAutofit/>
          </a:bodyPr>
          <a:lstStyle>
            <a:lvl1pPr marL="342900" marR="0" lvl="0" indent="-171450" algn="l" rtl="0">
              <a:lnSpc>
                <a:spcPct val="90000"/>
              </a:lnSpc>
              <a:spcBef>
                <a:spcPts val="750"/>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3536169041"/>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matchingName="Graphs">
  <p:cSld name="Graphs">
    <p:spTree>
      <p:nvGrpSpPr>
        <p:cNvPr id="1" name="Shape 300"/>
        <p:cNvGrpSpPr/>
        <p:nvPr/>
      </p:nvGrpSpPr>
      <p:grpSpPr>
        <a:xfrm>
          <a:off x="0" y="0"/>
          <a:ext cx="0" cy="0"/>
          <a:chOff x="0" y="0"/>
          <a:chExt cx="0" cy="0"/>
        </a:xfrm>
      </p:grpSpPr>
      <p:sp>
        <p:nvSpPr>
          <p:cNvPr id="301" name="Google Shape;301;p40"/>
          <p:cNvSpPr txBox="1">
            <a:spLocks noGrp="1"/>
          </p:cNvSpPr>
          <p:nvPr>
            <p:ph type="title"/>
          </p:nvPr>
        </p:nvSpPr>
        <p:spPr>
          <a:xfrm>
            <a:off x="673162" y="615110"/>
            <a:ext cx="3599068" cy="53997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595959"/>
              </a:buClr>
              <a:buSzPts val="4000"/>
              <a:buFont typeface="Arial"/>
              <a:buNone/>
              <a:defRPr sz="3000" b="0" i="0" u="none" strike="noStrike" cap="none">
                <a:solidFill>
                  <a:srgbClr val="595959"/>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302" name="Google Shape;302;p40"/>
          <p:cNvSpPr txBox="1"/>
          <p:nvPr/>
        </p:nvSpPr>
        <p:spPr>
          <a:xfrm>
            <a:off x="10179425" y="3468199"/>
            <a:ext cx="2106226" cy="484240"/>
          </a:xfrm>
          <a:prstGeom prst="rect">
            <a:avLst/>
          </a:prstGeom>
          <a:noFill/>
          <a:ln>
            <a:noFill/>
          </a:ln>
        </p:spPr>
        <p:txBody>
          <a:bodyPr spcFirstLastPara="1" wrap="square" lIns="68569" tIns="34275" rIns="68569" bIns="34275" anchor="t" anchorCtr="0">
            <a:noAutofit/>
          </a:bodyPr>
          <a:lstStyle/>
          <a:p>
            <a:pPr marL="0" marR="0" lvl="0" indent="0" algn="l" rtl="0">
              <a:lnSpc>
                <a:spcPct val="90000"/>
              </a:lnSpc>
              <a:spcBef>
                <a:spcPts val="0"/>
              </a:spcBef>
              <a:spcAft>
                <a:spcPts val="0"/>
              </a:spcAft>
              <a:buClr>
                <a:schemeClr val="dk1"/>
              </a:buClr>
              <a:buSzPts val="1867"/>
              <a:buFont typeface="Arial"/>
              <a:buNone/>
            </a:pPr>
            <a:endParaRPr sz="1400">
              <a:solidFill>
                <a:schemeClr val="lt1"/>
              </a:solidFill>
              <a:latin typeface="Helvetica Neue"/>
              <a:ea typeface="Helvetica Neue"/>
              <a:cs typeface="Helvetica Neue"/>
              <a:sym typeface="Helvetica Neue"/>
            </a:endParaRPr>
          </a:p>
        </p:txBody>
      </p:sp>
      <p:sp>
        <p:nvSpPr>
          <p:cNvPr id="303" name="Google Shape;303;p40"/>
          <p:cNvSpPr txBox="1"/>
          <p:nvPr/>
        </p:nvSpPr>
        <p:spPr>
          <a:xfrm>
            <a:off x="7551570" y="4568081"/>
            <a:ext cx="5764585" cy="269239"/>
          </a:xfrm>
          <a:prstGeom prst="rect">
            <a:avLst/>
          </a:prstGeom>
          <a:noFill/>
          <a:ln>
            <a:noFill/>
          </a:ln>
        </p:spPr>
        <p:txBody>
          <a:bodyPr spcFirstLastPara="1" wrap="square" lIns="68569" tIns="34275" rIns="68569" bIns="34275" anchor="t" anchorCtr="0">
            <a:noAutofit/>
          </a:bodyPr>
          <a:lstStyle/>
          <a:p>
            <a:pPr marL="0" marR="0" lvl="0" indent="0" algn="r" rtl="0">
              <a:lnSpc>
                <a:spcPct val="90000"/>
              </a:lnSpc>
              <a:spcBef>
                <a:spcPts val="0"/>
              </a:spcBef>
              <a:spcAft>
                <a:spcPts val="0"/>
              </a:spcAft>
              <a:buClr>
                <a:schemeClr val="lt1"/>
              </a:buClr>
              <a:buSzPts val="800"/>
              <a:buFont typeface="Helvetica Neue"/>
              <a:buNone/>
            </a:pPr>
            <a:r>
              <a:rPr lang="en-US" sz="600" baseline="30000">
                <a:solidFill>
                  <a:schemeClr val="lt1"/>
                </a:solidFill>
                <a:latin typeface="Helvetica Neue"/>
                <a:ea typeface="Helvetica Neue"/>
                <a:cs typeface="Helvetica Neue"/>
                <a:sym typeface="Helvetica Neue"/>
              </a:rPr>
              <a:t>1 </a:t>
            </a:r>
            <a:r>
              <a:rPr lang="en-US" sz="600">
                <a:solidFill>
                  <a:schemeClr val="lt1"/>
                </a:solidFill>
                <a:latin typeface="Helvetica Neue"/>
                <a:ea typeface="Helvetica Neue"/>
                <a:cs typeface="Helvetica Neue"/>
                <a:sym typeface="Helvetica Neue"/>
              </a:rPr>
              <a:t>Campus Computing Survey 2018</a:t>
            </a:r>
            <a:endParaRPr sz="1050"/>
          </a:p>
        </p:txBody>
      </p:sp>
      <p:sp>
        <p:nvSpPr>
          <p:cNvPr id="304" name="Google Shape;304;p40"/>
          <p:cNvSpPr txBox="1">
            <a:spLocks noGrp="1"/>
          </p:cNvSpPr>
          <p:nvPr>
            <p:ph type="body" idx="1"/>
          </p:nvPr>
        </p:nvSpPr>
        <p:spPr>
          <a:xfrm>
            <a:off x="1723327" y="2511705"/>
            <a:ext cx="2015299" cy="572669"/>
          </a:xfrm>
          <a:prstGeom prst="rect">
            <a:avLst/>
          </a:prstGeom>
          <a:noFill/>
          <a:ln>
            <a:noFill/>
          </a:ln>
        </p:spPr>
        <p:txBody>
          <a:bodyPr spcFirstLastPara="1" wrap="square" lIns="91425" tIns="45700" rIns="91425" bIns="45700" anchor="ctr" anchorCtr="0">
            <a:noAutofit/>
          </a:bodyPr>
          <a:lstStyle>
            <a:lvl1pPr marL="342900" marR="0" lvl="0" indent="-171450" algn="l" rtl="0">
              <a:lnSpc>
                <a:spcPct val="100000"/>
              </a:lnSpc>
              <a:spcBef>
                <a:spcPts val="750"/>
              </a:spcBef>
              <a:spcAft>
                <a:spcPts val="0"/>
              </a:spcAft>
              <a:buClr>
                <a:srgbClr val="595959"/>
              </a:buClr>
              <a:buSzPts val="1600"/>
              <a:buFont typeface="Arial"/>
              <a:buNone/>
              <a:defRPr sz="120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305" name="Google Shape;305;p40"/>
          <p:cNvSpPr txBox="1">
            <a:spLocks noGrp="1"/>
          </p:cNvSpPr>
          <p:nvPr>
            <p:ph type="body" idx="2"/>
          </p:nvPr>
        </p:nvSpPr>
        <p:spPr>
          <a:xfrm>
            <a:off x="1723327" y="3566114"/>
            <a:ext cx="2015299" cy="572669"/>
          </a:xfrm>
          <a:prstGeom prst="rect">
            <a:avLst/>
          </a:prstGeom>
          <a:noFill/>
          <a:ln>
            <a:noFill/>
          </a:ln>
        </p:spPr>
        <p:txBody>
          <a:bodyPr spcFirstLastPara="1" wrap="square" lIns="91425" tIns="45700" rIns="91425" bIns="45700" anchor="ctr" anchorCtr="0">
            <a:noAutofit/>
          </a:bodyPr>
          <a:lstStyle>
            <a:lvl1pPr marL="342900" marR="0" lvl="0" indent="-171450" algn="l" rtl="0">
              <a:lnSpc>
                <a:spcPct val="100000"/>
              </a:lnSpc>
              <a:spcBef>
                <a:spcPts val="750"/>
              </a:spcBef>
              <a:spcAft>
                <a:spcPts val="0"/>
              </a:spcAft>
              <a:buClr>
                <a:srgbClr val="595959"/>
              </a:buClr>
              <a:buSzPts val="1600"/>
              <a:buFont typeface="Arial"/>
              <a:buNone/>
              <a:defRPr sz="120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306" name="Google Shape;306;p40"/>
          <p:cNvSpPr txBox="1">
            <a:spLocks noGrp="1"/>
          </p:cNvSpPr>
          <p:nvPr>
            <p:ph type="body" idx="3"/>
          </p:nvPr>
        </p:nvSpPr>
        <p:spPr>
          <a:xfrm>
            <a:off x="680604" y="1223104"/>
            <a:ext cx="2739769" cy="572669"/>
          </a:xfrm>
          <a:prstGeom prst="rect">
            <a:avLst/>
          </a:prstGeom>
          <a:noFill/>
          <a:ln>
            <a:noFill/>
          </a:ln>
        </p:spPr>
        <p:txBody>
          <a:bodyPr spcFirstLastPara="1" wrap="square" lIns="91425" tIns="45700" rIns="91425" bIns="45700" anchor="t" anchorCtr="0">
            <a:noAutofit/>
          </a:bodyPr>
          <a:lstStyle>
            <a:lvl1pPr marL="342900" marR="0" lvl="0" indent="-171450" algn="l" rtl="0">
              <a:lnSpc>
                <a:spcPct val="100000"/>
              </a:lnSpc>
              <a:spcBef>
                <a:spcPts val="750"/>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307" name="Google Shape;307;p40"/>
          <p:cNvSpPr txBox="1">
            <a:spLocks noGrp="1"/>
          </p:cNvSpPr>
          <p:nvPr>
            <p:ph type="body" idx="4"/>
          </p:nvPr>
        </p:nvSpPr>
        <p:spPr>
          <a:xfrm>
            <a:off x="4636346" y="1235874"/>
            <a:ext cx="2151931" cy="1175071"/>
          </a:xfrm>
          <a:prstGeom prst="rect">
            <a:avLst/>
          </a:prstGeom>
          <a:noFill/>
          <a:ln>
            <a:noFill/>
          </a:ln>
        </p:spPr>
        <p:txBody>
          <a:bodyPr spcFirstLastPara="1" wrap="square" lIns="91425" tIns="45700" rIns="91425" bIns="45700" anchor="ctr" anchorCtr="0">
            <a:noAutofit/>
          </a:bodyPr>
          <a:lstStyle>
            <a:lvl1pPr marL="342900" marR="0" lvl="0" indent="-171450" algn="ctr" rtl="0">
              <a:lnSpc>
                <a:spcPct val="100000"/>
              </a:lnSpc>
              <a:spcBef>
                <a:spcPts val="750"/>
              </a:spcBef>
              <a:spcAft>
                <a:spcPts val="0"/>
              </a:spcAft>
              <a:buClr>
                <a:srgbClr val="595959"/>
              </a:buClr>
              <a:buSzPts val="10000"/>
              <a:buFont typeface="Arial"/>
              <a:buNone/>
              <a:defRPr sz="7500" b="1"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308" name="Google Shape;308;p40"/>
          <p:cNvSpPr txBox="1">
            <a:spLocks noGrp="1"/>
          </p:cNvSpPr>
          <p:nvPr>
            <p:ph type="body" idx="5"/>
          </p:nvPr>
        </p:nvSpPr>
        <p:spPr>
          <a:xfrm>
            <a:off x="6207942" y="2798994"/>
            <a:ext cx="2151931" cy="1175071"/>
          </a:xfrm>
          <a:prstGeom prst="rect">
            <a:avLst/>
          </a:prstGeom>
          <a:noFill/>
          <a:ln>
            <a:noFill/>
          </a:ln>
        </p:spPr>
        <p:txBody>
          <a:bodyPr spcFirstLastPara="1" wrap="square" lIns="91425" tIns="45700" rIns="91425" bIns="45700" anchor="ctr" anchorCtr="0">
            <a:noAutofit/>
          </a:bodyPr>
          <a:lstStyle>
            <a:lvl1pPr marL="342900" marR="0" lvl="0" indent="-171450" algn="ctr" rtl="0">
              <a:lnSpc>
                <a:spcPct val="100000"/>
              </a:lnSpc>
              <a:spcBef>
                <a:spcPts val="750"/>
              </a:spcBef>
              <a:spcAft>
                <a:spcPts val="0"/>
              </a:spcAft>
              <a:buClr>
                <a:srgbClr val="595959"/>
              </a:buClr>
              <a:buSzPts val="10000"/>
              <a:buFont typeface="Arial"/>
              <a:buNone/>
              <a:defRPr sz="7500" b="1"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309" name="Google Shape;309;p40"/>
          <p:cNvSpPr txBox="1">
            <a:spLocks noGrp="1"/>
          </p:cNvSpPr>
          <p:nvPr>
            <p:ph type="body" idx="6"/>
          </p:nvPr>
        </p:nvSpPr>
        <p:spPr>
          <a:xfrm>
            <a:off x="166937" y="4611077"/>
            <a:ext cx="3397628" cy="183245"/>
          </a:xfrm>
          <a:prstGeom prst="rect">
            <a:avLst/>
          </a:prstGeom>
          <a:noFill/>
          <a:ln>
            <a:noFill/>
          </a:ln>
        </p:spPr>
        <p:txBody>
          <a:bodyPr spcFirstLastPara="1" wrap="square" lIns="91425" tIns="45700" rIns="91425" bIns="45700" anchor="ctr" anchorCtr="0">
            <a:noAutofit/>
          </a:bodyPr>
          <a:lstStyle>
            <a:lvl1pPr marL="342900" marR="0" lvl="0" indent="-171450" algn="l" rtl="0">
              <a:lnSpc>
                <a:spcPct val="100000"/>
              </a:lnSpc>
              <a:spcBef>
                <a:spcPts val="750"/>
              </a:spcBef>
              <a:spcAft>
                <a:spcPts val="0"/>
              </a:spcAft>
              <a:buClr>
                <a:srgbClr val="BFBFBF"/>
              </a:buClr>
              <a:buSzPts val="1000"/>
              <a:buFont typeface="Arial"/>
              <a:buNone/>
              <a:defRPr sz="750" b="0" i="0" u="none" strike="noStrike" cap="none">
                <a:solidFill>
                  <a:srgbClr val="BFBFBF"/>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484896514"/>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matchingName="Customer Quote - Celestine">
  <p:cSld name="Customer Quote - Celestine">
    <p:spTree>
      <p:nvGrpSpPr>
        <p:cNvPr id="1" name="Shape 310"/>
        <p:cNvGrpSpPr/>
        <p:nvPr/>
      </p:nvGrpSpPr>
      <p:grpSpPr>
        <a:xfrm>
          <a:off x="0" y="0"/>
          <a:ext cx="0" cy="0"/>
          <a:chOff x="0" y="0"/>
          <a:chExt cx="0" cy="0"/>
        </a:xfrm>
      </p:grpSpPr>
      <p:sp>
        <p:nvSpPr>
          <p:cNvPr id="311" name="Google Shape;311;p41"/>
          <p:cNvSpPr/>
          <p:nvPr/>
        </p:nvSpPr>
        <p:spPr>
          <a:xfrm rot="5400000">
            <a:off x="-578099" y="578099"/>
            <a:ext cx="4667493" cy="3511296"/>
          </a:xfrm>
          <a:prstGeom prst="round1Rect">
            <a:avLst>
              <a:gd name="adj" fmla="val 46193"/>
            </a:avLst>
          </a:prstGeom>
          <a:solidFill>
            <a:srgbClr val="0B72C2"/>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050">
              <a:solidFill>
                <a:schemeClr val="lt1"/>
              </a:solidFill>
              <a:latin typeface="Arial"/>
              <a:ea typeface="Arial"/>
              <a:cs typeface="Arial"/>
              <a:sym typeface="Arial"/>
            </a:endParaRPr>
          </a:p>
        </p:txBody>
      </p:sp>
      <p:pic>
        <p:nvPicPr>
          <p:cNvPr id="312" name="Google Shape;312;p41"/>
          <p:cNvPicPr preferRelativeResize="0"/>
          <p:nvPr/>
        </p:nvPicPr>
        <p:blipFill rotWithShape="1">
          <a:blip r:embed="rId2">
            <a:alphaModFix/>
          </a:blip>
          <a:srcRect/>
          <a:stretch/>
        </p:blipFill>
        <p:spPr>
          <a:xfrm>
            <a:off x="318567" y="250362"/>
            <a:ext cx="939690" cy="815580"/>
          </a:xfrm>
          <a:prstGeom prst="rect">
            <a:avLst/>
          </a:prstGeom>
          <a:noFill/>
          <a:ln>
            <a:noFill/>
          </a:ln>
        </p:spPr>
      </p:pic>
      <p:cxnSp>
        <p:nvCxnSpPr>
          <p:cNvPr id="313" name="Google Shape;313;p41"/>
          <p:cNvCxnSpPr/>
          <p:nvPr/>
        </p:nvCxnSpPr>
        <p:spPr>
          <a:xfrm>
            <a:off x="4127354" y="2337319"/>
            <a:ext cx="622446" cy="0"/>
          </a:xfrm>
          <a:prstGeom prst="straightConnector1">
            <a:avLst/>
          </a:prstGeom>
          <a:noFill/>
          <a:ln w="63500" cap="flat" cmpd="sng">
            <a:solidFill>
              <a:srgbClr val="0B72C3"/>
            </a:solidFill>
            <a:prstDash val="solid"/>
            <a:miter lim="800000"/>
            <a:headEnd type="none" w="sm" len="sm"/>
            <a:tailEnd type="none" w="sm" len="sm"/>
          </a:ln>
        </p:spPr>
      </p:cxnSp>
      <p:sp>
        <p:nvSpPr>
          <p:cNvPr id="314" name="Google Shape;314;p41"/>
          <p:cNvSpPr txBox="1">
            <a:spLocks noGrp="1"/>
          </p:cNvSpPr>
          <p:nvPr>
            <p:ph type="title"/>
          </p:nvPr>
        </p:nvSpPr>
        <p:spPr>
          <a:xfrm>
            <a:off x="4047107" y="1910382"/>
            <a:ext cx="2340612" cy="352561"/>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rgbClr val="595959"/>
              </a:buClr>
              <a:buSzPts val="3600"/>
              <a:buFont typeface="Arial"/>
              <a:buNone/>
              <a:defRPr sz="2700" b="0" i="0" u="none" strike="noStrike" cap="none">
                <a:solidFill>
                  <a:srgbClr val="595959"/>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315" name="Google Shape;315;p41"/>
          <p:cNvSpPr txBox="1">
            <a:spLocks noGrp="1"/>
          </p:cNvSpPr>
          <p:nvPr>
            <p:ph type="body" idx="1"/>
          </p:nvPr>
        </p:nvSpPr>
        <p:spPr>
          <a:xfrm>
            <a:off x="284426" y="1447362"/>
            <a:ext cx="2936230" cy="815580"/>
          </a:xfrm>
          <a:prstGeom prst="rect">
            <a:avLst/>
          </a:prstGeom>
          <a:noFill/>
          <a:ln>
            <a:noFill/>
          </a:ln>
        </p:spPr>
        <p:txBody>
          <a:bodyPr spcFirstLastPara="1" wrap="square" lIns="91425" tIns="45700" rIns="91425" bIns="45700" anchor="t" anchorCtr="0">
            <a:noAutofit/>
          </a:bodyPr>
          <a:lstStyle>
            <a:lvl1pPr marL="342900" marR="0" lvl="0" indent="-171450" algn="l" rtl="0">
              <a:lnSpc>
                <a:spcPct val="100000"/>
              </a:lnSpc>
              <a:spcBef>
                <a:spcPts val="0"/>
              </a:spcBef>
              <a:spcAft>
                <a:spcPts val="0"/>
              </a:spcAft>
              <a:buClr>
                <a:schemeClr val="lt1"/>
              </a:buClr>
              <a:buSzPts val="1600"/>
              <a:buFont typeface="Arial"/>
              <a:buNone/>
              <a:defRPr sz="1200" b="0" i="0" u="none" strike="noStrike" cap="none">
                <a:solidFill>
                  <a:schemeClr val="lt1"/>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316" name="Google Shape;316;p41"/>
          <p:cNvSpPr txBox="1">
            <a:spLocks noGrp="1"/>
          </p:cNvSpPr>
          <p:nvPr>
            <p:ph type="body" idx="2"/>
          </p:nvPr>
        </p:nvSpPr>
        <p:spPr>
          <a:xfrm>
            <a:off x="4045538" y="3633205"/>
            <a:ext cx="3397628" cy="183245"/>
          </a:xfrm>
          <a:prstGeom prst="rect">
            <a:avLst/>
          </a:prstGeom>
          <a:noFill/>
          <a:ln>
            <a:noFill/>
          </a:ln>
        </p:spPr>
        <p:txBody>
          <a:bodyPr spcFirstLastPara="1" wrap="square" lIns="91425" tIns="45700" rIns="91425" bIns="45700" anchor="ctr" anchorCtr="0">
            <a:noAutofit/>
          </a:bodyPr>
          <a:lstStyle>
            <a:lvl1pPr marL="342900" marR="0" lvl="0" indent="-171450" algn="l" rtl="0">
              <a:lnSpc>
                <a:spcPct val="100000"/>
              </a:lnSpc>
              <a:spcBef>
                <a:spcPts val="750"/>
              </a:spcBef>
              <a:spcAft>
                <a:spcPts val="0"/>
              </a:spcAft>
              <a:buClr>
                <a:srgbClr val="BFBFBF"/>
              </a:buClr>
              <a:buSzPts val="1200"/>
              <a:buFont typeface="Arial"/>
              <a:buNone/>
              <a:defRPr sz="900" b="0" i="0" u="none" strike="noStrike" cap="none">
                <a:solidFill>
                  <a:srgbClr val="BFBFBF"/>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317" name="Google Shape;317;p41"/>
          <p:cNvSpPr txBox="1">
            <a:spLocks noGrp="1"/>
          </p:cNvSpPr>
          <p:nvPr>
            <p:ph type="body" idx="3"/>
          </p:nvPr>
        </p:nvSpPr>
        <p:spPr>
          <a:xfrm>
            <a:off x="284426" y="2262942"/>
            <a:ext cx="2340612" cy="1026946"/>
          </a:xfrm>
          <a:prstGeom prst="rect">
            <a:avLst/>
          </a:prstGeom>
          <a:noFill/>
          <a:ln>
            <a:noFill/>
          </a:ln>
        </p:spPr>
        <p:txBody>
          <a:bodyPr spcFirstLastPara="1" wrap="square" lIns="91425" tIns="45700" rIns="91425" bIns="45700" anchor="t" anchorCtr="0">
            <a:noAutofit/>
          </a:bodyPr>
          <a:lstStyle>
            <a:lvl1pPr marL="342900" marR="0" lvl="0" indent="-171450" algn="l" rtl="0">
              <a:lnSpc>
                <a:spcPct val="100000"/>
              </a:lnSpc>
              <a:spcBef>
                <a:spcPts val="0"/>
              </a:spcBef>
              <a:spcAft>
                <a:spcPts val="0"/>
              </a:spcAft>
              <a:buClr>
                <a:schemeClr val="lt1"/>
              </a:buClr>
              <a:buSzPts val="1400"/>
              <a:buFont typeface="Arial"/>
              <a:buNone/>
              <a:defRPr sz="1050" b="0" i="1" u="none" strike="noStrike" cap="none">
                <a:solidFill>
                  <a:schemeClr val="lt1"/>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318" name="Google Shape;318;p41"/>
          <p:cNvSpPr txBox="1">
            <a:spLocks noGrp="1"/>
          </p:cNvSpPr>
          <p:nvPr>
            <p:ph type="body" idx="4"/>
          </p:nvPr>
        </p:nvSpPr>
        <p:spPr>
          <a:xfrm>
            <a:off x="4045538" y="2445564"/>
            <a:ext cx="3397628" cy="448427"/>
          </a:xfrm>
          <a:prstGeom prst="rect">
            <a:avLst/>
          </a:prstGeom>
          <a:noFill/>
          <a:ln>
            <a:noFill/>
          </a:ln>
        </p:spPr>
        <p:txBody>
          <a:bodyPr spcFirstLastPara="1" wrap="square" lIns="91425" tIns="45700" rIns="91425" bIns="45700" anchor="t" anchorCtr="0">
            <a:noAutofit/>
          </a:bodyPr>
          <a:lstStyle>
            <a:lvl1pPr marL="342900" marR="0" lvl="0" indent="-171450" algn="l" rtl="0">
              <a:lnSpc>
                <a:spcPct val="100000"/>
              </a:lnSpc>
              <a:spcBef>
                <a:spcPts val="750"/>
              </a:spcBef>
              <a:spcAft>
                <a:spcPts val="0"/>
              </a:spcAft>
              <a:buClr>
                <a:srgbClr val="565A5C"/>
              </a:buClr>
              <a:buSzPts val="2000"/>
              <a:buFont typeface="Arial"/>
              <a:buNone/>
              <a:defRPr sz="1500" b="0" i="0" u="none" strike="noStrike" cap="none">
                <a:solidFill>
                  <a:srgbClr val="565A5C"/>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2774065715"/>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matchingName="Customer Quote - Fluorite">
  <p:cSld name="Customer Quote - Fluorite">
    <p:spTree>
      <p:nvGrpSpPr>
        <p:cNvPr id="1" name="Shape 319"/>
        <p:cNvGrpSpPr/>
        <p:nvPr/>
      </p:nvGrpSpPr>
      <p:grpSpPr>
        <a:xfrm>
          <a:off x="0" y="0"/>
          <a:ext cx="0" cy="0"/>
          <a:chOff x="0" y="0"/>
          <a:chExt cx="0" cy="0"/>
        </a:xfrm>
      </p:grpSpPr>
      <p:sp>
        <p:nvSpPr>
          <p:cNvPr id="320" name="Google Shape;320;p42"/>
          <p:cNvSpPr/>
          <p:nvPr/>
        </p:nvSpPr>
        <p:spPr>
          <a:xfrm rot="5400000">
            <a:off x="-578099" y="578099"/>
            <a:ext cx="4667493" cy="3511296"/>
          </a:xfrm>
          <a:prstGeom prst="round1Rect">
            <a:avLst>
              <a:gd name="adj" fmla="val 46193"/>
            </a:avLst>
          </a:prstGeom>
          <a:solidFill>
            <a:srgbClr val="B24AC7"/>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050">
              <a:solidFill>
                <a:schemeClr val="lt1"/>
              </a:solidFill>
              <a:latin typeface="Arial"/>
              <a:ea typeface="Arial"/>
              <a:cs typeface="Arial"/>
              <a:sym typeface="Arial"/>
            </a:endParaRPr>
          </a:p>
        </p:txBody>
      </p:sp>
      <p:pic>
        <p:nvPicPr>
          <p:cNvPr id="321" name="Google Shape;321;p42"/>
          <p:cNvPicPr preferRelativeResize="0"/>
          <p:nvPr/>
        </p:nvPicPr>
        <p:blipFill rotWithShape="1">
          <a:blip r:embed="rId2">
            <a:alphaModFix/>
          </a:blip>
          <a:srcRect/>
          <a:stretch/>
        </p:blipFill>
        <p:spPr>
          <a:xfrm>
            <a:off x="318567" y="250362"/>
            <a:ext cx="939690" cy="815580"/>
          </a:xfrm>
          <a:prstGeom prst="rect">
            <a:avLst/>
          </a:prstGeom>
          <a:noFill/>
          <a:ln>
            <a:noFill/>
          </a:ln>
        </p:spPr>
      </p:pic>
      <p:cxnSp>
        <p:nvCxnSpPr>
          <p:cNvPr id="322" name="Google Shape;322;p42"/>
          <p:cNvCxnSpPr/>
          <p:nvPr/>
        </p:nvCxnSpPr>
        <p:spPr>
          <a:xfrm>
            <a:off x="4127354" y="2337319"/>
            <a:ext cx="622446" cy="0"/>
          </a:xfrm>
          <a:prstGeom prst="straightConnector1">
            <a:avLst/>
          </a:prstGeom>
          <a:noFill/>
          <a:ln w="63500" cap="flat" cmpd="sng">
            <a:solidFill>
              <a:srgbClr val="B24AC7"/>
            </a:solidFill>
            <a:prstDash val="solid"/>
            <a:miter lim="800000"/>
            <a:headEnd type="none" w="sm" len="sm"/>
            <a:tailEnd type="none" w="sm" len="sm"/>
          </a:ln>
        </p:spPr>
      </p:cxnSp>
      <p:sp>
        <p:nvSpPr>
          <p:cNvPr id="323" name="Google Shape;323;p42"/>
          <p:cNvSpPr txBox="1">
            <a:spLocks noGrp="1"/>
          </p:cNvSpPr>
          <p:nvPr>
            <p:ph type="title"/>
          </p:nvPr>
        </p:nvSpPr>
        <p:spPr>
          <a:xfrm>
            <a:off x="4047107" y="1910382"/>
            <a:ext cx="2340612" cy="352561"/>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rgbClr val="595959"/>
              </a:buClr>
              <a:buSzPts val="3600"/>
              <a:buFont typeface="Arial"/>
              <a:buNone/>
              <a:defRPr sz="2700" b="0" i="0" u="none" strike="noStrike" cap="none">
                <a:solidFill>
                  <a:srgbClr val="595959"/>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324" name="Google Shape;324;p42"/>
          <p:cNvSpPr txBox="1">
            <a:spLocks noGrp="1"/>
          </p:cNvSpPr>
          <p:nvPr>
            <p:ph type="body" idx="1"/>
          </p:nvPr>
        </p:nvSpPr>
        <p:spPr>
          <a:xfrm>
            <a:off x="284426" y="1447362"/>
            <a:ext cx="2936230" cy="815580"/>
          </a:xfrm>
          <a:prstGeom prst="rect">
            <a:avLst/>
          </a:prstGeom>
          <a:noFill/>
          <a:ln>
            <a:noFill/>
          </a:ln>
        </p:spPr>
        <p:txBody>
          <a:bodyPr spcFirstLastPara="1" wrap="square" lIns="91425" tIns="45700" rIns="91425" bIns="45700" anchor="t" anchorCtr="0">
            <a:noAutofit/>
          </a:bodyPr>
          <a:lstStyle>
            <a:lvl1pPr marL="342900" marR="0" lvl="0" indent="-171450" algn="l" rtl="0">
              <a:lnSpc>
                <a:spcPct val="100000"/>
              </a:lnSpc>
              <a:spcBef>
                <a:spcPts val="0"/>
              </a:spcBef>
              <a:spcAft>
                <a:spcPts val="0"/>
              </a:spcAft>
              <a:buClr>
                <a:schemeClr val="lt1"/>
              </a:buClr>
              <a:buSzPts val="1600"/>
              <a:buFont typeface="Arial"/>
              <a:buNone/>
              <a:defRPr sz="1200" b="0" i="0" u="none" strike="noStrike" cap="none">
                <a:solidFill>
                  <a:schemeClr val="lt1"/>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325" name="Google Shape;325;p42"/>
          <p:cNvSpPr txBox="1">
            <a:spLocks noGrp="1"/>
          </p:cNvSpPr>
          <p:nvPr>
            <p:ph type="body" idx="2"/>
          </p:nvPr>
        </p:nvSpPr>
        <p:spPr>
          <a:xfrm>
            <a:off x="4045538" y="3633205"/>
            <a:ext cx="3397628" cy="183245"/>
          </a:xfrm>
          <a:prstGeom prst="rect">
            <a:avLst/>
          </a:prstGeom>
          <a:noFill/>
          <a:ln>
            <a:noFill/>
          </a:ln>
        </p:spPr>
        <p:txBody>
          <a:bodyPr spcFirstLastPara="1" wrap="square" lIns="91425" tIns="45700" rIns="91425" bIns="45700" anchor="ctr" anchorCtr="0">
            <a:noAutofit/>
          </a:bodyPr>
          <a:lstStyle>
            <a:lvl1pPr marL="342900" marR="0" lvl="0" indent="-171450" algn="l" rtl="0">
              <a:lnSpc>
                <a:spcPct val="100000"/>
              </a:lnSpc>
              <a:spcBef>
                <a:spcPts val="750"/>
              </a:spcBef>
              <a:spcAft>
                <a:spcPts val="0"/>
              </a:spcAft>
              <a:buClr>
                <a:srgbClr val="BFBFBF"/>
              </a:buClr>
              <a:buSzPts val="1200"/>
              <a:buFont typeface="Arial"/>
              <a:buNone/>
              <a:defRPr sz="900" b="0" i="0" u="none" strike="noStrike" cap="none">
                <a:solidFill>
                  <a:srgbClr val="BFBFBF"/>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326" name="Google Shape;326;p42"/>
          <p:cNvSpPr txBox="1">
            <a:spLocks noGrp="1"/>
          </p:cNvSpPr>
          <p:nvPr>
            <p:ph type="body" idx="3"/>
          </p:nvPr>
        </p:nvSpPr>
        <p:spPr>
          <a:xfrm>
            <a:off x="284426" y="2262942"/>
            <a:ext cx="2340612" cy="1026946"/>
          </a:xfrm>
          <a:prstGeom prst="rect">
            <a:avLst/>
          </a:prstGeom>
          <a:noFill/>
          <a:ln>
            <a:noFill/>
          </a:ln>
        </p:spPr>
        <p:txBody>
          <a:bodyPr spcFirstLastPara="1" wrap="square" lIns="91425" tIns="45700" rIns="91425" bIns="45700" anchor="t" anchorCtr="0">
            <a:noAutofit/>
          </a:bodyPr>
          <a:lstStyle>
            <a:lvl1pPr marL="342900" marR="0" lvl="0" indent="-171450" algn="l" rtl="0">
              <a:lnSpc>
                <a:spcPct val="100000"/>
              </a:lnSpc>
              <a:spcBef>
                <a:spcPts val="0"/>
              </a:spcBef>
              <a:spcAft>
                <a:spcPts val="0"/>
              </a:spcAft>
              <a:buClr>
                <a:schemeClr val="lt1"/>
              </a:buClr>
              <a:buSzPts val="1400"/>
              <a:buFont typeface="Arial"/>
              <a:buNone/>
              <a:defRPr sz="1050" b="0" i="1" u="none" strike="noStrike" cap="none">
                <a:solidFill>
                  <a:schemeClr val="lt1"/>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327" name="Google Shape;327;p42"/>
          <p:cNvSpPr txBox="1">
            <a:spLocks noGrp="1"/>
          </p:cNvSpPr>
          <p:nvPr>
            <p:ph type="body" idx="4"/>
          </p:nvPr>
        </p:nvSpPr>
        <p:spPr>
          <a:xfrm>
            <a:off x="4045538" y="2445564"/>
            <a:ext cx="3397628" cy="448427"/>
          </a:xfrm>
          <a:prstGeom prst="rect">
            <a:avLst/>
          </a:prstGeom>
          <a:noFill/>
          <a:ln>
            <a:noFill/>
          </a:ln>
        </p:spPr>
        <p:txBody>
          <a:bodyPr spcFirstLastPara="1" wrap="square" lIns="91425" tIns="45700" rIns="91425" bIns="45700" anchor="t" anchorCtr="0">
            <a:noAutofit/>
          </a:bodyPr>
          <a:lstStyle>
            <a:lvl1pPr marL="342900" marR="0" lvl="0" indent="-171450" algn="l" rtl="0">
              <a:lnSpc>
                <a:spcPct val="100000"/>
              </a:lnSpc>
              <a:spcBef>
                <a:spcPts val="750"/>
              </a:spcBef>
              <a:spcAft>
                <a:spcPts val="0"/>
              </a:spcAft>
              <a:buClr>
                <a:srgbClr val="565A5C"/>
              </a:buClr>
              <a:buSzPts val="2000"/>
              <a:buFont typeface="Arial"/>
              <a:buNone/>
              <a:defRPr sz="1500" b="0" i="0" u="none" strike="noStrike" cap="none">
                <a:solidFill>
                  <a:srgbClr val="565A5C"/>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4237568989"/>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matchingName="Customer Quote - Tourmaline">
  <p:cSld name="Customer Quote - Tourmaline">
    <p:spTree>
      <p:nvGrpSpPr>
        <p:cNvPr id="1" name="Shape 328"/>
        <p:cNvGrpSpPr/>
        <p:nvPr/>
      </p:nvGrpSpPr>
      <p:grpSpPr>
        <a:xfrm>
          <a:off x="0" y="0"/>
          <a:ext cx="0" cy="0"/>
          <a:chOff x="0" y="0"/>
          <a:chExt cx="0" cy="0"/>
        </a:xfrm>
      </p:grpSpPr>
      <p:sp>
        <p:nvSpPr>
          <p:cNvPr id="329" name="Google Shape;329;p43"/>
          <p:cNvSpPr/>
          <p:nvPr/>
        </p:nvSpPr>
        <p:spPr>
          <a:xfrm rot="5400000">
            <a:off x="-578099" y="578099"/>
            <a:ext cx="4667493" cy="3511296"/>
          </a:xfrm>
          <a:prstGeom prst="round1Rect">
            <a:avLst>
              <a:gd name="adj" fmla="val 46193"/>
            </a:avLst>
          </a:prstGeom>
          <a:solidFill>
            <a:srgbClr val="BF2A75"/>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050">
              <a:solidFill>
                <a:schemeClr val="lt1"/>
              </a:solidFill>
              <a:latin typeface="Arial"/>
              <a:ea typeface="Arial"/>
              <a:cs typeface="Arial"/>
              <a:sym typeface="Arial"/>
            </a:endParaRPr>
          </a:p>
        </p:txBody>
      </p:sp>
      <p:pic>
        <p:nvPicPr>
          <p:cNvPr id="330" name="Google Shape;330;p43"/>
          <p:cNvPicPr preferRelativeResize="0"/>
          <p:nvPr/>
        </p:nvPicPr>
        <p:blipFill rotWithShape="1">
          <a:blip r:embed="rId2">
            <a:alphaModFix/>
          </a:blip>
          <a:srcRect/>
          <a:stretch/>
        </p:blipFill>
        <p:spPr>
          <a:xfrm>
            <a:off x="318567" y="250362"/>
            <a:ext cx="939690" cy="815580"/>
          </a:xfrm>
          <a:prstGeom prst="rect">
            <a:avLst/>
          </a:prstGeom>
          <a:noFill/>
          <a:ln>
            <a:noFill/>
          </a:ln>
        </p:spPr>
      </p:pic>
      <p:cxnSp>
        <p:nvCxnSpPr>
          <p:cNvPr id="331" name="Google Shape;331;p43"/>
          <p:cNvCxnSpPr/>
          <p:nvPr/>
        </p:nvCxnSpPr>
        <p:spPr>
          <a:xfrm>
            <a:off x="4127354" y="2337319"/>
            <a:ext cx="622446" cy="0"/>
          </a:xfrm>
          <a:prstGeom prst="straightConnector1">
            <a:avLst/>
          </a:prstGeom>
          <a:noFill/>
          <a:ln w="63500" cap="flat" cmpd="sng">
            <a:solidFill>
              <a:srgbClr val="BF2A75"/>
            </a:solidFill>
            <a:prstDash val="solid"/>
            <a:miter lim="800000"/>
            <a:headEnd type="none" w="sm" len="sm"/>
            <a:tailEnd type="none" w="sm" len="sm"/>
          </a:ln>
        </p:spPr>
      </p:cxnSp>
      <p:sp>
        <p:nvSpPr>
          <p:cNvPr id="332" name="Google Shape;332;p43"/>
          <p:cNvSpPr txBox="1">
            <a:spLocks noGrp="1"/>
          </p:cNvSpPr>
          <p:nvPr>
            <p:ph type="title"/>
          </p:nvPr>
        </p:nvSpPr>
        <p:spPr>
          <a:xfrm>
            <a:off x="4047107" y="1910382"/>
            <a:ext cx="2340612" cy="352561"/>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rgbClr val="595959"/>
              </a:buClr>
              <a:buSzPts val="3600"/>
              <a:buFont typeface="Arial"/>
              <a:buNone/>
              <a:defRPr sz="2700" b="0" i="0" u="none" strike="noStrike" cap="none">
                <a:solidFill>
                  <a:srgbClr val="595959"/>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333" name="Google Shape;333;p43"/>
          <p:cNvSpPr txBox="1">
            <a:spLocks noGrp="1"/>
          </p:cNvSpPr>
          <p:nvPr>
            <p:ph type="body" idx="1"/>
          </p:nvPr>
        </p:nvSpPr>
        <p:spPr>
          <a:xfrm>
            <a:off x="284426" y="1447362"/>
            <a:ext cx="2936230" cy="815580"/>
          </a:xfrm>
          <a:prstGeom prst="rect">
            <a:avLst/>
          </a:prstGeom>
          <a:noFill/>
          <a:ln>
            <a:noFill/>
          </a:ln>
        </p:spPr>
        <p:txBody>
          <a:bodyPr spcFirstLastPara="1" wrap="square" lIns="91425" tIns="45700" rIns="91425" bIns="45700" anchor="t" anchorCtr="0">
            <a:noAutofit/>
          </a:bodyPr>
          <a:lstStyle>
            <a:lvl1pPr marL="342900" marR="0" lvl="0" indent="-171450" algn="l" rtl="0">
              <a:lnSpc>
                <a:spcPct val="100000"/>
              </a:lnSpc>
              <a:spcBef>
                <a:spcPts val="0"/>
              </a:spcBef>
              <a:spcAft>
                <a:spcPts val="0"/>
              </a:spcAft>
              <a:buClr>
                <a:schemeClr val="lt1"/>
              </a:buClr>
              <a:buSzPts val="1600"/>
              <a:buFont typeface="Arial"/>
              <a:buNone/>
              <a:defRPr sz="1200" b="0" i="0" u="none" strike="noStrike" cap="none">
                <a:solidFill>
                  <a:schemeClr val="lt1"/>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334" name="Google Shape;334;p43"/>
          <p:cNvSpPr txBox="1">
            <a:spLocks noGrp="1"/>
          </p:cNvSpPr>
          <p:nvPr>
            <p:ph type="body" idx="2"/>
          </p:nvPr>
        </p:nvSpPr>
        <p:spPr>
          <a:xfrm>
            <a:off x="4045538" y="3633205"/>
            <a:ext cx="3397628" cy="183245"/>
          </a:xfrm>
          <a:prstGeom prst="rect">
            <a:avLst/>
          </a:prstGeom>
          <a:noFill/>
          <a:ln>
            <a:noFill/>
          </a:ln>
        </p:spPr>
        <p:txBody>
          <a:bodyPr spcFirstLastPara="1" wrap="square" lIns="91425" tIns="45700" rIns="91425" bIns="45700" anchor="ctr" anchorCtr="0">
            <a:noAutofit/>
          </a:bodyPr>
          <a:lstStyle>
            <a:lvl1pPr marL="342900" marR="0" lvl="0" indent="-171450" algn="l" rtl="0">
              <a:lnSpc>
                <a:spcPct val="100000"/>
              </a:lnSpc>
              <a:spcBef>
                <a:spcPts val="750"/>
              </a:spcBef>
              <a:spcAft>
                <a:spcPts val="0"/>
              </a:spcAft>
              <a:buClr>
                <a:srgbClr val="BFBFBF"/>
              </a:buClr>
              <a:buSzPts val="1200"/>
              <a:buFont typeface="Arial"/>
              <a:buNone/>
              <a:defRPr sz="900" b="0" i="0" u="none" strike="noStrike" cap="none">
                <a:solidFill>
                  <a:srgbClr val="BFBFBF"/>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335" name="Google Shape;335;p43"/>
          <p:cNvSpPr txBox="1">
            <a:spLocks noGrp="1"/>
          </p:cNvSpPr>
          <p:nvPr>
            <p:ph type="body" idx="3"/>
          </p:nvPr>
        </p:nvSpPr>
        <p:spPr>
          <a:xfrm>
            <a:off x="284426" y="2262942"/>
            <a:ext cx="2340612" cy="1026946"/>
          </a:xfrm>
          <a:prstGeom prst="rect">
            <a:avLst/>
          </a:prstGeom>
          <a:noFill/>
          <a:ln>
            <a:noFill/>
          </a:ln>
        </p:spPr>
        <p:txBody>
          <a:bodyPr spcFirstLastPara="1" wrap="square" lIns="91425" tIns="45700" rIns="91425" bIns="45700" anchor="t" anchorCtr="0">
            <a:noAutofit/>
          </a:bodyPr>
          <a:lstStyle>
            <a:lvl1pPr marL="342900" marR="0" lvl="0" indent="-171450" algn="l" rtl="0">
              <a:lnSpc>
                <a:spcPct val="100000"/>
              </a:lnSpc>
              <a:spcBef>
                <a:spcPts val="0"/>
              </a:spcBef>
              <a:spcAft>
                <a:spcPts val="0"/>
              </a:spcAft>
              <a:buClr>
                <a:schemeClr val="lt1"/>
              </a:buClr>
              <a:buSzPts val="1400"/>
              <a:buFont typeface="Arial"/>
              <a:buNone/>
              <a:defRPr sz="1050" b="0" i="1" u="none" strike="noStrike" cap="none">
                <a:solidFill>
                  <a:schemeClr val="lt1"/>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336" name="Google Shape;336;p43"/>
          <p:cNvSpPr txBox="1">
            <a:spLocks noGrp="1"/>
          </p:cNvSpPr>
          <p:nvPr>
            <p:ph type="body" idx="4"/>
          </p:nvPr>
        </p:nvSpPr>
        <p:spPr>
          <a:xfrm>
            <a:off x="4045538" y="2445564"/>
            <a:ext cx="3397628" cy="448427"/>
          </a:xfrm>
          <a:prstGeom prst="rect">
            <a:avLst/>
          </a:prstGeom>
          <a:noFill/>
          <a:ln>
            <a:noFill/>
          </a:ln>
        </p:spPr>
        <p:txBody>
          <a:bodyPr spcFirstLastPara="1" wrap="square" lIns="91425" tIns="45700" rIns="91425" bIns="45700" anchor="t" anchorCtr="0">
            <a:noAutofit/>
          </a:bodyPr>
          <a:lstStyle>
            <a:lvl1pPr marL="342900" marR="0" lvl="0" indent="-171450" algn="l" rtl="0">
              <a:lnSpc>
                <a:spcPct val="100000"/>
              </a:lnSpc>
              <a:spcBef>
                <a:spcPts val="750"/>
              </a:spcBef>
              <a:spcAft>
                <a:spcPts val="0"/>
              </a:spcAft>
              <a:buClr>
                <a:srgbClr val="565A5C"/>
              </a:buClr>
              <a:buSzPts val="2000"/>
              <a:buFont typeface="Arial"/>
              <a:buNone/>
              <a:defRPr sz="1500" b="0" i="0" u="none" strike="noStrike" cap="none">
                <a:solidFill>
                  <a:srgbClr val="565A5C"/>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4163449895"/>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showMasterSp="0" matchingName="Section Title - Amethyst">
  <p:cSld name="Section Title - Amethyst">
    <p:bg>
      <p:bgPr>
        <a:solidFill>
          <a:srgbClr val="AEA2FF"/>
        </a:solidFill>
        <a:effectLst/>
      </p:bgPr>
    </p:bg>
    <p:spTree>
      <p:nvGrpSpPr>
        <p:cNvPr id="1" name="Shape 337"/>
        <p:cNvGrpSpPr/>
        <p:nvPr/>
      </p:nvGrpSpPr>
      <p:grpSpPr>
        <a:xfrm>
          <a:off x="0" y="0"/>
          <a:ext cx="0" cy="0"/>
          <a:chOff x="0" y="0"/>
          <a:chExt cx="0" cy="0"/>
        </a:xfrm>
      </p:grpSpPr>
      <p:sp>
        <p:nvSpPr>
          <p:cNvPr id="338" name="Google Shape;338;p44"/>
          <p:cNvSpPr txBox="1"/>
          <p:nvPr/>
        </p:nvSpPr>
        <p:spPr>
          <a:xfrm>
            <a:off x="118008" y="4806109"/>
            <a:ext cx="2066912" cy="184666"/>
          </a:xfrm>
          <a:prstGeom prst="rect">
            <a:avLst/>
          </a:prstGeom>
          <a:noFill/>
          <a:ln>
            <a:noFill/>
          </a:ln>
        </p:spPr>
        <p:txBody>
          <a:bodyPr spcFirstLastPara="1" wrap="square" lIns="68569" tIns="34275" rIns="68569" bIns="34275" anchor="t" anchorCtr="0">
            <a:noAutofit/>
          </a:bodyPr>
          <a:lstStyle/>
          <a:p>
            <a:pPr marL="0" marR="0" lvl="0" indent="0" algn="l" rtl="0">
              <a:spcBef>
                <a:spcPts val="0"/>
              </a:spcBef>
              <a:spcAft>
                <a:spcPts val="0"/>
              </a:spcAft>
              <a:buNone/>
            </a:pPr>
            <a:r>
              <a:rPr lang="en-US" sz="750">
                <a:solidFill>
                  <a:schemeClr val="dk1"/>
                </a:solidFill>
                <a:latin typeface="Arial"/>
                <a:ea typeface="Arial"/>
                <a:cs typeface="Arial"/>
                <a:sym typeface="Arial"/>
              </a:rPr>
              <a:t>D2L Confidential   |   © 2019 D2L Corporation</a:t>
            </a:r>
            <a:endParaRPr sz="1050"/>
          </a:p>
        </p:txBody>
      </p:sp>
      <p:sp>
        <p:nvSpPr>
          <p:cNvPr id="339" name="Google Shape;339;p44"/>
          <p:cNvSpPr/>
          <p:nvPr/>
        </p:nvSpPr>
        <p:spPr>
          <a:xfrm flipH="1">
            <a:off x="-21771"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lt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pic>
        <p:nvPicPr>
          <p:cNvPr id="340" name="Google Shape;340;p44"/>
          <p:cNvPicPr preferRelativeResize="0"/>
          <p:nvPr/>
        </p:nvPicPr>
        <p:blipFill rotWithShape="1">
          <a:blip r:embed="rId2">
            <a:alphaModFix/>
          </a:blip>
          <a:srcRect/>
          <a:stretch/>
        </p:blipFill>
        <p:spPr>
          <a:xfrm>
            <a:off x="8215312" y="0"/>
            <a:ext cx="928688" cy="5143500"/>
          </a:xfrm>
          <a:prstGeom prst="rect">
            <a:avLst/>
          </a:prstGeom>
          <a:noFill/>
          <a:ln>
            <a:noFill/>
          </a:ln>
        </p:spPr>
      </p:pic>
      <p:sp>
        <p:nvSpPr>
          <p:cNvPr id="341" name="Google Shape;341;p44"/>
          <p:cNvSpPr txBox="1">
            <a:spLocks noGrp="1"/>
          </p:cNvSpPr>
          <p:nvPr>
            <p:ph type="title"/>
          </p:nvPr>
        </p:nvSpPr>
        <p:spPr>
          <a:xfrm>
            <a:off x="958392" y="2650524"/>
            <a:ext cx="3856853" cy="69446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rgbClr val="565A5C"/>
              </a:buClr>
              <a:buSzPts val="4000"/>
              <a:buFont typeface="Arial"/>
              <a:buNone/>
              <a:defRPr sz="3000" b="0" i="0" u="none" strike="noStrike" cap="none">
                <a:solidFill>
                  <a:srgbClr val="565A5C"/>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342" name="Google Shape;342;p44"/>
          <p:cNvSpPr txBox="1">
            <a:spLocks noGrp="1"/>
          </p:cNvSpPr>
          <p:nvPr>
            <p:ph type="body" idx="1"/>
          </p:nvPr>
        </p:nvSpPr>
        <p:spPr>
          <a:xfrm>
            <a:off x="958392" y="3524394"/>
            <a:ext cx="4653863" cy="822095"/>
          </a:xfrm>
          <a:prstGeom prst="rect">
            <a:avLst/>
          </a:prstGeom>
          <a:noFill/>
          <a:ln>
            <a:noFill/>
          </a:ln>
        </p:spPr>
        <p:txBody>
          <a:bodyPr spcFirstLastPara="1" wrap="square" lIns="91425" tIns="45700" rIns="91425" bIns="45700" anchor="t" anchorCtr="0">
            <a:noAutofit/>
          </a:bodyPr>
          <a:lstStyle>
            <a:lvl1pPr marL="342900" marR="0" lvl="0" indent="-171450" algn="l" rtl="0">
              <a:lnSpc>
                <a:spcPct val="90000"/>
              </a:lnSpc>
              <a:spcBef>
                <a:spcPts val="750"/>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1pPr>
            <a:lvl2pPr marL="685800" marR="0" lvl="1" indent="-171450" algn="l" rtl="0">
              <a:lnSpc>
                <a:spcPct val="90000"/>
              </a:lnSpc>
              <a:spcBef>
                <a:spcPts val="375"/>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2pPr>
            <a:lvl3pPr marL="1028700" marR="0" lvl="2" indent="-171450" algn="l" rtl="0">
              <a:lnSpc>
                <a:spcPct val="90000"/>
              </a:lnSpc>
              <a:spcBef>
                <a:spcPts val="375"/>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3pPr>
            <a:lvl4pPr marL="1371600" marR="0" lvl="3"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4pPr>
            <a:lvl5pPr marL="1714500" marR="0" lvl="4"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cxnSp>
        <p:nvCxnSpPr>
          <p:cNvPr id="343" name="Google Shape;343;p44"/>
          <p:cNvCxnSpPr/>
          <p:nvPr/>
        </p:nvCxnSpPr>
        <p:spPr>
          <a:xfrm>
            <a:off x="1024810" y="3398477"/>
            <a:ext cx="676532" cy="0"/>
          </a:xfrm>
          <a:prstGeom prst="straightConnector1">
            <a:avLst/>
          </a:prstGeom>
          <a:noFill/>
          <a:ln w="63500" cap="flat" cmpd="sng">
            <a:solidFill>
              <a:srgbClr val="AFA1FF"/>
            </a:solidFill>
            <a:prstDash val="solid"/>
            <a:miter lim="800000"/>
            <a:headEnd type="none" w="sm" len="sm"/>
            <a:tailEnd type="none" w="sm" len="sm"/>
          </a:ln>
        </p:spPr>
      </p:cxnSp>
      <p:sp>
        <p:nvSpPr>
          <p:cNvPr id="344" name="Google Shape;344;p44"/>
          <p:cNvSpPr txBox="1"/>
          <p:nvPr/>
        </p:nvSpPr>
        <p:spPr>
          <a:xfrm>
            <a:off x="164345" y="4806109"/>
            <a:ext cx="2066912" cy="184666"/>
          </a:xfrm>
          <a:prstGeom prst="rect">
            <a:avLst/>
          </a:prstGeom>
          <a:noFill/>
          <a:ln>
            <a:noFill/>
          </a:ln>
        </p:spPr>
        <p:txBody>
          <a:bodyPr spcFirstLastPara="1" wrap="square" lIns="68569" tIns="34275" rIns="68569" bIns="34275" anchor="t" anchorCtr="0">
            <a:noAutofit/>
          </a:bodyPr>
          <a:lstStyle/>
          <a:p>
            <a:pPr marL="0" marR="0" lvl="0" indent="0" algn="l" rtl="0">
              <a:spcBef>
                <a:spcPts val="0"/>
              </a:spcBef>
              <a:spcAft>
                <a:spcPts val="0"/>
              </a:spcAft>
              <a:buNone/>
            </a:pPr>
            <a:r>
              <a:rPr lang="en-US" sz="750">
                <a:solidFill>
                  <a:srgbClr val="7F7F7F"/>
                </a:solidFill>
                <a:latin typeface="Arial"/>
                <a:ea typeface="Arial"/>
                <a:cs typeface="Arial"/>
                <a:sym typeface="Arial"/>
              </a:rPr>
              <a:t>D2L Confidential   |   © 2019 D2L Corporation</a:t>
            </a:r>
            <a:endParaRPr sz="1050"/>
          </a:p>
        </p:txBody>
      </p:sp>
    </p:spTree>
    <p:extLst>
      <p:ext uri="{BB962C8B-B14F-4D97-AF65-F5344CB8AC3E}">
        <p14:creationId xmlns:p14="http://schemas.microsoft.com/office/powerpoint/2010/main" val="549160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9.xml><?xml version="1.0" encoding="utf-8"?>
<p:sldLayout xmlns:a="http://schemas.openxmlformats.org/drawingml/2006/main" xmlns:r="http://schemas.openxmlformats.org/officeDocument/2006/relationships" xmlns:p="http://schemas.openxmlformats.org/presentationml/2006/main" matchingName="Sub-section Title - Amethyst">
  <p:cSld name="Sub-section Title - Amethyst">
    <p:bg>
      <p:bgPr>
        <a:solidFill>
          <a:schemeClr val="lt1"/>
        </a:solidFill>
        <a:effectLst/>
      </p:bgPr>
    </p:bg>
    <p:spTree>
      <p:nvGrpSpPr>
        <p:cNvPr id="1" name="Shape 345"/>
        <p:cNvGrpSpPr/>
        <p:nvPr/>
      </p:nvGrpSpPr>
      <p:grpSpPr>
        <a:xfrm>
          <a:off x="0" y="0"/>
          <a:ext cx="0" cy="0"/>
          <a:chOff x="0" y="0"/>
          <a:chExt cx="0" cy="0"/>
        </a:xfrm>
      </p:grpSpPr>
      <p:cxnSp>
        <p:nvCxnSpPr>
          <p:cNvPr id="346" name="Google Shape;346;p45"/>
          <p:cNvCxnSpPr/>
          <p:nvPr/>
        </p:nvCxnSpPr>
        <p:spPr>
          <a:xfrm>
            <a:off x="957470" y="3431443"/>
            <a:ext cx="8186530" cy="0"/>
          </a:xfrm>
          <a:prstGeom prst="straightConnector1">
            <a:avLst/>
          </a:prstGeom>
          <a:noFill/>
          <a:ln w="63500" cap="flat" cmpd="sng">
            <a:solidFill>
              <a:srgbClr val="AFA1FF"/>
            </a:solidFill>
            <a:prstDash val="solid"/>
            <a:miter lim="800000"/>
            <a:headEnd type="none" w="sm" len="sm"/>
            <a:tailEnd type="none" w="sm" len="sm"/>
          </a:ln>
        </p:spPr>
      </p:cxnSp>
      <p:sp>
        <p:nvSpPr>
          <p:cNvPr id="347" name="Google Shape;347;p45"/>
          <p:cNvSpPr txBox="1">
            <a:spLocks noGrp="1"/>
          </p:cNvSpPr>
          <p:nvPr>
            <p:ph type="title"/>
          </p:nvPr>
        </p:nvSpPr>
        <p:spPr>
          <a:xfrm>
            <a:off x="4329678" y="2663224"/>
            <a:ext cx="3856853" cy="694460"/>
          </a:xfrm>
          <a:prstGeom prst="rect">
            <a:avLst/>
          </a:prstGeom>
          <a:noFill/>
          <a:ln>
            <a:noFill/>
          </a:ln>
        </p:spPr>
        <p:txBody>
          <a:bodyPr spcFirstLastPara="1" wrap="square" lIns="91425" tIns="45700" rIns="91425" bIns="45700" anchor="b" anchorCtr="0">
            <a:noAutofit/>
          </a:bodyPr>
          <a:lstStyle>
            <a:lvl1pPr marR="0" lvl="0" algn="r" rtl="0">
              <a:lnSpc>
                <a:spcPct val="90000"/>
              </a:lnSpc>
              <a:spcBef>
                <a:spcPts val="0"/>
              </a:spcBef>
              <a:spcAft>
                <a:spcPts val="0"/>
              </a:spcAft>
              <a:buClr>
                <a:srgbClr val="565A5C"/>
              </a:buClr>
              <a:buSzPts val="4000"/>
              <a:buFont typeface="Arial"/>
              <a:buNone/>
              <a:defRPr sz="3000" b="0" i="0" u="none" strike="noStrike" cap="none">
                <a:solidFill>
                  <a:srgbClr val="565A5C"/>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348" name="Google Shape;348;p45"/>
          <p:cNvSpPr txBox="1">
            <a:spLocks noGrp="1"/>
          </p:cNvSpPr>
          <p:nvPr>
            <p:ph type="body" idx="1"/>
          </p:nvPr>
        </p:nvSpPr>
        <p:spPr>
          <a:xfrm>
            <a:off x="3532668" y="3537094"/>
            <a:ext cx="4653863" cy="822095"/>
          </a:xfrm>
          <a:prstGeom prst="rect">
            <a:avLst/>
          </a:prstGeom>
          <a:noFill/>
          <a:ln>
            <a:noFill/>
          </a:ln>
        </p:spPr>
        <p:txBody>
          <a:bodyPr spcFirstLastPara="1" wrap="square" lIns="91425" tIns="45700" rIns="91425" bIns="45700" anchor="t" anchorCtr="0">
            <a:noAutofit/>
          </a:bodyPr>
          <a:lstStyle>
            <a:lvl1pPr marL="342900" marR="0" lvl="0" indent="-171450" algn="r" rtl="0">
              <a:lnSpc>
                <a:spcPct val="90000"/>
              </a:lnSpc>
              <a:spcBef>
                <a:spcPts val="750"/>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1pPr>
            <a:lvl2pPr marL="685800" marR="0" lvl="1" indent="-171450" algn="l" rtl="0">
              <a:lnSpc>
                <a:spcPct val="90000"/>
              </a:lnSpc>
              <a:spcBef>
                <a:spcPts val="375"/>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2pPr>
            <a:lvl3pPr marL="1028700" marR="0" lvl="2" indent="-171450" algn="l" rtl="0">
              <a:lnSpc>
                <a:spcPct val="90000"/>
              </a:lnSpc>
              <a:spcBef>
                <a:spcPts val="375"/>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3pPr>
            <a:lvl4pPr marL="1371600" marR="0" lvl="3"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4pPr>
            <a:lvl5pPr marL="1714500" marR="0" lvl="4"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3956093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4_Title Slide">
    <p:bg>
      <p:bgPr>
        <a:solidFill>
          <a:schemeClr val="tx1"/>
        </a:solidFill>
        <a:effectLst/>
      </p:bgPr>
    </p:bg>
    <p:spTree>
      <p:nvGrpSpPr>
        <p:cNvPr id="1" name=""/>
        <p:cNvGrpSpPr/>
        <p:nvPr/>
      </p:nvGrpSpPr>
      <p:grpSpPr>
        <a:xfrm>
          <a:off x="0" y="0"/>
          <a:ext cx="0" cy="0"/>
          <a:chOff x="0" y="0"/>
          <a:chExt cx="0" cy="0"/>
        </a:xfrm>
      </p:grpSpPr>
      <p:pic>
        <p:nvPicPr>
          <p:cNvPr id="2050" name="Picture 2" descr="Screenshot of personalization features found in Brightspace for HE">
            <a:extLst>
              <a:ext uri="{FF2B5EF4-FFF2-40B4-BE49-F238E27FC236}">
                <a16:creationId xmlns:a16="http://schemas.microsoft.com/office/drawing/2014/main" id="{A000411D-9B38-45A1-9C99-44DB77C903D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145" y="827826"/>
            <a:ext cx="7715250" cy="3929063"/>
          </a:xfrm>
          <a:prstGeom prst="rect">
            <a:avLst/>
          </a:prstGeom>
          <a:noFill/>
          <a:extLst>
            <a:ext uri="{909E8E84-426E-40DD-AFC4-6F175D3DCCD1}">
              <a14:hiddenFill xmlns:a14="http://schemas.microsoft.com/office/drawing/2010/main">
                <a:solidFill>
                  <a:srgbClr val="FFFFFF"/>
                </a:solidFill>
              </a14:hiddenFill>
            </a:ext>
          </a:extLst>
        </p:spPr>
      </p:pic>
      <p:sp>
        <p:nvSpPr>
          <p:cNvPr id="12" name="Google Shape;2739;p512">
            <a:extLst>
              <a:ext uri="{FF2B5EF4-FFF2-40B4-BE49-F238E27FC236}">
                <a16:creationId xmlns:a16="http://schemas.microsoft.com/office/drawing/2014/main" id="{2D0164B0-55B8-9C49-8439-464A7BF8484F}"/>
              </a:ext>
            </a:extLst>
          </p:cNvPr>
          <p:cNvSpPr/>
          <p:nvPr userDrawn="1"/>
        </p:nvSpPr>
        <p:spPr>
          <a:xfrm rot="10800000" flipH="1">
            <a:off x="3504563" y="27934"/>
            <a:ext cx="5756571" cy="5142173"/>
          </a:xfrm>
          <a:custGeom>
            <a:avLst/>
            <a:gdLst>
              <a:gd name="connsiteX0" fmla="*/ 2684207 w 8273880"/>
              <a:gd name="connsiteY0" fmla="*/ 0 h 6902245"/>
              <a:gd name="connsiteX1" fmla="*/ 7779149 w 8273880"/>
              <a:gd name="connsiteY1" fmla="*/ 0 h 6902245"/>
              <a:gd name="connsiteX2" fmla="*/ 8273845 w 8273880"/>
              <a:gd name="connsiteY2" fmla="*/ 6902245 h 6902245"/>
              <a:gd name="connsiteX3" fmla="*/ 1312607 w 8273880"/>
              <a:gd name="connsiteY3" fmla="*/ 6902245 h 6902245"/>
              <a:gd name="connsiteX4" fmla="*/ 0 w 8273880"/>
              <a:gd name="connsiteY4" fmla="*/ 4572000 h 6902245"/>
              <a:gd name="connsiteX5" fmla="*/ 2684207 w 8273880"/>
              <a:gd name="connsiteY5" fmla="*/ 0 h 6902245"/>
              <a:gd name="connsiteX0" fmla="*/ 2684207 w 7779149"/>
              <a:gd name="connsiteY0" fmla="*/ 0 h 6902245"/>
              <a:gd name="connsiteX1" fmla="*/ 7779149 w 7779149"/>
              <a:gd name="connsiteY1" fmla="*/ 0 h 6902245"/>
              <a:gd name="connsiteX2" fmla="*/ 7775240 w 7779149"/>
              <a:gd name="connsiteY2" fmla="*/ 6891479 h 6902245"/>
              <a:gd name="connsiteX3" fmla="*/ 1312607 w 7779149"/>
              <a:gd name="connsiteY3" fmla="*/ 6902245 h 6902245"/>
              <a:gd name="connsiteX4" fmla="*/ 0 w 7779149"/>
              <a:gd name="connsiteY4" fmla="*/ 4572000 h 6902245"/>
              <a:gd name="connsiteX5" fmla="*/ 2684207 w 7779149"/>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9149" h="6902245" extrusionOk="0">
                <a:moveTo>
                  <a:pt x="2684207" y="0"/>
                </a:moveTo>
                <a:lnTo>
                  <a:pt x="7779149" y="0"/>
                </a:lnTo>
                <a:cubicBezTo>
                  <a:pt x="7774233" y="2300748"/>
                  <a:pt x="7780156" y="4590731"/>
                  <a:pt x="7775240" y="6891479"/>
                </a:cubicBezTo>
                <a:lnTo>
                  <a:pt x="1312607" y="6902245"/>
                </a:lnTo>
                <a:lnTo>
                  <a:pt x="0" y="4572000"/>
                </a:lnTo>
                <a:lnTo>
                  <a:pt x="2684207" y="0"/>
                </a:lnTo>
                <a:close/>
              </a:path>
            </a:pathLst>
          </a:custGeom>
          <a:solidFill>
            <a:srgbClr val="FFBA59"/>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sp>
        <p:nvSpPr>
          <p:cNvPr id="13" name="Google Shape;2777;p515">
            <a:extLst>
              <a:ext uri="{FF2B5EF4-FFF2-40B4-BE49-F238E27FC236}">
                <a16:creationId xmlns:a16="http://schemas.microsoft.com/office/drawing/2014/main" id="{A70F435E-310D-FD4B-9CBB-9A272349BCAA}"/>
              </a:ext>
            </a:extLst>
          </p:cNvPr>
          <p:cNvSpPr/>
          <p:nvPr userDrawn="1"/>
        </p:nvSpPr>
        <p:spPr>
          <a:xfrm rot="10800000" flipH="1">
            <a:off x="3751481" y="27934"/>
            <a:ext cx="5459792" cy="5148852"/>
          </a:xfrm>
          <a:custGeom>
            <a:avLst/>
            <a:gdLst>
              <a:gd name="connsiteX0" fmla="*/ 2684207 w 8273864"/>
              <a:gd name="connsiteY0" fmla="*/ 0 h 6902245"/>
              <a:gd name="connsiteX1" fmla="*/ 7378097 w 8273864"/>
              <a:gd name="connsiteY1" fmla="*/ 0 h 6902245"/>
              <a:gd name="connsiteX2" fmla="*/ 8273845 w 8273864"/>
              <a:gd name="connsiteY2" fmla="*/ 6902245 h 6902245"/>
              <a:gd name="connsiteX3" fmla="*/ 1312607 w 8273864"/>
              <a:gd name="connsiteY3" fmla="*/ 6902245 h 6902245"/>
              <a:gd name="connsiteX4" fmla="*/ 0 w 8273864"/>
              <a:gd name="connsiteY4" fmla="*/ 4572000 h 6902245"/>
              <a:gd name="connsiteX5" fmla="*/ 2684207 w 8273864"/>
              <a:gd name="connsiteY5" fmla="*/ 0 h 6902245"/>
              <a:gd name="connsiteX0" fmla="*/ 2684207 w 7407140"/>
              <a:gd name="connsiteY0" fmla="*/ 0 h 6902245"/>
              <a:gd name="connsiteX1" fmla="*/ 7378097 w 7407140"/>
              <a:gd name="connsiteY1" fmla="*/ 0 h 6902245"/>
              <a:gd name="connsiteX2" fmla="*/ 7406705 w 7407140"/>
              <a:gd name="connsiteY2" fmla="*/ 6891479 h 6902245"/>
              <a:gd name="connsiteX3" fmla="*/ 1312607 w 7407140"/>
              <a:gd name="connsiteY3" fmla="*/ 6902245 h 6902245"/>
              <a:gd name="connsiteX4" fmla="*/ 0 w 7407140"/>
              <a:gd name="connsiteY4" fmla="*/ 4572000 h 6902245"/>
              <a:gd name="connsiteX5" fmla="*/ 2684207 w 7407140"/>
              <a:gd name="connsiteY5" fmla="*/ 0 h 6902245"/>
              <a:gd name="connsiteX0" fmla="*/ 2684207 w 7378097"/>
              <a:gd name="connsiteY0" fmla="*/ 0 h 6902245"/>
              <a:gd name="connsiteX1" fmla="*/ 7378097 w 7378097"/>
              <a:gd name="connsiteY1" fmla="*/ 0 h 6902245"/>
              <a:gd name="connsiteX2" fmla="*/ 7374187 w 7378097"/>
              <a:gd name="connsiteY2" fmla="*/ 6891480 h 6902245"/>
              <a:gd name="connsiteX3" fmla="*/ 1312607 w 7378097"/>
              <a:gd name="connsiteY3" fmla="*/ 6902245 h 6902245"/>
              <a:gd name="connsiteX4" fmla="*/ 0 w 7378097"/>
              <a:gd name="connsiteY4" fmla="*/ 4572000 h 6902245"/>
              <a:gd name="connsiteX5" fmla="*/ 2684207 w 7378097"/>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78097" h="6902245" extrusionOk="0">
                <a:moveTo>
                  <a:pt x="2684207" y="0"/>
                </a:moveTo>
                <a:lnTo>
                  <a:pt x="7378097" y="0"/>
                </a:lnTo>
                <a:cubicBezTo>
                  <a:pt x="7373181" y="2300748"/>
                  <a:pt x="7379103" y="4590732"/>
                  <a:pt x="7374187" y="6891480"/>
                </a:cubicBezTo>
                <a:lnTo>
                  <a:pt x="1312607" y="6902245"/>
                </a:lnTo>
                <a:lnTo>
                  <a:pt x="0" y="4572000"/>
                </a:lnTo>
                <a:lnTo>
                  <a:pt x="2684207" y="0"/>
                </a:lnTo>
                <a:close/>
              </a:path>
            </a:pathLst>
          </a:custGeom>
          <a:solidFill>
            <a:schemeClr val="dk1"/>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spTree>
    <p:extLst>
      <p:ext uri="{BB962C8B-B14F-4D97-AF65-F5344CB8AC3E}">
        <p14:creationId xmlns:p14="http://schemas.microsoft.com/office/powerpoint/2010/main" val="4009548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0.xml><?xml version="1.0" encoding="utf-8"?>
<p:sldLayout xmlns:a="http://schemas.openxmlformats.org/drawingml/2006/main" xmlns:r="http://schemas.openxmlformats.org/officeDocument/2006/relationships" xmlns:p="http://schemas.openxmlformats.org/presentationml/2006/main" showMasterSp="0" matchingName="Section Title - Celestine">
  <p:cSld name="Section Title - Celestine">
    <p:bg>
      <p:bgPr>
        <a:solidFill>
          <a:srgbClr val="29A6FF"/>
        </a:solidFill>
        <a:effectLst/>
      </p:bgPr>
    </p:bg>
    <p:spTree>
      <p:nvGrpSpPr>
        <p:cNvPr id="1" name="Shape 361"/>
        <p:cNvGrpSpPr/>
        <p:nvPr/>
      </p:nvGrpSpPr>
      <p:grpSpPr>
        <a:xfrm>
          <a:off x="0" y="0"/>
          <a:ext cx="0" cy="0"/>
          <a:chOff x="0" y="0"/>
          <a:chExt cx="0" cy="0"/>
        </a:xfrm>
      </p:grpSpPr>
      <p:sp>
        <p:nvSpPr>
          <p:cNvPr id="362" name="Google Shape;362;p47"/>
          <p:cNvSpPr txBox="1"/>
          <p:nvPr/>
        </p:nvSpPr>
        <p:spPr>
          <a:xfrm>
            <a:off x="118008" y="4806109"/>
            <a:ext cx="2066912" cy="184666"/>
          </a:xfrm>
          <a:prstGeom prst="rect">
            <a:avLst/>
          </a:prstGeom>
          <a:noFill/>
          <a:ln>
            <a:noFill/>
          </a:ln>
        </p:spPr>
        <p:txBody>
          <a:bodyPr spcFirstLastPara="1" wrap="square" lIns="68569" tIns="34275" rIns="68569" bIns="34275" anchor="t" anchorCtr="0">
            <a:noAutofit/>
          </a:bodyPr>
          <a:lstStyle/>
          <a:p>
            <a:pPr marL="0" marR="0" lvl="0" indent="0" algn="l" rtl="0">
              <a:spcBef>
                <a:spcPts val="0"/>
              </a:spcBef>
              <a:spcAft>
                <a:spcPts val="0"/>
              </a:spcAft>
              <a:buNone/>
            </a:pPr>
            <a:r>
              <a:rPr lang="en-US" sz="750">
                <a:solidFill>
                  <a:schemeClr val="dk1"/>
                </a:solidFill>
                <a:latin typeface="Arial"/>
                <a:ea typeface="Arial"/>
                <a:cs typeface="Arial"/>
                <a:sym typeface="Arial"/>
              </a:rPr>
              <a:t>D2L Confidential   |   © 2019 D2L Corporation</a:t>
            </a:r>
            <a:endParaRPr sz="1050"/>
          </a:p>
        </p:txBody>
      </p:sp>
      <p:sp>
        <p:nvSpPr>
          <p:cNvPr id="363" name="Google Shape;363;p47"/>
          <p:cNvSpPr/>
          <p:nvPr/>
        </p:nvSpPr>
        <p:spPr>
          <a:xfrm flipH="1">
            <a:off x="-21771"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lt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pic>
        <p:nvPicPr>
          <p:cNvPr id="364" name="Google Shape;364;p47"/>
          <p:cNvPicPr preferRelativeResize="0"/>
          <p:nvPr/>
        </p:nvPicPr>
        <p:blipFill rotWithShape="1">
          <a:blip r:embed="rId2">
            <a:alphaModFix/>
          </a:blip>
          <a:srcRect/>
          <a:stretch/>
        </p:blipFill>
        <p:spPr>
          <a:xfrm>
            <a:off x="8215312" y="0"/>
            <a:ext cx="928688" cy="5143500"/>
          </a:xfrm>
          <a:prstGeom prst="rect">
            <a:avLst/>
          </a:prstGeom>
          <a:noFill/>
          <a:ln>
            <a:noFill/>
          </a:ln>
        </p:spPr>
      </p:pic>
      <p:sp>
        <p:nvSpPr>
          <p:cNvPr id="365" name="Google Shape;365;p47"/>
          <p:cNvSpPr txBox="1">
            <a:spLocks noGrp="1"/>
          </p:cNvSpPr>
          <p:nvPr>
            <p:ph type="title"/>
          </p:nvPr>
        </p:nvSpPr>
        <p:spPr>
          <a:xfrm>
            <a:off x="958392" y="2650524"/>
            <a:ext cx="3856853" cy="69446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rgbClr val="565A5C"/>
              </a:buClr>
              <a:buSzPts val="4000"/>
              <a:buFont typeface="Arial"/>
              <a:buNone/>
              <a:defRPr sz="3000" b="0" i="0" u="none" strike="noStrike" cap="none">
                <a:solidFill>
                  <a:srgbClr val="565A5C"/>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366" name="Google Shape;366;p47"/>
          <p:cNvSpPr txBox="1">
            <a:spLocks noGrp="1"/>
          </p:cNvSpPr>
          <p:nvPr>
            <p:ph type="body" idx="1"/>
          </p:nvPr>
        </p:nvSpPr>
        <p:spPr>
          <a:xfrm>
            <a:off x="958392" y="3524394"/>
            <a:ext cx="4653863" cy="822095"/>
          </a:xfrm>
          <a:prstGeom prst="rect">
            <a:avLst/>
          </a:prstGeom>
          <a:noFill/>
          <a:ln>
            <a:noFill/>
          </a:ln>
        </p:spPr>
        <p:txBody>
          <a:bodyPr spcFirstLastPara="1" wrap="square" lIns="91425" tIns="45700" rIns="91425" bIns="45700" anchor="t" anchorCtr="0">
            <a:noAutofit/>
          </a:bodyPr>
          <a:lstStyle>
            <a:lvl1pPr marL="342900" marR="0" lvl="0" indent="-171450" algn="l" rtl="0">
              <a:lnSpc>
                <a:spcPct val="90000"/>
              </a:lnSpc>
              <a:spcBef>
                <a:spcPts val="750"/>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1pPr>
            <a:lvl2pPr marL="685800" marR="0" lvl="1" indent="-171450" algn="l" rtl="0">
              <a:lnSpc>
                <a:spcPct val="90000"/>
              </a:lnSpc>
              <a:spcBef>
                <a:spcPts val="375"/>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2pPr>
            <a:lvl3pPr marL="1028700" marR="0" lvl="2" indent="-171450" algn="l" rtl="0">
              <a:lnSpc>
                <a:spcPct val="90000"/>
              </a:lnSpc>
              <a:spcBef>
                <a:spcPts val="375"/>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3pPr>
            <a:lvl4pPr marL="1371600" marR="0" lvl="3"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4pPr>
            <a:lvl5pPr marL="1714500" marR="0" lvl="4"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cxnSp>
        <p:nvCxnSpPr>
          <p:cNvPr id="367" name="Google Shape;367;p47"/>
          <p:cNvCxnSpPr/>
          <p:nvPr/>
        </p:nvCxnSpPr>
        <p:spPr>
          <a:xfrm>
            <a:off x="1024810" y="3398477"/>
            <a:ext cx="676532" cy="0"/>
          </a:xfrm>
          <a:prstGeom prst="straightConnector1">
            <a:avLst/>
          </a:prstGeom>
          <a:noFill/>
          <a:ln w="63500" cap="flat" cmpd="sng">
            <a:solidFill>
              <a:srgbClr val="29A6FF"/>
            </a:solidFill>
            <a:prstDash val="solid"/>
            <a:miter lim="800000"/>
            <a:headEnd type="none" w="sm" len="sm"/>
            <a:tailEnd type="none" w="sm" len="sm"/>
          </a:ln>
        </p:spPr>
      </p:cxnSp>
      <p:sp>
        <p:nvSpPr>
          <p:cNvPr id="368" name="Google Shape;368;p47"/>
          <p:cNvSpPr txBox="1"/>
          <p:nvPr/>
        </p:nvSpPr>
        <p:spPr>
          <a:xfrm>
            <a:off x="164345" y="4806109"/>
            <a:ext cx="2066912" cy="184666"/>
          </a:xfrm>
          <a:prstGeom prst="rect">
            <a:avLst/>
          </a:prstGeom>
          <a:noFill/>
          <a:ln>
            <a:noFill/>
          </a:ln>
        </p:spPr>
        <p:txBody>
          <a:bodyPr spcFirstLastPara="1" wrap="square" lIns="68569" tIns="34275" rIns="68569" bIns="34275" anchor="t" anchorCtr="0">
            <a:noAutofit/>
          </a:bodyPr>
          <a:lstStyle/>
          <a:p>
            <a:pPr marL="0" marR="0" lvl="0" indent="0" algn="l" rtl="0">
              <a:spcBef>
                <a:spcPts val="0"/>
              </a:spcBef>
              <a:spcAft>
                <a:spcPts val="0"/>
              </a:spcAft>
              <a:buNone/>
            </a:pPr>
            <a:r>
              <a:rPr lang="en-US" sz="750">
                <a:solidFill>
                  <a:srgbClr val="7F7F7F"/>
                </a:solidFill>
                <a:latin typeface="Arial"/>
                <a:ea typeface="Arial"/>
                <a:cs typeface="Arial"/>
                <a:sym typeface="Arial"/>
              </a:rPr>
              <a:t>D2L Confidential   |   © 2019 D2L Corporation</a:t>
            </a:r>
            <a:endParaRPr sz="1050"/>
          </a:p>
        </p:txBody>
      </p:sp>
    </p:spTree>
    <p:extLst>
      <p:ext uri="{BB962C8B-B14F-4D97-AF65-F5344CB8AC3E}">
        <p14:creationId xmlns:p14="http://schemas.microsoft.com/office/powerpoint/2010/main" val="3699345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1.xml><?xml version="1.0" encoding="utf-8"?>
<p:sldLayout xmlns:a="http://schemas.openxmlformats.org/drawingml/2006/main" xmlns:r="http://schemas.openxmlformats.org/officeDocument/2006/relationships" xmlns:p="http://schemas.openxmlformats.org/presentationml/2006/main" matchingName="Sub-section Title - Celestine">
  <p:cSld name="Sub-section Title - Celestine">
    <p:bg>
      <p:bgPr>
        <a:solidFill>
          <a:schemeClr val="lt1"/>
        </a:solidFill>
        <a:effectLst/>
      </p:bgPr>
    </p:bg>
    <p:spTree>
      <p:nvGrpSpPr>
        <p:cNvPr id="1" name="Shape 369"/>
        <p:cNvGrpSpPr/>
        <p:nvPr/>
      </p:nvGrpSpPr>
      <p:grpSpPr>
        <a:xfrm>
          <a:off x="0" y="0"/>
          <a:ext cx="0" cy="0"/>
          <a:chOff x="0" y="0"/>
          <a:chExt cx="0" cy="0"/>
        </a:xfrm>
      </p:grpSpPr>
      <p:cxnSp>
        <p:nvCxnSpPr>
          <p:cNvPr id="370" name="Google Shape;370;p48"/>
          <p:cNvCxnSpPr/>
          <p:nvPr/>
        </p:nvCxnSpPr>
        <p:spPr>
          <a:xfrm>
            <a:off x="957470" y="3431443"/>
            <a:ext cx="8186530" cy="0"/>
          </a:xfrm>
          <a:prstGeom prst="straightConnector1">
            <a:avLst/>
          </a:prstGeom>
          <a:noFill/>
          <a:ln w="63500" cap="flat" cmpd="sng">
            <a:solidFill>
              <a:srgbClr val="29A6FF"/>
            </a:solidFill>
            <a:prstDash val="solid"/>
            <a:miter lim="800000"/>
            <a:headEnd type="none" w="sm" len="sm"/>
            <a:tailEnd type="none" w="sm" len="sm"/>
          </a:ln>
        </p:spPr>
      </p:cxnSp>
      <p:sp>
        <p:nvSpPr>
          <p:cNvPr id="371" name="Google Shape;371;p48"/>
          <p:cNvSpPr txBox="1">
            <a:spLocks noGrp="1"/>
          </p:cNvSpPr>
          <p:nvPr>
            <p:ph type="title"/>
          </p:nvPr>
        </p:nvSpPr>
        <p:spPr>
          <a:xfrm>
            <a:off x="4329678" y="2663224"/>
            <a:ext cx="3856853" cy="694460"/>
          </a:xfrm>
          <a:prstGeom prst="rect">
            <a:avLst/>
          </a:prstGeom>
          <a:noFill/>
          <a:ln>
            <a:noFill/>
          </a:ln>
        </p:spPr>
        <p:txBody>
          <a:bodyPr spcFirstLastPara="1" wrap="square" lIns="91425" tIns="45700" rIns="91425" bIns="45700" anchor="b" anchorCtr="0">
            <a:noAutofit/>
          </a:bodyPr>
          <a:lstStyle>
            <a:lvl1pPr marR="0" lvl="0" algn="r" rtl="0">
              <a:lnSpc>
                <a:spcPct val="90000"/>
              </a:lnSpc>
              <a:spcBef>
                <a:spcPts val="0"/>
              </a:spcBef>
              <a:spcAft>
                <a:spcPts val="0"/>
              </a:spcAft>
              <a:buClr>
                <a:srgbClr val="565A5C"/>
              </a:buClr>
              <a:buSzPts val="4000"/>
              <a:buFont typeface="Arial"/>
              <a:buNone/>
              <a:defRPr sz="3000" b="0" i="0" u="none" strike="noStrike" cap="none">
                <a:solidFill>
                  <a:srgbClr val="565A5C"/>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372" name="Google Shape;372;p48"/>
          <p:cNvSpPr txBox="1">
            <a:spLocks noGrp="1"/>
          </p:cNvSpPr>
          <p:nvPr>
            <p:ph type="body" idx="1"/>
          </p:nvPr>
        </p:nvSpPr>
        <p:spPr>
          <a:xfrm>
            <a:off x="3532668" y="3537094"/>
            <a:ext cx="4653863" cy="822095"/>
          </a:xfrm>
          <a:prstGeom prst="rect">
            <a:avLst/>
          </a:prstGeom>
          <a:noFill/>
          <a:ln>
            <a:noFill/>
          </a:ln>
        </p:spPr>
        <p:txBody>
          <a:bodyPr spcFirstLastPara="1" wrap="square" lIns="91425" tIns="45700" rIns="91425" bIns="45700" anchor="t" anchorCtr="0">
            <a:noAutofit/>
          </a:bodyPr>
          <a:lstStyle>
            <a:lvl1pPr marL="342900" marR="0" lvl="0" indent="-171450" algn="r" rtl="0">
              <a:lnSpc>
                <a:spcPct val="90000"/>
              </a:lnSpc>
              <a:spcBef>
                <a:spcPts val="750"/>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1pPr>
            <a:lvl2pPr marL="685800" marR="0" lvl="1" indent="-171450" algn="l" rtl="0">
              <a:lnSpc>
                <a:spcPct val="90000"/>
              </a:lnSpc>
              <a:spcBef>
                <a:spcPts val="375"/>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2pPr>
            <a:lvl3pPr marL="1028700" marR="0" lvl="2" indent="-171450" algn="l" rtl="0">
              <a:lnSpc>
                <a:spcPct val="90000"/>
              </a:lnSpc>
              <a:spcBef>
                <a:spcPts val="375"/>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3pPr>
            <a:lvl4pPr marL="1371600" marR="0" lvl="3"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4pPr>
            <a:lvl5pPr marL="1714500" marR="0" lvl="4"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3873344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2.xml><?xml version="1.0" encoding="utf-8"?>
<p:sldLayout xmlns:a="http://schemas.openxmlformats.org/drawingml/2006/main" xmlns:r="http://schemas.openxmlformats.org/officeDocument/2006/relationships" xmlns:p="http://schemas.openxmlformats.org/presentationml/2006/main" matchingName="General Content - Celestine">
  <p:cSld name="General Content - Celestine">
    <p:spTree>
      <p:nvGrpSpPr>
        <p:cNvPr id="1" name="Shape 373"/>
        <p:cNvGrpSpPr/>
        <p:nvPr/>
      </p:nvGrpSpPr>
      <p:grpSpPr>
        <a:xfrm>
          <a:off x="0" y="0"/>
          <a:ext cx="0" cy="0"/>
          <a:chOff x="0" y="0"/>
          <a:chExt cx="0" cy="0"/>
        </a:xfrm>
      </p:grpSpPr>
      <p:sp>
        <p:nvSpPr>
          <p:cNvPr id="374" name="Google Shape;374;p49"/>
          <p:cNvSpPr txBox="1">
            <a:spLocks noGrp="1"/>
          </p:cNvSpPr>
          <p:nvPr>
            <p:ph type="title"/>
          </p:nvPr>
        </p:nvSpPr>
        <p:spPr>
          <a:xfrm>
            <a:off x="244602" y="209836"/>
            <a:ext cx="7646670" cy="53997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595959"/>
              </a:buClr>
              <a:buSzPts val="4000"/>
              <a:buFont typeface="Arial"/>
              <a:buNone/>
              <a:defRPr sz="3000" b="0" i="0" u="none" strike="noStrike" cap="none">
                <a:solidFill>
                  <a:srgbClr val="595959"/>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cxnSp>
        <p:nvCxnSpPr>
          <p:cNvPr id="375" name="Google Shape;375;p49"/>
          <p:cNvCxnSpPr/>
          <p:nvPr/>
        </p:nvCxnSpPr>
        <p:spPr>
          <a:xfrm>
            <a:off x="316150" y="747069"/>
            <a:ext cx="676532" cy="0"/>
          </a:xfrm>
          <a:prstGeom prst="straightConnector1">
            <a:avLst/>
          </a:prstGeom>
          <a:noFill/>
          <a:ln w="63500" cap="flat" cmpd="sng">
            <a:solidFill>
              <a:srgbClr val="00B0F0"/>
            </a:solidFill>
            <a:prstDash val="solid"/>
            <a:miter lim="800000"/>
            <a:headEnd type="none" w="sm" len="sm"/>
            <a:tailEnd type="none" w="sm" len="sm"/>
          </a:ln>
        </p:spPr>
      </p:cxnSp>
      <p:sp>
        <p:nvSpPr>
          <p:cNvPr id="376" name="Google Shape;376;p49"/>
          <p:cNvSpPr txBox="1">
            <a:spLocks noGrp="1"/>
          </p:cNvSpPr>
          <p:nvPr>
            <p:ph type="body" idx="1"/>
          </p:nvPr>
        </p:nvSpPr>
        <p:spPr>
          <a:xfrm>
            <a:off x="244602" y="1078611"/>
            <a:ext cx="8597646" cy="3511677"/>
          </a:xfrm>
          <a:prstGeom prst="rect">
            <a:avLst/>
          </a:prstGeom>
          <a:noFill/>
          <a:ln>
            <a:noFill/>
          </a:ln>
        </p:spPr>
        <p:txBody>
          <a:bodyPr spcFirstLastPara="1" wrap="square" lIns="91425" tIns="45700" rIns="91425" bIns="45700" anchor="t" anchorCtr="0">
            <a:noAutofit/>
          </a:bodyPr>
          <a:lstStyle>
            <a:lvl1pPr marL="342900" marR="0" lvl="0" indent="-304800" algn="l" rtl="0">
              <a:lnSpc>
                <a:spcPct val="90000"/>
              </a:lnSpc>
              <a:spcBef>
                <a:spcPts val="750"/>
              </a:spcBef>
              <a:spcAft>
                <a:spcPts val="0"/>
              </a:spcAft>
              <a:buClr>
                <a:srgbClr val="595959"/>
              </a:buClr>
              <a:buSzPts val="2800"/>
              <a:buFont typeface="Arial"/>
              <a:buChar char="•"/>
              <a:defRPr sz="210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rgbClr val="595959"/>
              </a:buClr>
              <a:buSzPts val="2400"/>
              <a:buFont typeface="Arial"/>
              <a:buChar char="•"/>
              <a:defRPr sz="1800" b="0" i="0" u="none" strike="noStrike" cap="none">
                <a:solidFill>
                  <a:srgbClr val="595959"/>
                </a:solidFill>
                <a:latin typeface="Arial"/>
                <a:ea typeface="Arial"/>
                <a:cs typeface="Arial"/>
                <a:sym typeface="Arial"/>
              </a:defRPr>
            </a:lvl2pPr>
            <a:lvl3pPr marL="1028700" marR="0" lvl="2" indent="-266700" algn="l" rtl="0">
              <a:lnSpc>
                <a:spcPct val="90000"/>
              </a:lnSpc>
              <a:spcBef>
                <a:spcPts val="375"/>
              </a:spcBef>
              <a:spcAft>
                <a:spcPts val="0"/>
              </a:spcAft>
              <a:buClr>
                <a:srgbClr val="595959"/>
              </a:buClr>
              <a:buSzPts val="2000"/>
              <a:buFont typeface="Arial"/>
              <a:buChar char="•"/>
              <a:defRPr sz="1500" b="0" i="0" u="none" strike="noStrike" cap="none">
                <a:solidFill>
                  <a:srgbClr val="595959"/>
                </a:solidFill>
                <a:latin typeface="Arial"/>
                <a:ea typeface="Arial"/>
                <a:cs typeface="Arial"/>
                <a:sym typeface="Arial"/>
              </a:defRPr>
            </a:lvl3pPr>
            <a:lvl4pPr marL="1371600" marR="0" lvl="3" indent="-257175" algn="l" rtl="0">
              <a:lnSpc>
                <a:spcPct val="90000"/>
              </a:lnSpc>
              <a:spcBef>
                <a:spcPts val="375"/>
              </a:spcBef>
              <a:spcAft>
                <a:spcPts val="0"/>
              </a:spcAft>
              <a:buClr>
                <a:srgbClr val="595959"/>
              </a:buClr>
              <a:buSzPts val="1800"/>
              <a:buFont typeface="Arial"/>
              <a:buChar char="•"/>
              <a:defRPr sz="1350" b="0" i="0" u="none" strike="noStrike" cap="none">
                <a:solidFill>
                  <a:srgbClr val="595959"/>
                </a:solidFill>
                <a:latin typeface="Arial"/>
                <a:ea typeface="Arial"/>
                <a:cs typeface="Arial"/>
                <a:sym typeface="Arial"/>
              </a:defRPr>
            </a:lvl4pPr>
            <a:lvl5pPr marL="1714500" marR="0" lvl="4" indent="-257175" algn="l" rtl="0">
              <a:lnSpc>
                <a:spcPct val="90000"/>
              </a:lnSpc>
              <a:spcBef>
                <a:spcPts val="375"/>
              </a:spcBef>
              <a:spcAft>
                <a:spcPts val="0"/>
              </a:spcAft>
              <a:buClr>
                <a:srgbClr val="595959"/>
              </a:buClr>
              <a:buSzPts val="1800"/>
              <a:buFont typeface="Arial"/>
              <a:buChar char="•"/>
              <a:defRPr sz="1350" b="0" i="0" u="none" strike="noStrike" cap="none">
                <a:solidFill>
                  <a:srgbClr val="595959"/>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497841298"/>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matchingName="Screenshot - Celestine">
  <p:cSld name="Screenshot - Celestine">
    <p:spTree>
      <p:nvGrpSpPr>
        <p:cNvPr id="1" name="Shape 377"/>
        <p:cNvGrpSpPr/>
        <p:nvPr/>
      </p:nvGrpSpPr>
      <p:grpSpPr>
        <a:xfrm>
          <a:off x="0" y="0"/>
          <a:ext cx="0" cy="0"/>
          <a:chOff x="0" y="0"/>
          <a:chExt cx="0" cy="0"/>
        </a:xfrm>
      </p:grpSpPr>
      <p:sp>
        <p:nvSpPr>
          <p:cNvPr id="378" name="Google Shape;378;p50"/>
          <p:cNvSpPr txBox="1">
            <a:spLocks noGrp="1"/>
          </p:cNvSpPr>
          <p:nvPr>
            <p:ph type="title"/>
          </p:nvPr>
        </p:nvSpPr>
        <p:spPr>
          <a:xfrm>
            <a:off x="594612" y="1099752"/>
            <a:ext cx="2340612" cy="352561"/>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rgbClr val="595959"/>
              </a:buClr>
              <a:buSzPts val="3000"/>
              <a:buFont typeface="Arial"/>
              <a:buNone/>
              <a:defRPr sz="2250" b="0" i="0" u="none" strike="noStrike" cap="none">
                <a:solidFill>
                  <a:srgbClr val="595959"/>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cxnSp>
        <p:nvCxnSpPr>
          <p:cNvPr id="379" name="Google Shape;379;p50"/>
          <p:cNvCxnSpPr/>
          <p:nvPr/>
        </p:nvCxnSpPr>
        <p:spPr>
          <a:xfrm>
            <a:off x="0" y="1623158"/>
            <a:ext cx="2953512" cy="0"/>
          </a:xfrm>
          <a:prstGeom prst="straightConnector1">
            <a:avLst/>
          </a:prstGeom>
          <a:noFill/>
          <a:ln w="63500" cap="flat" cmpd="sng">
            <a:solidFill>
              <a:srgbClr val="29A6FF"/>
            </a:solidFill>
            <a:prstDash val="solid"/>
            <a:miter lim="800000"/>
            <a:headEnd type="none" w="sm" len="sm"/>
            <a:tailEnd type="none" w="sm" len="sm"/>
          </a:ln>
        </p:spPr>
      </p:cxnSp>
      <p:sp>
        <p:nvSpPr>
          <p:cNvPr id="380" name="Google Shape;380;p50"/>
          <p:cNvSpPr txBox="1">
            <a:spLocks noGrp="1"/>
          </p:cNvSpPr>
          <p:nvPr>
            <p:ph type="body" idx="1"/>
          </p:nvPr>
        </p:nvSpPr>
        <p:spPr>
          <a:xfrm>
            <a:off x="612900" y="1821436"/>
            <a:ext cx="2340612" cy="2320791"/>
          </a:xfrm>
          <a:prstGeom prst="rect">
            <a:avLst/>
          </a:prstGeom>
          <a:noFill/>
          <a:ln>
            <a:noFill/>
          </a:ln>
        </p:spPr>
        <p:txBody>
          <a:bodyPr spcFirstLastPara="1" wrap="square" lIns="91425" tIns="45700" rIns="91425" bIns="45700" anchor="t" anchorCtr="0">
            <a:noAutofit/>
          </a:bodyPr>
          <a:lstStyle>
            <a:lvl1pPr marL="342900" marR="0" lvl="0" indent="-171450" algn="l" rtl="0">
              <a:lnSpc>
                <a:spcPct val="100000"/>
              </a:lnSpc>
              <a:spcBef>
                <a:spcPts val="0"/>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1593402135"/>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matchingName="Content - Celestine">
  <p:cSld name="Content - Celestine">
    <p:spTree>
      <p:nvGrpSpPr>
        <p:cNvPr id="1" name="Shape 381"/>
        <p:cNvGrpSpPr/>
        <p:nvPr/>
      </p:nvGrpSpPr>
      <p:grpSpPr>
        <a:xfrm>
          <a:off x="0" y="0"/>
          <a:ext cx="0" cy="0"/>
          <a:chOff x="0" y="0"/>
          <a:chExt cx="0" cy="0"/>
        </a:xfrm>
      </p:grpSpPr>
      <p:pic>
        <p:nvPicPr>
          <p:cNvPr id="382" name="Google Shape;382;p51"/>
          <p:cNvPicPr preferRelativeResize="0"/>
          <p:nvPr/>
        </p:nvPicPr>
        <p:blipFill rotWithShape="1">
          <a:blip r:embed="rId2">
            <a:alphaModFix/>
          </a:blip>
          <a:srcRect/>
          <a:stretch/>
        </p:blipFill>
        <p:spPr>
          <a:xfrm>
            <a:off x="1266428" y="0"/>
            <a:ext cx="7877573" cy="5146152"/>
          </a:xfrm>
          <a:prstGeom prst="rect">
            <a:avLst/>
          </a:prstGeom>
          <a:noFill/>
          <a:ln>
            <a:noFill/>
          </a:ln>
        </p:spPr>
      </p:pic>
      <p:sp>
        <p:nvSpPr>
          <p:cNvPr id="383" name="Google Shape;383;p51"/>
          <p:cNvSpPr/>
          <p:nvPr/>
        </p:nvSpPr>
        <p:spPr>
          <a:xfrm flipH="1">
            <a:off x="0" y="2653"/>
            <a:ext cx="5756571" cy="5142173"/>
          </a:xfrm>
          <a:custGeom>
            <a:avLst/>
            <a:gdLst/>
            <a:ahLst/>
            <a:cxnLst/>
            <a:rect l="l" t="t" r="r" b="b"/>
            <a:pathLst>
              <a:path w="7779149" h="6902245" extrusionOk="0">
                <a:moveTo>
                  <a:pt x="2684207" y="0"/>
                </a:moveTo>
                <a:lnTo>
                  <a:pt x="7779149" y="0"/>
                </a:lnTo>
                <a:cubicBezTo>
                  <a:pt x="7774233" y="2300748"/>
                  <a:pt x="7780156" y="4590731"/>
                  <a:pt x="7775240" y="6891479"/>
                </a:cubicBezTo>
                <a:lnTo>
                  <a:pt x="1312607" y="6902245"/>
                </a:lnTo>
                <a:lnTo>
                  <a:pt x="0" y="4572000"/>
                </a:lnTo>
                <a:lnTo>
                  <a:pt x="2684207" y="0"/>
                </a:lnTo>
                <a:close/>
              </a:path>
            </a:pathLst>
          </a:custGeom>
          <a:solidFill>
            <a:srgbClr val="29A6FF"/>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400">
              <a:solidFill>
                <a:srgbClr val="565A5C"/>
              </a:solidFill>
              <a:latin typeface="Arial"/>
              <a:ea typeface="Arial"/>
              <a:cs typeface="Arial"/>
              <a:sym typeface="Arial"/>
            </a:endParaRPr>
          </a:p>
        </p:txBody>
      </p:sp>
      <p:sp>
        <p:nvSpPr>
          <p:cNvPr id="384" name="Google Shape;384;p51"/>
          <p:cNvSpPr/>
          <p:nvPr/>
        </p:nvSpPr>
        <p:spPr>
          <a:xfrm flipH="1">
            <a:off x="0" y="1327"/>
            <a:ext cx="5459792" cy="5142173"/>
          </a:xfrm>
          <a:custGeom>
            <a:avLst/>
            <a:gdLst/>
            <a:ahLst/>
            <a:cxnLst/>
            <a:rect l="l" t="t" r="r" b="b"/>
            <a:pathLst>
              <a:path w="7378097" h="6902245" extrusionOk="0">
                <a:moveTo>
                  <a:pt x="2684207" y="0"/>
                </a:moveTo>
                <a:lnTo>
                  <a:pt x="7378097" y="0"/>
                </a:lnTo>
                <a:cubicBezTo>
                  <a:pt x="7373181" y="2300748"/>
                  <a:pt x="7379103" y="4590732"/>
                  <a:pt x="7374187" y="6891480"/>
                </a:cubicBezTo>
                <a:lnTo>
                  <a:pt x="1312607" y="6902245"/>
                </a:lnTo>
                <a:lnTo>
                  <a:pt x="0" y="4572000"/>
                </a:lnTo>
                <a:lnTo>
                  <a:pt x="2684207" y="0"/>
                </a:lnTo>
                <a:close/>
              </a:path>
            </a:pathLst>
          </a:custGeom>
          <a:solidFill>
            <a:schemeClr val="lt1"/>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400">
              <a:solidFill>
                <a:srgbClr val="565A5C"/>
              </a:solidFill>
              <a:latin typeface="Arial"/>
              <a:ea typeface="Arial"/>
              <a:cs typeface="Arial"/>
              <a:sym typeface="Arial"/>
            </a:endParaRPr>
          </a:p>
        </p:txBody>
      </p:sp>
      <p:pic>
        <p:nvPicPr>
          <p:cNvPr id="385" name="Google Shape;385;p51"/>
          <p:cNvPicPr preferRelativeResize="0"/>
          <p:nvPr/>
        </p:nvPicPr>
        <p:blipFill rotWithShape="1">
          <a:blip r:embed="rId3">
            <a:alphaModFix/>
          </a:blip>
          <a:srcRect/>
          <a:stretch/>
        </p:blipFill>
        <p:spPr>
          <a:xfrm>
            <a:off x="594612" y="484229"/>
            <a:ext cx="621000" cy="621000"/>
          </a:xfrm>
          <a:prstGeom prst="rect">
            <a:avLst/>
          </a:prstGeom>
          <a:noFill/>
          <a:ln>
            <a:noFill/>
          </a:ln>
        </p:spPr>
      </p:pic>
      <p:sp>
        <p:nvSpPr>
          <p:cNvPr id="386" name="Google Shape;386;p51"/>
          <p:cNvSpPr txBox="1">
            <a:spLocks noGrp="1"/>
          </p:cNvSpPr>
          <p:nvPr>
            <p:ph type="title"/>
          </p:nvPr>
        </p:nvSpPr>
        <p:spPr>
          <a:xfrm>
            <a:off x="594613" y="1246766"/>
            <a:ext cx="2868389" cy="50958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595959"/>
              </a:buClr>
              <a:buSzPts val="3400"/>
              <a:buFont typeface="Arial"/>
              <a:buNone/>
              <a:defRPr sz="2550" b="0" i="0" u="none" strike="noStrike" cap="none">
                <a:solidFill>
                  <a:srgbClr val="595959"/>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387" name="Google Shape;387;p51"/>
          <p:cNvSpPr txBox="1"/>
          <p:nvPr/>
        </p:nvSpPr>
        <p:spPr>
          <a:xfrm>
            <a:off x="164345" y="4806109"/>
            <a:ext cx="2066912" cy="184666"/>
          </a:xfrm>
          <a:prstGeom prst="rect">
            <a:avLst/>
          </a:prstGeom>
          <a:noFill/>
          <a:ln>
            <a:noFill/>
          </a:ln>
        </p:spPr>
        <p:txBody>
          <a:bodyPr spcFirstLastPara="1" wrap="square" lIns="68569" tIns="34275" rIns="68569" bIns="34275" anchor="t" anchorCtr="0">
            <a:noAutofit/>
          </a:bodyPr>
          <a:lstStyle/>
          <a:p>
            <a:pPr marL="0" marR="0" lvl="0" indent="0" algn="l" rtl="0">
              <a:spcBef>
                <a:spcPts val="0"/>
              </a:spcBef>
              <a:spcAft>
                <a:spcPts val="0"/>
              </a:spcAft>
              <a:buNone/>
            </a:pPr>
            <a:r>
              <a:rPr lang="en-US" sz="750">
                <a:solidFill>
                  <a:srgbClr val="7F7F7F"/>
                </a:solidFill>
                <a:latin typeface="Arial"/>
                <a:ea typeface="Arial"/>
                <a:cs typeface="Arial"/>
                <a:sym typeface="Arial"/>
              </a:rPr>
              <a:t>D2L Confidential   |   © 2019 D2L Corporation</a:t>
            </a:r>
            <a:endParaRPr sz="1050"/>
          </a:p>
        </p:txBody>
      </p:sp>
      <p:sp>
        <p:nvSpPr>
          <p:cNvPr id="388" name="Google Shape;388;p51"/>
          <p:cNvSpPr txBox="1">
            <a:spLocks noGrp="1"/>
          </p:cNvSpPr>
          <p:nvPr>
            <p:ph type="body" idx="1"/>
          </p:nvPr>
        </p:nvSpPr>
        <p:spPr>
          <a:xfrm>
            <a:off x="609675" y="1954590"/>
            <a:ext cx="3665791" cy="1354304"/>
          </a:xfrm>
          <a:prstGeom prst="rect">
            <a:avLst/>
          </a:prstGeom>
          <a:noFill/>
          <a:ln>
            <a:noFill/>
          </a:ln>
        </p:spPr>
        <p:txBody>
          <a:bodyPr spcFirstLastPara="1" wrap="square" lIns="91425" tIns="45700" rIns="91425" bIns="45700" anchor="t" anchorCtr="0">
            <a:noAutofit/>
          </a:bodyPr>
          <a:lstStyle>
            <a:lvl1pPr marL="342900" marR="0" lvl="0" indent="-171450" algn="l" rtl="0">
              <a:lnSpc>
                <a:spcPct val="90000"/>
              </a:lnSpc>
              <a:spcBef>
                <a:spcPts val="750"/>
              </a:spcBef>
              <a:spcAft>
                <a:spcPts val="0"/>
              </a:spcAft>
              <a:buClr>
                <a:srgbClr val="595959"/>
              </a:buClr>
              <a:buSzPts val="1600"/>
              <a:buFont typeface="Arial"/>
              <a:buNone/>
              <a:defRPr sz="1200" b="0" i="0" u="none" strike="noStrike" cap="none">
                <a:solidFill>
                  <a:srgbClr val="595959"/>
                </a:solidFill>
                <a:latin typeface="Arial"/>
                <a:ea typeface="Arial"/>
                <a:cs typeface="Arial"/>
                <a:sym typeface="Arial"/>
              </a:defRPr>
            </a:lvl1pPr>
            <a:lvl2pPr marL="685800" marR="0" lvl="1" indent="-171450" algn="l" rtl="0">
              <a:lnSpc>
                <a:spcPct val="90000"/>
              </a:lnSpc>
              <a:spcBef>
                <a:spcPts val="375"/>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2pPr>
            <a:lvl3pPr marL="1028700" marR="0" lvl="2" indent="-171450" algn="l" rtl="0">
              <a:lnSpc>
                <a:spcPct val="90000"/>
              </a:lnSpc>
              <a:spcBef>
                <a:spcPts val="375"/>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3pPr>
            <a:lvl4pPr marL="1371600" marR="0" lvl="3"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4pPr>
            <a:lvl5pPr marL="1714500" marR="0" lvl="4"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pic>
        <p:nvPicPr>
          <p:cNvPr id="389" name="Google Shape;389;p51"/>
          <p:cNvPicPr preferRelativeResize="0"/>
          <p:nvPr/>
        </p:nvPicPr>
        <p:blipFill rotWithShape="1">
          <a:blip r:embed="rId4">
            <a:alphaModFix/>
          </a:blip>
          <a:srcRect/>
          <a:stretch/>
        </p:blipFill>
        <p:spPr>
          <a:xfrm>
            <a:off x="8215312" y="0"/>
            <a:ext cx="928688" cy="5143500"/>
          </a:xfrm>
          <a:prstGeom prst="rect">
            <a:avLst/>
          </a:prstGeom>
          <a:noFill/>
          <a:ln>
            <a:noFill/>
          </a:ln>
        </p:spPr>
      </p:pic>
    </p:spTree>
    <p:extLst>
      <p:ext uri="{BB962C8B-B14F-4D97-AF65-F5344CB8AC3E}">
        <p14:creationId xmlns:p14="http://schemas.microsoft.com/office/powerpoint/2010/main" val="1385397647"/>
      </p:ext>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showMasterSp="0" matchingName="Section Title - Cinnabar">
  <p:cSld name="Section Title - Cinnabar">
    <p:bg>
      <p:bgPr>
        <a:solidFill>
          <a:srgbClr val="FF6B70"/>
        </a:solidFill>
        <a:effectLst/>
      </p:bgPr>
    </p:bg>
    <p:spTree>
      <p:nvGrpSpPr>
        <p:cNvPr id="1" name="Shape 390"/>
        <p:cNvGrpSpPr/>
        <p:nvPr/>
      </p:nvGrpSpPr>
      <p:grpSpPr>
        <a:xfrm>
          <a:off x="0" y="0"/>
          <a:ext cx="0" cy="0"/>
          <a:chOff x="0" y="0"/>
          <a:chExt cx="0" cy="0"/>
        </a:xfrm>
      </p:grpSpPr>
      <p:sp>
        <p:nvSpPr>
          <p:cNvPr id="391" name="Google Shape;391;p52"/>
          <p:cNvSpPr txBox="1"/>
          <p:nvPr/>
        </p:nvSpPr>
        <p:spPr>
          <a:xfrm>
            <a:off x="118008" y="4806109"/>
            <a:ext cx="2066912" cy="184666"/>
          </a:xfrm>
          <a:prstGeom prst="rect">
            <a:avLst/>
          </a:prstGeom>
          <a:noFill/>
          <a:ln>
            <a:noFill/>
          </a:ln>
        </p:spPr>
        <p:txBody>
          <a:bodyPr spcFirstLastPara="1" wrap="square" lIns="68569" tIns="34275" rIns="68569" bIns="34275" anchor="t" anchorCtr="0">
            <a:noAutofit/>
          </a:bodyPr>
          <a:lstStyle/>
          <a:p>
            <a:pPr marL="0" marR="0" lvl="0" indent="0" algn="l" rtl="0">
              <a:spcBef>
                <a:spcPts val="0"/>
              </a:spcBef>
              <a:spcAft>
                <a:spcPts val="0"/>
              </a:spcAft>
              <a:buNone/>
            </a:pPr>
            <a:r>
              <a:rPr lang="en-US" sz="750">
                <a:solidFill>
                  <a:schemeClr val="dk1"/>
                </a:solidFill>
                <a:latin typeface="Arial"/>
                <a:ea typeface="Arial"/>
                <a:cs typeface="Arial"/>
                <a:sym typeface="Arial"/>
              </a:rPr>
              <a:t>D2L Confidential   |   © 2019 D2L Corporation</a:t>
            </a:r>
            <a:endParaRPr sz="1050"/>
          </a:p>
        </p:txBody>
      </p:sp>
      <p:sp>
        <p:nvSpPr>
          <p:cNvPr id="392" name="Google Shape;392;p52"/>
          <p:cNvSpPr/>
          <p:nvPr/>
        </p:nvSpPr>
        <p:spPr>
          <a:xfrm flipH="1">
            <a:off x="-21771"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lt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pic>
        <p:nvPicPr>
          <p:cNvPr id="393" name="Google Shape;393;p52"/>
          <p:cNvPicPr preferRelativeResize="0"/>
          <p:nvPr/>
        </p:nvPicPr>
        <p:blipFill rotWithShape="1">
          <a:blip r:embed="rId2">
            <a:alphaModFix/>
          </a:blip>
          <a:srcRect/>
          <a:stretch/>
        </p:blipFill>
        <p:spPr>
          <a:xfrm>
            <a:off x="8215312" y="0"/>
            <a:ext cx="928688" cy="5143500"/>
          </a:xfrm>
          <a:prstGeom prst="rect">
            <a:avLst/>
          </a:prstGeom>
          <a:noFill/>
          <a:ln>
            <a:noFill/>
          </a:ln>
        </p:spPr>
      </p:pic>
      <p:sp>
        <p:nvSpPr>
          <p:cNvPr id="394" name="Google Shape;394;p52"/>
          <p:cNvSpPr txBox="1">
            <a:spLocks noGrp="1"/>
          </p:cNvSpPr>
          <p:nvPr>
            <p:ph type="title"/>
          </p:nvPr>
        </p:nvSpPr>
        <p:spPr>
          <a:xfrm>
            <a:off x="958392" y="2650524"/>
            <a:ext cx="3856853" cy="69446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rgbClr val="565A5C"/>
              </a:buClr>
              <a:buSzPts val="4000"/>
              <a:buFont typeface="Arial"/>
              <a:buNone/>
              <a:defRPr sz="3000" b="0" i="0" u="none" strike="noStrike" cap="none">
                <a:solidFill>
                  <a:srgbClr val="565A5C"/>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395" name="Google Shape;395;p52"/>
          <p:cNvSpPr txBox="1">
            <a:spLocks noGrp="1"/>
          </p:cNvSpPr>
          <p:nvPr>
            <p:ph type="body" idx="1"/>
          </p:nvPr>
        </p:nvSpPr>
        <p:spPr>
          <a:xfrm>
            <a:off x="958392" y="3524394"/>
            <a:ext cx="4653863" cy="822095"/>
          </a:xfrm>
          <a:prstGeom prst="rect">
            <a:avLst/>
          </a:prstGeom>
          <a:noFill/>
          <a:ln>
            <a:noFill/>
          </a:ln>
        </p:spPr>
        <p:txBody>
          <a:bodyPr spcFirstLastPara="1" wrap="square" lIns="91425" tIns="45700" rIns="91425" bIns="45700" anchor="t" anchorCtr="0">
            <a:noAutofit/>
          </a:bodyPr>
          <a:lstStyle>
            <a:lvl1pPr marL="342900" marR="0" lvl="0" indent="-171450" algn="l" rtl="0">
              <a:lnSpc>
                <a:spcPct val="90000"/>
              </a:lnSpc>
              <a:spcBef>
                <a:spcPts val="750"/>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1pPr>
            <a:lvl2pPr marL="685800" marR="0" lvl="1" indent="-171450" algn="l" rtl="0">
              <a:lnSpc>
                <a:spcPct val="90000"/>
              </a:lnSpc>
              <a:spcBef>
                <a:spcPts val="375"/>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2pPr>
            <a:lvl3pPr marL="1028700" marR="0" lvl="2" indent="-171450" algn="l" rtl="0">
              <a:lnSpc>
                <a:spcPct val="90000"/>
              </a:lnSpc>
              <a:spcBef>
                <a:spcPts val="375"/>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3pPr>
            <a:lvl4pPr marL="1371600" marR="0" lvl="3"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4pPr>
            <a:lvl5pPr marL="1714500" marR="0" lvl="4"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cxnSp>
        <p:nvCxnSpPr>
          <p:cNvPr id="396" name="Google Shape;396;p52"/>
          <p:cNvCxnSpPr/>
          <p:nvPr/>
        </p:nvCxnSpPr>
        <p:spPr>
          <a:xfrm>
            <a:off x="1024810" y="3398477"/>
            <a:ext cx="676532" cy="0"/>
          </a:xfrm>
          <a:prstGeom prst="straightConnector1">
            <a:avLst/>
          </a:prstGeom>
          <a:noFill/>
          <a:ln w="63500" cap="flat" cmpd="sng">
            <a:solidFill>
              <a:srgbClr val="FF6B70"/>
            </a:solidFill>
            <a:prstDash val="solid"/>
            <a:miter lim="800000"/>
            <a:headEnd type="none" w="sm" len="sm"/>
            <a:tailEnd type="none" w="sm" len="sm"/>
          </a:ln>
        </p:spPr>
      </p:cxnSp>
      <p:sp>
        <p:nvSpPr>
          <p:cNvPr id="397" name="Google Shape;397;p52"/>
          <p:cNvSpPr txBox="1"/>
          <p:nvPr/>
        </p:nvSpPr>
        <p:spPr>
          <a:xfrm>
            <a:off x="164345" y="4806109"/>
            <a:ext cx="2066912" cy="184666"/>
          </a:xfrm>
          <a:prstGeom prst="rect">
            <a:avLst/>
          </a:prstGeom>
          <a:noFill/>
          <a:ln>
            <a:noFill/>
          </a:ln>
        </p:spPr>
        <p:txBody>
          <a:bodyPr spcFirstLastPara="1" wrap="square" lIns="68569" tIns="34275" rIns="68569" bIns="34275" anchor="t" anchorCtr="0">
            <a:noAutofit/>
          </a:bodyPr>
          <a:lstStyle/>
          <a:p>
            <a:pPr marL="0" marR="0" lvl="0" indent="0" algn="l" rtl="0">
              <a:spcBef>
                <a:spcPts val="0"/>
              </a:spcBef>
              <a:spcAft>
                <a:spcPts val="0"/>
              </a:spcAft>
              <a:buNone/>
            </a:pPr>
            <a:r>
              <a:rPr lang="en-US" sz="750">
                <a:solidFill>
                  <a:srgbClr val="7F7F7F"/>
                </a:solidFill>
                <a:latin typeface="Arial"/>
                <a:ea typeface="Arial"/>
                <a:cs typeface="Arial"/>
                <a:sym typeface="Arial"/>
              </a:rPr>
              <a:t>D2L Confidential   |   © 2019 D2L Corporation</a:t>
            </a:r>
            <a:endParaRPr sz="1050"/>
          </a:p>
        </p:txBody>
      </p:sp>
    </p:spTree>
    <p:extLst>
      <p:ext uri="{BB962C8B-B14F-4D97-AF65-F5344CB8AC3E}">
        <p14:creationId xmlns:p14="http://schemas.microsoft.com/office/powerpoint/2010/main" val="2735097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6.xml><?xml version="1.0" encoding="utf-8"?>
<p:sldLayout xmlns:a="http://schemas.openxmlformats.org/drawingml/2006/main" xmlns:r="http://schemas.openxmlformats.org/officeDocument/2006/relationships" xmlns:p="http://schemas.openxmlformats.org/presentationml/2006/main" matchingName="Sub-section Title - Cinnabar">
  <p:cSld name="Sub-section Title - Cinnabar">
    <p:bg>
      <p:bgPr>
        <a:solidFill>
          <a:schemeClr val="lt1"/>
        </a:solidFill>
        <a:effectLst/>
      </p:bgPr>
    </p:bg>
    <p:spTree>
      <p:nvGrpSpPr>
        <p:cNvPr id="1" name="Shape 398"/>
        <p:cNvGrpSpPr/>
        <p:nvPr/>
      </p:nvGrpSpPr>
      <p:grpSpPr>
        <a:xfrm>
          <a:off x="0" y="0"/>
          <a:ext cx="0" cy="0"/>
          <a:chOff x="0" y="0"/>
          <a:chExt cx="0" cy="0"/>
        </a:xfrm>
      </p:grpSpPr>
      <p:cxnSp>
        <p:nvCxnSpPr>
          <p:cNvPr id="399" name="Google Shape;399;p53"/>
          <p:cNvCxnSpPr/>
          <p:nvPr/>
        </p:nvCxnSpPr>
        <p:spPr>
          <a:xfrm>
            <a:off x="957470" y="3431443"/>
            <a:ext cx="8186530" cy="0"/>
          </a:xfrm>
          <a:prstGeom prst="straightConnector1">
            <a:avLst/>
          </a:prstGeom>
          <a:noFill/>
          <a:ln w="63500" cap="flat" cmpd="sng">
            <a:solidFill>
              <a:srgbClr val="FF6B70"/>
            </a:solidFill>
            <a:prstDash val="solid"/>
            <a:miter lim="800000"/>
            <a:headEnd type="none" w="sm" len="sm"/>
            <a:tailEnd type="none" w="sm" len="sm"/>
          </a:ln>
        </p:spPr>
      </p:cxnSp>
      <p:sp>
        <p:nvSpPr>
          <p:cNvPr id="400" name="Google Shape;400;p53"/>
          <p:cNvSpPr txBox="1">
            <a:spLocks noGrp="1"/>
          </p:cNvSpPr>
          <p:nvPr>
            <p:ph type="title"/>
          </p:nvPr>
        </p:nvSpPr>
        <p:spPr>
          <a:xfrm>
            <a:off x="4329678" y="2663224"/>
            <a:ext cx="3856853" cy="694460"/>
          </a:xfrm>
          <a:prstGeom prst="rect">
            <a:avLst/>
          </a:prstGeom>
          <a:noFill/>
          <a:ln>
            <a:noFill/>
          </a:ln>
        </p:spPr>
        <p:txBody>
          <a:bodyPr spcFirstLastPara="1" wrap="square" lIns="91425" tIns="45700" rIns="91425" bIns="45700" anchor="b" anchorCtr="0">
            <a:noAutofit/>
          </a:bodyPr>
          <a:lstStyle>
            <a:lvl1pPr marR="0" lvl="0" algn="r" rtl="0">
              <a:lnSpc>
                <a:spcPct val="90000"/>
              </a:lnSpc>
              <a:spcBef>
                <a:spcPts val="0"/>
              </a:spcBef>
              <a:spcAft>
                <a:spcPts val="0"/>
              </a:spcAft>
              <a:buClr>
                <a:srgbClr val="565A5C"/>
              </a:buClr>
              <a:buSzPts val="4000"/>
              <a:buFont typeface="Arial"/>
              <a:buNone/>
              <a:defRPr sz="3000" b="0" i="0" u="none" strike="noStrike" cap="none">
                <a:solidFill>
                  <a:srgbClr val="565A5C"/>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401" name="Google Shape;401;p53"/>
          <p:cNvSpPr txBox="1">
            <a:spLocks noGrp="1"/>
          </p:cNvSpPr>
          <p:nvPr>
            <p:ph type="body" idx="1"/>
          </p:nvPr>
        </p:nvSpPr>
        <p:spPr>
          <a:xfrm>
            <a:off x="3532668" y="3537094"/>
            <a:ext cx="4653863" cy="822095"/>
          </a:xfrm>
          <a:prstGeom prst="rect">
            <a:avLst/>
          </a:prstGeom>
          <a:noFill/>
          <a:ln>
            <a:noFill/>
          </a:ln>
        </p:spPr>
        <p:txBody>
          <a:bodyPr spcFirstLastPara="1" wrap="square" lIns="91425" tIns="45700" rIns="91425" bIns="45700" anchor="t" anchorCtr="0">
            <a:noAutofit/>
          </a:bodyPr>
          <a:lstStyle>
            <a:lvl1pPr marL="342900" marR="0" lvl="0" indent="-171450" algn="r" rtl="0">
              <a:lnSpc>
                <a:spcPct val="90000"/>
              </a:lnSpc>
              <a:spcBef>
                <a:spcPts val="750"/>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1pPr>
            <a:lvl2pPr marL="685800" marR="0" lvl="1" indent="-171450" algn="l" rtl="0">
              <a:lnSpc>
                <a:spcPct val="90000"/>
              </a:lnSpc>
              <a:spcBef>
                <a:spcPts val="375"/>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2pPr>
            <a:lvl3pPr marL="1028700" marR="0" lvl="2" indent="-171450" algn="l" rtl="0">
              <a:lnSpc>
                <a:spcPct val="90000"/>
              </a:lnSpc>
              <a:spcBef>
                <a:spcPts val="375"/>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3pPr>
            <a:lvl4pPr marL="1371600" marR="0" lvl="3"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4pPr>
            <a:lvl5pPr marL="1714500" marR="0" lvl="4"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176203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7.xml><?xml version="1.0" encoding="utf-8"?>
<p:sldLayout xmlns:a="http://schemas.openxmlformats.org/drawingml/2006/main" xmlns:r="http://schemas.openxmlformats.org/officeDocument/2006/relationships" xmlns:p="http://schemas.openxmlformats.org/presentationml/2006/main" matchingName="General Content - Cinnabar">
  <p:cSld name="General Content - Cinnabar">
    <p:spTree>
      <p:nvGrpSpPr>
        <p:cNvPr id="1" name="Shape 402"/>
        <p:cNvGrpSpPr/>
        <p:nvPr/>
      </p:nvGrpSpPr>
      <p:grpSpPr>
        <a:xfrm>
          <a:off x="0" y="0"/>
          <a:ext cx="0" cy="0"/>
          <a:chOff x="0" y="0"/>
          <a:chExt cx="0" cy="0"/>
        </a:xfrm>
      </p:grpSpPr>
      <p:sp>
        <p:nvSpPr>
          <p:cNvPr id="403" name="Google Shape;403;p54"/>
          <p:cNvSpPr txBox="1">
            <a:spLocks noGrp="1"/>
          </p:cNvSpPr>
          <p:nvPr>
            <p:ph type="title"/>
          </p:nvPr>
        </p:nvSpPr>
        <p:spPr>
          <a:xfrm>
            <a:off x="244602" y="209836"/>
            <a:ext cx="7646670" cy="53997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595959"/>
              </a:buClr>
              <a:buSzPts val="4000"/>
              <a:buFont typeface="Arial"/>
              <a:buNone/>
              <a:defRPr sz="3000" b="0" i="0" u="none" strike="noStrike" cap="none">
                <a:solidFill>
                  <a:srgbClr val="595959"/>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cxnSp>
        <p:nvCxnSpPr>
          <p:cNvPr id="404" name="Google Shape;404;p54"/>
          <p:cNvCxnSpPr/>
          <p:nvPr/>
        </p:nvCxnSpPr>
        <p:spPr>
          <a:xfrm>
            <a:off x="316150" y="747069"/>
            <a:ext cx="676532" cy="0"/>
          </a:xfrm>
          <a:prstGeom prst="straightConnector1">
            <a:avLst/>
          </a:prstGeom>
          <a:noFill/>
          <a:ln w="63500" cap="flat" cmpd="sng">
            <a:solidFill>
              <a:srgbClr val="FF6B70"/>
            </a:solidFill>
            <a:prstDash val="solid"/>
            <a:miter lim="800000"/>
            <a:headEnd type="none" w="sm" len="sm"/>
            <a:tailEnd type="none" w="sm" len="sm"/>
          </a:ln>
        </p:spPr>
      </p:cxnSp>
      <p:sp>
        <p:nvSpPr>
          <p:cNvPr id="405" name="Google Shape;405;p54"/>
          <p:cNvSpPr txBox="1">
            <a:spLocks noGrp="1"/>
          </p:cNvSpPr>
          <p:nvPr>
            <p:ph type="body" idx="1"/>
          </p:nvPr>
        </p:nvSpPr>
        <p:spPr>
          <a:xfrm>
            <a:off x="244602" y="1078611"/>
            <a:ext cx="8597646" cy="3511677"/>
          </a:xfrm>
          <a:prstGeom prst="rect">
            <a:avLst/>
          </a:prstGeom>
          <a:noFill/>
          <a:ln>
            <a:noFill/>
          </a:ln>
        </p:spPr>
        <p:txBody>
          <a:bodyPr spcFirstLastPara="1" wrap="square" lIns="91425" tIns="45700" rIns="91425" bIns="45700" anchor="t" anchorCtr="0">
            <a:noAutofit/>
          </a:bodyPr>
          <a:lstStyle>
            <a:lvl1pPr marL="342900" marR="0" lvl="0" indent="-304800" algn="l" rtl="0">
              <a:lnSpc>
                <a:spcPct val="90000"/>
              </a:lnSpc>
              <a:spcBef>
                <a:spcPts val="750"/>
              </a:spcBef>
              <a:spcAft>
                <a:spcPts val="0"/>
              </a:spcAft>
              <a:buClr>
                <a:srgbClr val="595959"/>
              </a:buClr>
              <a:buSzPts val="2800"/>
              <a:buFont typeface="Arial"/>
              <a:buChar char="•"/>
              <a:defRPr sz="210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rgbClr val="595959"/>
              </a:buClr>
              <a:buSzPts val="2400"/>
              <a:buFont typeface="Arial"/>
              <a:buChar char="•"/>
              <a:defRPr sz="1800" b="0" i="0" u="none" strike="noStrike" cap="none">
                <a:solidFill>
                  <a:srgbClr val="595959"/>
                </a:solidFill>
                <a:latin typeface="Arial"/>
                <a:ea typeface="Arial"/>
                <a:cs typeface="Arial"/>
                <a:sym typeface="Arial"/>
              </a:defRPr>
            </a:lvl2pPr>
            <a:lvl3pPr marL="1028700" marR="0" lvl="2" indent="-266700" algn="l" rtl="0">
              <a:lnSpc>
                <a:spcPct val="90000"/>
              </a:lnSpc>
              <a:spcBef>
                <a:spcPts val="375"/>
              </a:spcBef>
              <a:spcAft>
                <a:spcPts val="0"/>
              </a:spcAft>
              <a:buClr>
                <a:srgbClr val="595959"/>
              </a:buClr>
              <a:buSzPts val="2000"/>
              <a:buFont typeface="Arial"/>
              <a:buChar char="•"/>
              <a:defRPr sz="1500" b="0" i="0" u="none" strike="noStrike" cap="none">
                <a:solidFill>
                  <a:srgbClr val="595959"/>
                </a:solidFill>
                <a:latin typeface="Arial"/>
                <a:ea typeface="Arial"/>
                <a:cs typeface="Arial"/>
                <a:sym typeface="Arial"/>
              </a:defRPr>
            </a:lvl3pPr>
            <a:lvl4pPr marL="1371600" marR="0" lvl="3" indent="-257175" algn="l" rtl="0">
              <a:lnSpc>
                <a:spcPct val="90000"/>
              </a:lnSpc>
              <a:spcBef>
                <a:spcPts val="375"/>
              </a:spcBef>
              <a:spcAft>
                <a:spcPts val="0"/>
              </a:spcAft>
              <a:buClr>
                <a:srgbClr val="595959"/>
              </a:buClr>
              <a:buSzPts val="1800"/>
              <a:buFont typeface="Arial"/>
              <a:buChar char="•"/>
              <a:defRPr sz="1350" b="0" i="0" u="none" strike="noStrike" cap="none">
                <a:solidFill>
                  <a:srgbClr val="595959"/>
                </a:solidFill>
                <a:latin typeface="Arial"/>
                <a:ea typeface="Arial"/>
                <a:cs typeface="Arial"/>
                <a:sym typeface="Arial"/>
              </a:defRPr>
            </a:lvl4pPr>
            <a:lvl5pPr marL="1714500" marR="0" lvl="4" indent="-257175" algn="l" rtl="0">
              <a:lnSpc>
                <a:spcPct val="90000"/>
              </a:lnSpc>
              <a:spcBef>
                <a:spcPts val="375"/>
              </a:spcBef>
              <a:spcAft>
                <a:spcPts val="0"/>
              </a:spcAft>
              <a:buClr>
                <a:srgbClr val="595959"/>
              </a:buClr>
              <a:buSzPts val="1800"/>
              <a:buFont typeface="Arial"/>
              <a:buChar char="•"/>
              <a:defRPr sz="1350" b="0" i="0" u="none" strike="noStrike" cap="none">
                <a:solidFill>
                  <a:srgbClr val="595959"/>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573225484"/>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matchingName="Screenshot - Cinnabar">
  <p:cSld name="Screenshot - Cinnabar">
    <p:spTree>
      <p:nvGrpSpPr>
        <p:cNvPr id="1" name="Shape 406"/>
        <p:cNvGrpSpPr/>
        <p:nvPr/>
      </p:nvGrpSpPr>
      <p:grpSpPr>
        <a:xfrm>
          <a:off x="0" y="0"/>
          <a:ext cx="0" cy="0"/>
          <a:chOff x="0" y="0"/>
          <a:chExt cx="0" cy="0"/>
        </a:xfrm>
      </p:grpSpPr>
      <p:sp>
        <p:nvSpPr>
          <p:cNvPr id="407" name="Google Shape;407;p55"/>
          <p:cNvSpPr txBox="1">
            <a:spLocks noGrp="1"/>
          </p:cNvSpPr>
          <p:nvPr>
            <p:ph type="title"/>
          </p:nvPr>
        </p:nvSpPr>
        <p:spPr>
          <a:xfrm>
            <a:off x="594612" y="1099752"/>
            <a:ext cx="2340612" cy="352561"/>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rgbClr val="595959"/>
              </a:buClr>
              <a:buSzPts val="3000"/>
              <a:buFont typeface="Arial"/>
              <a:buNone/>
              <a:defRPr sz="2250" b="0" i="0" u="none" strike="noStrike" cap="none">
                <a:solidFill>
                  <a:srgbClr val="595959"/>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cxnSp>
        <p:nvCxnSpPr>
          <p:cNvPr id="408" name="Google Shape;408;p55"/>
          <p:cNvCxnSpPr/>
          <p:nvPr/>
        </p:nvCxnSpPr>
        <p:spPr>
          <a:xfrm>
            <a:off x="0" y="1623158"/>
            <a:ext cx="2953512" cy="0"/>
          </a:xfrm>
          <a:prstGeom prst="straightConnector1">
            <a:avLst/>
          </a:prstGeom>
          <a:noFill/>
          <a:ln w="63500" cap="flat" cmpd="sng">
            <a:solidFill>
              <a:srgbClr val="FF6B70"/>
            </a:solidFill>
            <a:prstDash val="solid"/>
            <a:miter lim="800000"/>
            <a:headEnd type="none" w="sm" len="sm"/>
            <a:tailEnd type="none" w="sm" len="sm"/>
          </a:ln>
        </p:spPr>
      </p:cxnSp>
      <p:sp>
        <p:nvSpPr>
          <p:cNvPr id="409" name="Google Shape;409;p55"/>
          <p:cNvSpPr txBox="1">
            <a:spLocks noGrp="1"/>
          </p:cNvSpPr>
          <p:nvPr>
            <p:ph type="body" idx="1"/>
          </p:nvPr>
        </p:nvSpPr>
        <p:spPr>
          <a:xfrm>
            <a:off x="612900" y="1821436"/>
            <a:ext cx="2340612" cy="2320791"/>
          </a:xfrm>
          <a:prstGeom prst="rect">
            <a:avLst/>
          </a:prstGeom>
          <a:noFill/>
          <a:ln>
            <a:noFill/>
          </a:ln>
        </p:spPr>
        <p:txBody>
          <a:bodyPr spcFirstLastPara="1" wrap="square" lIns="91425" tIns="45700" rIns="91425" bIns="45700" anchor="t" anchorCtr="0">
            <a:noAutofit/>
          </a:bodyPr>
          <a:lstStyle>
            <a:lvl1pPr marL="342900" marR="0" lvl="0" indent="-171450" algn="l" rtl="0">
              <a:lnSpc>
                <a:spcPct val="100000"/>
              </a:lnSpc>
              <a:spcBef>
                <a:spcPts val="0"/>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429854390"/>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showMasterSp="0" matchingName="Section Title - Peridot">
  <p:cSld name="Section Title - Peridot">
    <p:bg>
      <p:bgPr>
        <a:solidFill>
          <a:srgbClr val="8CCD5A"/>
        </a:solidFill>
        <a:effectLst/>
      </p:bgPr>
    </p:bg>
    <p:spTree>
      <p:nvGrpSpPr>
        <p:cNvPr id="1" name="Shape 410"/>
        <p:cNvGrpSpPr/>
        <p:nvPr/>
      </p:nvGrpSpPr>
      <p:grpSpPr>
        <a:xfrm>
          <a:off x="0" y="0"/>
          <a:ext cx="0" cy="0"/>
          <a:chOff x="0" y="0"/>
          <a:chExt cx="0" cy="0"/>
        </a:xfrm>
      </p:grpSpPr>
      <p:sp>
        <p:nvSpPr>
          <p:cNvPr id="411" name="Google Shape;411;p56"/>
          <p:cNvSpPr txBox="1"/>
          <p:nvPr/>
        </p:nvSpPr>
        <p:spPr>
          <a:xfrm>
            <a:off x="118008" y="4806109"/>
            <a:ext cx="2066912" cy="184666"/>
          </a:xfrm>
          <a:prstGeom prst="rect">
            <a:avLst/>
          </a:prstGeom>
          <a:noFill/>
          <a:ln>
            <a:noFill/>
          </a:ln>
        </p:spPr>
        <p:txBody>
          <a:bodyPr spcFirstLastPara="1" wrap="square" lIns="68569" tIns="34275" rIns="68569" bIns="34275" anchor="t" anchorCtr="0">
            <a:noAutofit/>
          </a:bodyPr>
          <a:lstStyle/>
          <a:p>
            <a:pPr marL="0" marR="0" lvl="0" indent="0" algn="l" rtl="0">
              <a:spcBef>
                <a:spcPts val="0"/>
              </a:spcBef>
              <a:spcAft>
                <a:spcPts val="0"/>
              </a:spcAft>
              <a:buNone/>
            </a:pPr>
            <a:r>
              <a:rPr lang="en-US" sz="750">
                <a:solidFill>
                  <a:schemeClr val="dk1"/>
                </a:solidFill>
                <a:latin typeface="Arial"/>
                <a:ea typeface="Arial"/>
                <a:cs typeface="Arial"/>
                <a:sym typeface="Arial"/>
              </a:rPr>
              <a:t>D2L Confidential   |   © 2019 D2L Corporation</a:t>
            </a:r>
            <a:endParaRPr sz="1050"/>
          </a:p>
        </p:txBody>
      </p:sp>
      <p:sp>
        <p:nvSpPr>
          <p:cNvPr id="412" name="Google Shape;412;p56"/>
          <p:cNvSpPr/>
          <p:nvPr/>
        </p:nvSpPr>
        <p:spPr>
          <a:xfrm flipH="1">
            <a:off x="-21771"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lt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pic>
        <p:nvPicPr>
          <p:cNvPr id="413" name="Google Shape;413;p56"/>
          <p:cNvPicPr preferRelativeResize="0"/>
          <p:nvPr/>
        </p:nvPicPr>
        <p:blipFill rotWithShape="1">
          <a:blip r:embed="rId2">
            <a:alphaModFix/>
          </a:blip>
          <a:srcRect/>
          <a:stretch/>
        </p:blipFill>
        <p:spPr>
          <a:xfrm>
            <a:off x="8215312" y="0"/>
            <a:ext cx="928688" cy="5143500"/>
          </a:xfrm>
          <a:prstGeom prst="rect">
            <a:avLst/>
          </a:prstGeom>
          <a:noFill/>
          <a:ln>
            <a:noFill/>
          </a:ln>
        </p:spPr>
      </p:pic>
      <p:sp>
        <p:nvSpPr>
          <p:cNvPr id="414" name="Google Shape;414;p56"/>
          <p:cNvSpPr txBox="1">
            <a:spLocks noGrp="1"/>
          </p:cNvSpPr>
          <p:nvPr>
            <p:ph type="title"/>
          </p:nvPr>
        </p:nvSpPr>
        <p:spPr>
          <a:xfrm>
            <a:off x="958392" y="2650524"/>
            <a:ext cx="3856853" cy="69446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rgbClr val="565A5C"/>
              </a:buClr>
              <a:buSzPts val="4000"/>
              <a:buFont typeface="Arial"/>
              <a:buNone/>
              <a:defRPr sz="3000" b="0" i="0" u="none" strike="noStrike" cap="none">
                <a:solidFill>
                  <a:srgbClr val="565A5C"/>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415" name="Google Shape;415;p56"/>
          <p:cNvSpPr txBox="1">
            <a:spLocks noGrp="1"/>
          </p:cNvSpPr>
          <p:nvPr>
            <p:ph type="body" idx="1"/>
          </p:nvPr>
        </p:nvSpPr>
        <p:spPr>
          <a:xfrm>
            <a:off x="958392" y="3524394"/>
            <a:ext cx="4653863" cy="822095"/>
          </a:xfrm>
          <a:prstGeom prst="rect">
            <a:avLst/>
          </a:prstGeom>
          <a:noFill/>
          <a:ln>
            <a:noFill/>
          </a:ln>
        </p:spPr>
        <p:txBody>
          <a:bodyPr spcFirstLastPara="1" wrap="square" lIns="91425" tIns="45700" rIns="91425" bIns="45700" anchor="t" anchorCtr="0">
            <a:noAutofit/>
          </a:bodyPr>
          <a:lstStyle>
            <a:lvl1pPr marL="342900" marR="0" lvl="0" indent="-171450" algn="l" rtl="0">
              <a:lnSpc>
                <a:spcPct val="90000"/>
              </a:lnSpc>
              <a:spcBef>
                <a:spcPts val="750"/>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1pPr>
            <a:lvl2pPr marL="685800" marR="0" lvl="1" indent="-171450" algn="l" rtl="0">
              <a:lnSpc>
                <a:spcPct val="90000"/>
              </a:lnSpc>
              <a:spcBef>
                <a:spcPts val="375"/>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2pPr>
            <a:lvl3pPr marL="1028700" marR="0" lvl="2" indent="-171450" algn="l" rtl="0">
              <a:lnSpc>
                <a:spcPct val="90000"/>
              </a:lnSpc>
              <a:spcBef>
                <a:spcPts val="375"/>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3pPr>
            <a:lvl4pPr marL="1371600" marR="0" lvl="3"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4pPr>
            <a:lvl5pPr marL="1714500" marR="0" lvl="4"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cxnSp>
        <p:nvCxnSpPr>
          <p:cNvPr id="416" name="Google Shape;416;p56"/>
          <p:cNvCxnSpPr/>
          <p:nvPr/>
        </p:nvCxnSpPr>
        <p:spPr>
          <a:xfrm>
            <a:off x="1024810" y="3398477"/>
            <a:ext cx="676532" cy="0"/>
          </a:xfrm>
          <a:prstGeom prst="straightConnector1">
            <a:avLst/>
          </a:prstGeom>
          <a:noFill/>
          <a:ln w="63500" cap="flat" cmpd="sng">
            <a:solidFill>
              <a:srgbClr val="8CCD5A"/>
            </a:solidFill>
            <a:prstDash val="solid"/>
            <a:miter lim="800000"/>
            <a:headEnd type="none" w="sm" len="sm"/>
            <a:tailEnd type="none" w="sm" len="sm"/>
          </a:ln>
        </p:spPr>
      </p:cxnSp>
      <p:sp>
        <p:nvSpPr>
          <p:cNvPr id="417" name="Google Shape;417;p56"/>
          <p:cNvSpPr txBox="1"/>
          <p:nvPr/>
        </p:nvSpPr>
        <p:spPr>
          <a:xfrm>
            <a:off x="164345" y="4806109"/>
            <a:ext cx="2066912" cy="184666"/>
          </a:xfrm>
          <a:prstGeom prst="rect">
            <a:avLst/>
          </a:prstGeom>
          <a:noFill/>
          <a:ln>
            <a:noFill/>
          </a:ln>
        </p:spPr>
        <p:txBody>
          <a:bodyPr spcFirstLastPara="1" wrap="square" lIns="68569" tIns="34275" rIns="68569" bIns="34275" anchor="t" anchorCtr="0">
            <a:noAutofit/>
          </a:bodyPr>
          <a:lstStyle/>
          <a:p>
            <a:pPr marL="0" marR="0" lvl="0" indent="0" algn="l" rtl="0">
              <a:spcBef>
                <a:spcPts val="0"/>
              </a:spcBef>
              <a:spcAft>
                <a:spcPts val="0"/>
              </a:spcAft>
              <a:buNone/>
            </a:pPr>
            <a:r>
              <a:rPr lang="en-US" sz="750">
                <a:solidFill>
                  <a:srgbClr val="7F7F7F"/>
                </a:solidFill>
                <a:latin typeface="Arial"/>
                <a:ea typeface="Arial"/>
                <a:cs typeface="Arial"/>
                <a:sym typeface="Arial"/>
              </a:rPr>
              <a:t>D2L Confidential   |   © 2019 D2L Corporation</a:t>
            </a:r>
            <a:endParaRPr sz="1050"/>
          </a:p>
        </p:txBody>
      </p:sp>
    </p:spTree>
    <p:extLst>
      <p:ext uri="{BB962C8B-B14F-4D97-AF65-F5344CB8AC3E}">
        <p14:creationId xmlns:p14="http://schemas.microsoft.com/office/powerpoint/2010/main" val="3178829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5_Title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2249878-300C-D242-9FD5-2B6EA75FF1BE}"/>
              </a:ext>
            </a:extLst>
          </p:cNvPr>
          <p:cNvPicPr>
            <a:picLocks noChangeAspect="1"/>
          </p:cNvPicPr>
          <p:nvPr userDrawn="1"/>
        </p:nvPicPr>
        <p:blipFill rotWithShape="1">
          <a:blip r:embed="rId2"/>
          <a:srcRect l="-1" r="15104" b="12187"/>
          <a:stretch/>
        </p:blipFill>
        <p:spPr>
          <a:xfrm>
            <a:off x="3930081" y="485775"/>
            <a:ext cx="5213920" cy="4667080"/>
          </a:xfrm>
          <a:prstGeom prst="rect">
            <a:avLst/>
          </a:prstGeom>
        </p:spPr>
      </p:pic>
      <p:sp>
        <p:nvSpPr>
          <p:cNvPr id="5" name="TextBox 4">
            <a:extLst>
              <a:ext uri="{FF2B5EF4-FFF2-40B4-BE49-F238E27FC236}">
                <a16:creationId xmlns:a16="http://schemas.microsoft.com/office/drawing/2014/main" id="{8C11C07C-117C-3040-840B-74661E40C69B}"/>
              </a:ext>
            </a:extLst>
          </p:cNvPr>
          <p:cNvSpPr txBox="1"/>
          <p:nvPr userDrawn="1"/>
        </p:nvSpPr>
        <p:spPr>
          <a:xfrm>
            <a:off x="118007" y="4806109"/>
            <a:ext cx="1221809"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 2019 D2L Corporation</a:t>
            </a:r>
          </a:p>
        </p:txBody>
      </p:sp>
      <p:sp>
        <p:nvSpPr>
          <p:cNvPr id="12" name="Google Shape;2739;p512">
            <a:extLst>
              <a:ext uri="{FF2B5EF4-FFF2-40B4-BE49-F238E27FC236}">
                <a16:creationId xmlns:a16="http://schemas.microsoft.com/office/drawing/2014/main" id="{2D0164B0-55B8-9C49-8439-464A7BF8484F}"/>
              </a:ext>
            </a:extLst>
          </p:cNvPr>
          <p:cNvSpPr/>
          <p:nvPr userDrawn="1"/>
        </p:nvSpPr>
        <p:spPr>
          <a:xfrm flipH="1">
            <a:off x="16289" y="4003"/>
            <a:ext cx="5756571" cy="5142173"/>
          </a:xfrm>
          <a:custGeom>
            <a:avLst/>
            <a:gdLst>
              <a:gd name="connsiteX0" fmla="*/ 2684207 w 8273880"/>
              <a:gd name="connsiteY0" fmla="*/ 0 h 6902245"/>
              <a:gd name="connsiteX1" fmla="*/ 7779149 w 8273880"/>
              <a:gd name="connsiteY1" fmla="*/ 0 h 6902245"/>
              <a:gd name="connsiteX2" fmla="*/ 8273845 w 8273880"/>
              <a:gd name="connsiteY2" fmla="*/ 6902245 h 6902245"/>
              <a:gd name="connsiteX3" fmla="*/ 1312607 w 8273880"/>
              <a:gd name="connsiteY3" fmla="*/ 6902245 h 6902245"/>
              <a:gd name="connsiteX4" fmla="*/ 0 w 8273880"/>
              <a:gd name="connsiteY4" fmla="*/ 4572000 h 6902245"/>
              <a:gd name="connsiteX5" fmla="*/ 2684207 w 8273880"/>
              <a:gd name="connsiteY5" fmla="*/ 0 h 6902245"/>
              <a:gd name="connsiteX0" fmla="*/ 2684207 w 7779149"/>
              <a:gd name="connsiteY0" fmla="*/ 0 h 6902245"/>
              <a:gd name="connsiteX1" fmla="*/ 7779149 w 7779149"/>
              <a:gd name="connsiteY1" fmla="*/ 0 h 6902245"/>
              <a:gd name="connsiteX2" fmla="*/ 7775240 w 7779149"/>
              <a:gd name="connsiteY2" fmla="*/ 6891479 h 6902245"/>
              <a:gd name="connsiteX3" fmla="*/ 1312607 w 7779149"/>
              <a:gd name="connsiteY3" fmla="*/ 6902245 h 6902245"/>
              <a:gd name="connsiteX4" fmla="*/ 0 w 7779149"/>
              <a:gd name="connsiteY4" fmla="*/ 4572000 h 6902245"/>
              <a:gd name="connsiteX5" fmla="*/ 2684207 w 7779149"/>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9149" h="6902245" extrusionOk="0">
                <a:moveTo>
                  <a:pt x="2684207" y="0"/>
                </a:moveTo>
                <a:lnTo>
                  <a:pt x="7779149" y="0"/>
                </a:lnTo>
                <a:cubicBezTo>
                  <a:pt x="7774233" y="2300748"/>
                  <a:pt x="7780156" y="4590731"/>
                  <a:pt x="7775240" y="6891479"/>
                </a:cubicBezTo>
                <a:lnTo>
                  <a:pt x="1312607" y="6902245"/>
                </a:lnTo>
                <a:lnTo>
                  <a:pt x="0" y="4572000"/>
                </a:lnTo>
                <a:lnTo>
                  <a:pt x="2684207" y="0"/>
                </a:lnTo>
                <a:close/>
              </a:path>
            </a:pathLst>
          </a:custGeom>
          <a:solidFill>
            <a:srgbClr val="26A6FF"/>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sp>
        <p:nvSpPr>
          <p:cNvPr id="13" name="Google Shape;2777;p515">
            <a:extLst>
              <a:ext uri="{FF2B5EF4-FFF2-40B4-BE49-F238E27FC236}">
                <a16:creationId xmlns:a16="http://schemas.microsoft.com/office/drawing/2014/main" id="{A70F435E-310D-FD4B-9CBB-9A272349BCAA}"/>
              </a:ext>
            </a:extLst>
          </p:cNvPr>
          <p:cNvSpPr/>
          <p:nvPr userDrawn="1"/>
        </p:nvSpPr>
        <p:spPr>
          <a:xfrm flipH="1">
            <a:off x="0" y="-2676"/>
            <a:ext cx="5459792" cy="5148852"/>
          </a:xfrm>
          <a:custGeom>
            <a:avLst/>
            <a:gdLst>
              <a:gd name="connsiteX0" fmla="*/ 2684207 w 8273864"/>
              <a:gd name="connsiteY0" fmla="*/ 0 h 6902245"/>
              <a:gd name="connsiteX1" fmla="*/ 7378097 w 8273864"/>
              <a:gd name="connsiteY1" fmla="*/ 0 h 6902245"/>
              <a:gd name="connsiteX2" fmla="*/ 8273845 w 8273864"/>
              <a:gd name="connsiteY2" fmla="*/ 6902245 h 6902245"/>
              <a:gd name="connsiteX3" fmla="*/ 1312607 w 8273864"/>
              <a:gd name="connsiteY3" fmla="*/ 6902245 h 6902245"/>
              <a:gd name="connsiteX4" fmla="*/ 0 w 8273864"/>
              <a:gd name="connsiteY4" fmla="*/ 4572000 h 6902245"/>
              <a:gd name="connsiteX5" fmla="*/ 2684207 w 8273864"/>
              <a:gd name="connsiteY5" fmla="*/ 0 h 6902245"/>
              <a:gd name="connsiteX0" fmla="*/ 2684207 w 7407140"/>
              <a:gd name="connsiteY0" fmla="*/ 0 h 6902245"/>
              <a:gd name="connsiteX1" fmla="*/ 7378097 w 7407140"/>
              <a:gd name="connsiteY1" fmla="*/ 0 h 6902245"/>
              <a:gd name="connsiteX2" fmla="*/ 7406705 w 7407140"/>
              <a:gd name="connsiteY2" fmla="*/ 6891479 h 6902245"/>
              <a:gd name="connsiteX3" fmla="*/ 1312607 w 7407140"/>
              <a:gd name="connsiteY3" fmla="*/ 6902245 h 6902245"/>
              <a:gd name="connsiteX4" fmla="*/ 0 w 7407140"/>
              <a:gd name="connsiteY4" fmla="*/ 4572000 h 6902245"/>
              <a:gd name="connsiteX5" fmla="*/ 2684207 w 7407140"/>
              <a:gd name="connsiteY5" fmla="*/ 0 h 6902245"/>
              <a:gd name="connsiteX0" fmla="*/ 2684207 w 7378097"/>
              <a:gd name="connsiteY0" fmla="*/ 0 h 6902245"/>
              <a:gd name="connsiteX1" fmla="*/ 7378097 w 7378097"/>
              <a:gd name="connsiteY1" fmla="*/ 0 h 6902245"/>
              <a:gd name="connsiteX2" fmla="*/ 7374187 w 7378097"/>
              <a:gd name="connsiteY2" fmla="*/ 6891480 h 6902245"/>
              <a:gd name="connsiteX3" fmla="*/ 1312607 w 7378097"/>
              <a:gd name="connsiteY3" fmla="*/ 6902245 h 6902245"/>
              <a:gd name="connsiteX4" fmla="*/ 0 w 7378097"/>
              <a:gd name="connsiteY4" fmla="*/ 4572000 h 6902245"/>
              <a:gd name="connsiteX5" fmla="*/ 2684207 w 7378097"/>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78097" h="6902245" extrusionOk="0">
                <a:moveTo>
                  <a:pt x="2684207" y="0"/>
                </a:moveTo>
                <a:lnTo>
                  <a:pt x="7378097" y="0"/>
                </a:lnTo>
                <a:cubicBezTo>
                  <a:pt x="7373181" y="2300748"/>
                  <a:pt x="7379103" y="4590732"/>
                  <a:pt x="7374187" y="6891480"/>
                </a:cubicBezTo>
                <a:lnTo>
                  <a:pt x="1312607" y="6902245"/>
                </a:lnTo>
                <a:lnTo>
                  <a:pt x="0" y="4572000"/>
                </a:lnTo>
                <a:lnTo>
                  <a:pt x="2684207" y="0"/>
                </a:lnTo>
                <a:close/>
              </a:path>
            </a:pathLst>
          </a:custGeom>
          <a:solidFill>
            <a:schemeClr val="dk1"/>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sp>
        <p:nvSpPr>
          <p:cNvPr id="10" name="TextBox 9">
            <a:extLst>
              <a:ext uri="{FF2B5EF4-FFF2-40B4-BE49-F238E27FC236}">
                <a16:creationId xmlns:a16="http://schemas.microsoft.com/office/drawing/2014/main" id="{E96408DD-AEB4-864E-995F-F85AACD8B43B}"/>
              </a:ext>
            </a:extLst>
          </p:cNvPr>
          <p:cNvSpPr txBox="1"/>
          <p:nvPr userDrawn="1"/>
        </p:nvSpPr>
        <p:spPr>
          <a:xfrm>
            <a:off x="118007" y="4806109"/>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spTree>
    <p:extLst>
      <p:ext uri="{BB962C8B-B14F-4D97-AF65-F5344CB8AC3E}">
        <p14:creationId xmlns:p14="http://schemas.microsoft.com/office/powerpoint/2010/main" val="1897329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0.xml><?xml version="1.0" encoding="utf-8"?>
<p:sldLayout xmlns:a="http://schemas.openxmlformats.org/drawingml/2006/main" xmlns:r="http://schemas.openxmlformats.org/officeDocument/2006/relationships" xmlns:p="http://schemas.openxmlformats.org/presentationml/2006/main" matchingName="Sub-section Title - Peridot">
  <p:cSld name="Sub-section Title - Peridot">
    <p:bg>
      <p:bgPr>
        <a:solidFill>
          <a:schemeClr val="lt1"/>
        </a:solidFill>
        <a:effectLst/>
      </p:bgPr>
    </p:bg>
    <p:spTree>
      <p:nvGrpSpPr>
        <p:cNvPr id="1" name="Shape 418"/>
        <p:cNvGrpSpPr/>
        <p:nvPr/>
      </p:nvGrpSpPr>
      <p:grpSpPr>
        <a:xfrm>
          <a:off x="0" y="0"/>
          <a:ext cx="0" cy="0"/>
          <a:chOff x="0" y="0"/>
          <a:chExt cx="0" cy="0"/>
        </a:xfrm>
      </p:grpSpPr>
      <p:cxnSp>
        <p:nvCxnSpPr>
          <p:cNvPr id="419" name="Google Shape;419;p57"/>
          <p:cNvCxnSpPr/>
          <p:nvPr/>
        </p:nvCxnSpPr>
        <p:spPr>
          <a:xfrm>
            <a:off x="957470" y="3431443"/>
            <a:ext cx="8186530" cy="0"/>
          </a:xfrm>
          <a:prstGeom prst="straightConnector1">
            <a:avLst/>
          </a:prstGeom>
          <a:noFill/>
          <a:ln w="63500" cap="flat" cmpd="sng">
            <a:solidFill>
              <a:srgbClr val="8CCD5A"/>
            </a:solidFill>
            <a:prstDash val="solid"/>
            <a:miter lim="800000"/>
            <a:headEnd type="none" w="sm" len="sm"/>
            <a:tailEnd type="none" w="sm" len="sm"/>
          </a:ln>
        </p:spPr>
      </p:cxnSp>
      <p:sp>
        <p:nvSpPr>
          <p:cNvPr id="420" name="Google Shape;420;p57"/>
          <p:cNvSpPr txBox="1">
            <a:spLocks noGrp="1"/>
          </p:cNvSpPr>
          <p:nvPr>
            <p:ph type="title"/>
          </p:nvPr>
        </p:nvSpPr>
        <p:spPr>
          <a:xfrm>
            <a:off x="4329678" y="2663224"/>
            <a:ext cx="3856853" cy="694460"/>
          </a:xfrm>
          <a:prstGeom prst="rect">
            <a:avLst/>
          </a:prstGeom>
          <a:noFill/>
          <a:ln>
            <a:noFill/>
          </a:ln>
        </p:spPr>
        <p:txBody>
          <a:bodyPr spcFirstLastPara="1" wrap="square" lIns="91425" tIns="45700" rIns="91425" bIns="45700" anchor="b" anchorCtr="0">
            <a:noAutofit/>
          </a:bodyPr>
          <a:lstStyle>
            <a:lvl1pPr marR="0" lvl="0" algn="r" rtl="0">
              <a:lnSpc>
                <a:spcPct val="90000"/>
              </a:lnSpc>
              <a:spcBef>
                <a:spcPts val="0"/>
              </a:spcBef>
              <a:spcAft>
                <a:spcPts val="0"/>
              </a:spcAft>
              <a:buClr>
                <a:srgbClr val="565A5C"/>
              </a:buClr>
              <a:buSzPts val="4000"/>
              <a:buFont typeface="Arial"/>
              <a:buNone/>
              <a:defRPr sz="3000" b="0" i="0" u="none" strike="noStrike" cap="none">
                <a:solidFill>
                  <a:srgbClr val="565A5C"/>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421" name="Google Shape;421;p57"/>
          <p:cNvSpPr txBox="1">
            <a:spLocks noGrp="1"/>
          </p:cNvSpPr>
          <p:nvPr>
            <p:ph type="body" idx="1"/>
          </p:nvPr>
        </p:nvSpPr>
        <p:spPr>
          <a:xfrm>
            <a:off x="3532668" y="3537094"/>
            <a:ext cx="4653863" cy="822095"/>
          </a:xfrm>
          <a:prstGeom prst="rect">
            <a:avLst/>
          </a:prstGeom>
          <a:noFill/>
          <a:ln>
            <a:noFill/>
          </a:ln>
        </p:spPr>
        <p:txBody>
          <a:bodyPr spcFirstLastPara="1" wrap="square" lIns="91425" tIns="45700" rIns="91425" bIns="45700" anchor="t" anchorCtr="0">
            <a:noAutofit/>
          </a:bodyPr>
          <a:lstStyle>
            <a:lvl1pPr marL="342900" marR="0" lvl="0" indent="-171450" algn="r" rtl="0">
              <a:lnSpc>
                <a:spcPct val="90000"/>
              </a:lnSpc>
              <a:spcBef>
                <a:spcPts val="750"/>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1pPr>
            <a:lvl2pPr marL="685800" marR="0" lvl="1" indent="-171450" algn="l" rtl="0">
              <a:lnSpc>
                <a:spcPct val="90000"/>
              </a:lnSpc>
              <a:spcBef>
                <a:spcPts val="375"/>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2pPr>
            <a:lvl3pPr marL="1028700" marR="0" lvl="2" indent="-171450" algn="l" rtl="0">
              <a:lnSpc>
                <a:spcPct val="90000"/>
              </a:lnSpc>
              <a:spcBef>
                <a:spcPts val="375"/>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3pPr>
            <a:lvl4pPr marL="1371600" marR="0" lvl="3"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4pPr>
            <a:lvl5pPr marL="1714500" marR="0" lvl="4"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657943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1.xml><?xml version="1.0" encoding="utf-8"?>
<p:sldLayout xmlns:a="http://schemas.openxmlformats.org/drawingml/2006/main" xmlns:r="http://schemas.openxmlformats.org/officeDocument/2006/relationships" xmlns:p="http://schemas.openxmlformats.org/presentationml/2006/main" matchingName="Screenshot - Peridot">
  <p:cSld name="Screenshot - Peridot">
    <p:spTree>
      <p:nvGrpSpPr>
        <p:cNvPr id="1" name="Shape 422"/>
        <p:cNvGrpSpPr/>
        <p:nvPr/>
      </p:nvGrpSpPr>
      <p:grpSpPr>
        <a:xfrm>
          <a:off x="0" y="0"/>
          <a:ext cx="0" cy="0"/>
          <a:chOff x="0" y="0"/>
          <a:chExt cx="0" cy="0"/>
        </a:xfrm>
      </p:grpSpPr>
      <p:sp>
        <p:nvSpPr>
          <p:cNvPr id="423" name="Google Shape;423;p58"/>
          <p:cNvSpPr txBox="1">
            <a:spLocks noGrp="1"/>
          </p:cNvSpPr>
          <p:nvPr>
            <p:ph type="title"/>
          </p:nvPr>
        </p:nvSpPr>
        <p:spPr>
          <a:xfrm>
            <a:off x="594612" y="1099752"/>
            <a:ext cx="2340612" cy="352561"/>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rgbClr val="595959"/>
              </a:buClr>
              <a:buSzPts val="3000"/>
              <a:buFont typeface="Arial"/>
              <a:buNone/>
              <a:defRPr sz="2250" b="0" i="0" u="none" strike="noStrike" cap="none">
                <a:solidFill>
                  <a:srgbClr val="595959"/>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cxnSp>
        <p:nvCxnSpPr>
          <p:cNvPr id="424" name="Google Shape;424;p58"/>
          <p:cNvCxnSpPr/>
          <p:nvPr/>
        </p:nvCxnSpPr>
        <p:spPr>
          <a:xfrm>
            <a:off x="0" y="1623158"/>
            <a:ext cx="2953512" cy="0"/>
          </a:xfrm>
          <a:prstGeom prst="straightConnector1">
            <a:avLst/>
          </a:prstGeom>
          <a:noFill/>
          <a:ln w="63500" cap="flat" cmpd="sng">
            <a:solidFill>
              <a:srgbClr val="8CCD5A"/>
            </a:solidFill>
            <a:prstDash val="solid"/>
            <a:miter lim="800000"/>
            <a:headEnd type="none" w="sm" len="sm"/>
            <a:tailEnd type="none" w="sm" len="sm"/>
          </a:ln>
        </p:spPr>
      </p:cxnSp>
      <p:sp>
        <p:nvSpPr>
          <p:cNvPr id="425" name="Google Shape;425;p58"/>
          <p:cNvSpPr txBox="1">
            <a:spLocks noGrp="1"/>
          </p:cNvSpPr>
          <p:nvPr>
            <p:ph type="body" idx="1"/>
          </p:nvPr>
        </p:nvSpPr>
        <p:spPr>
          <a:xfrm>
            <a:off x="612900" y="1821436"/>
            <a:ext cx="2340612" cy="2320791"/>
          </a:xfrm>
          <a:prstGeom prst="rect">
            <a:avLst/>
          </a:prstGeom>
          <a:noFill/>
          <a:ln>
            <a:noFill/>
          </a:ln>
        </p:spPr>
        <p:txBody>
          <a:bodyPr spcFirstLastPara="1" wrap="square" lIns="91425" tIns="45700" rIns="91425" bIns="45700" anchor="t" anchorCtr="0">
            <a:noAutofit/>
          </a:bodyPr>
          <a:lstStyle>
            <a:lvl1pPr marL="342900" marR="0" lvl="0" indent="-171450" algn="l" rtl="0">
              <a:lnSpc>
                <a:spcPct val="100000"/>
              </a:lnSpc>
              <a:spcBef>
                <a:spcPts val="0"/>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3681540493"/>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426"/>
        <p:cNvGrpSpPr/>
        <p:nvPr/>
      </p:nvGrpSpPr>
      <p:grpSpPr>
        <a:xfrm>
          <a:off x="0" y="0"/>
          <a:ext cx="0" cy="0"/>
          <a:chOff x="0" y="0"/>
          <a:chExt cx="0" cy="0"/>
        </a:xfrm>
      </p:grpSpPr>
    </p:spTree>
    <p:extLst>
      <p:ext uri="{BB962C8B-B14F-4D97-AF65-F5344CB8AC3E}">
        <p14:creationId xmlns:p14="http://schemas.microsoft.com/office/powerpoint/2010/main" val="303915674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rgbClr val="FF6B70"/>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FF1E6240-EDE4-5747-B336-D15788471BF3}"/>
              </a:ext>
            </a:extLst>
          </p:cNvPr>
          <p:cNvSpPr txBox="1"/>
          <p:nvPr userDrawn="1"/>
        </p:nvSpPr>
        <p:spPr>
          <a:xfrm>
            <a:off x="118008" y="4806109"/>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sp>
        <p:nvSpPr>
          <p:cNvPr id="11" name="Google Shape;2713;p510">
            <a:extLst>
              <a:ext uri="{FF2B5EF4-FFF2-40B4-BE49-F238E27FC236}">
                <a16:creationId xmlns:a16="http://schemas.microsoft.com/office/drawing/2014/main" id="{87AC56E9-6853-1E45-AA93-E93E9A874731}"/>
              </a:ext>
            </a:extLst>
          </p:cNvPr>
          <p:cNvSpPr/>
          <p:nvPr userDrawn="1"/>
        </p:nvSpPr>
        <p:spPr>
          <a:xfrm flipH="1">
            <a:off x="-21771"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dk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sp>
        <p:nvSpPr>
          <p:cNvPr id="13" name="TextBox 12">
            <a:extLst>
              <a:ext uri="{FF2B5EF4-FFF2-40B4-BE49-F238E27FC236}">
                <a16:creationId xmlns:a16="http://schemas.microsoft.com/office/drawing/2014/main" id="{46868727-E897-964F-81EB-DE6CF394AA83}"/>
              </a:ext>
            </a:extLst>
          </p:cNvPr>
          <p:cNvSpPr txBox="1"/>
          <p:nvPr userDrawn="1"/>
        </p:nvSpPr>
        <p:spPr>
          <a:xfrm>
            <a:off x="118007" y="4806109"/>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pic>
        <p:nvPicPr>
          <p:cNvPr id="6" name="Picture 5">
            <a:extLst>
              <a:ext uri="{FF2B5EF4-FFF2-40B4-BE49-F238E27FC236}">
                <a16:creationId xmlns:a16="http://schemas.microsoft.com/office/drawing/2014/main" id="{E3BE31D4-B079-4365-8DF3-9B9376EB30E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193936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3_Custom Layout">
    <p:bg>
      <p:bgPr>
        <a:solidFill>
          <a:srgbClr val="00ADA7"/>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FF1E6240-EDE4-5747-B336-D15788471BF3}"/>
              </a:ext>
            </a:extLst>
          </p:cNvPr>
          <p:cNvSpPr txBox="1"/>
          <p:nvPr userDrawn="1"/>
        </p:nvSpPr>
        <p:spPr>
          <a:xfrm>
            <a:off x="118008" y="4806109"/>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sp>
        <p:nvSpPr>
          <p:cNvPr id="11" name="Google Shape;2713;p510">
            <a:extLst>
              <a:ext uri="{FF2B5EF4-FFF2-40B4-BE49-F238E27FC236}">
                <a16:creationId xmlns:a16="http://schemas.microsoft.com/office/drawing/2014/main" id="{87AC56E9-6853-1E45-AA93-E93E9A874731}"/>
              </a:ext>
            </a:extLst>
          </p:cNvPr>
          <p:cNvSpPr/>
          <p:nvPr userDrawn="1"/>
        </p:nvSpPr>
        <p:spPr>
          <a:xfrm flipH="1">
            <a:off x="-21771"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dk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sp>
        <p:nvSpPr>
          <p:cNvPr id="13" name="TextBox 12">
            <a:extLst>
              <a:ext uri="{FF2B5EF4-FFF2-40B4-BE49-F238E27FC236}">
                <a16:creationId xmlns:a16="http://schemas.microsoft.com/office/drawing/2014/main" id="{46868727-E897-964F-81EB-DE6CF394AA83}"/>
              </a:ext>
            </a:extLst>
          </p:cNvPr>
          <p:cNvSpPr txBox="1"/>
          <p:nvPr userDrawn="1"/>
        </p:nvSpPr>
        <p:spPr>
          <a:xfrm>
            <a:off x="118007" y="4806109"/>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pic>
        <p:nvPicPr>
          <p:cNvPr id="6" name="Picture 5">
            <a:extLst>
              <a:ext uri="{FF2B5EF4-FFF2-40B4-BE49-F238E27FC236}">
                <a16:creationId xmlns:a16="http://schemas.microsoft.com/office/drawing/2014/main" id="{E3BE31D4-B079-4365-8DF3-9B9376EB30E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1270584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9_Custom Layout">
    <p:bg>
      <p:bgPr>
        <a:solidFill>
          <a:srgbClr val="29A6FF"/>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FF1E6240-EDE4-5747-B336-D15788471BF3}"/>
              </a:ext>
            </a:extLst>
          </p:cNvPr>
          <p:cNvSpPr txBox="1"/>
          <p:nvPr userDrawn="1"/>
        </p:nvSpPr>
        <p:spPr>
          <a:xfrm>
            <a:off x="118008" y="4806109"/>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sp>
        <p:nvSpPr>
          <p:cNvPr id="11" name="Google Shape;2713;p510">
            <a:extLst>
              <a:ext uri="{FF2B5EF4-FFF2-40B4-BE49-F238E27FC236}">
                <a16:creationId xmlns:a16="http://schemas.microsoft.com/office/drawing/2014/main" id="{87AC56E9-6853-1E45-AA93-E93E9A874731}"/>
              </a:ext>
            </a:extLst>
          </p:cNvPr>
          <p:cNvSpPr/>
          <p:nvPr userDrawn="1"/>
        </p:nvSpPr>
        <p:spPr>
          <a:xfrm flipH="1">
            <a:off x="-10392"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dk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sp>
        <p:nvSpPr>
          <p:cNvPr id="13" name="TextBox 12">
            <a:extLst>
              <a:ext uri="{FF2B5EF4-FFF2-40B4-BE49-F238E27FC236}">
                <a16:creationId xmlns:a16="http://schemas.microsoft.com/office/drawing/2014/main" id="{46868727-E897-964F-81EB-DE6CF394AA83}"/>
              </a:ext>
            </a:extLst>
          </p:cNvPr>
          <p:cNvSpPr txBox="1"/>
          <p:nvPr userDrawn="1"/>
        </p:nvSpPr>
        <p:spPr>
          <a:xfrm>
            <a:off x="118007" y="4806109"/>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pic>
        <p:nvPicPr>
          <p:cNvPr id="6" name="Picture 5">
            <a:extLst>
              <a:ext uri="{FF2B5EF4-FFF2-40B4-BE49-F238E27FC236}">
                <a16:creationId xmlns:a16="http://schemas.microsoft.com/office/drawing/2014/main" id="{E3BE31D4-B079-4365-8DF3-9B9376EB30E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3657346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0_Title Slide">
    <p:bg>
      <p:bgPr>
        <a:solidFill>
          <a:schemeClr val="bg1"/>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F253667F-66D8-DB48-82CF-01323C5A10BB}"/>
              </a:ext>
            </a:extLst>
          </p:cNvPr>
          <p:cNvSpPr>
            <a:spLocks noGrp="1"/>
          </p:cNvSpPr>
          <p:nvPr>
            <p:ph type="ctrTitle" hasCustomPrompt="1"/>
          </p:nvPr>
        </p:nvSpPr>
        <p:spPr>
          <a:xfrm>
            <a:off x="4144986" y="1875091"/>
            <a:ext cx="4278397" cy="1343025"/>
          </a:xfrm>
          <a:prstGeom prst="rect">
            <a:avLst/>
          </a:prstGeom>
        </p:spPr>
        <p:txBody>
          <a:bodyPr anchor="b">
            <a:normAutofit/>
          </a:bodyPr>
          <a:lstStyle>
            <a:lvl1pPr algn="l">
              <a:defRPr sz="30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a:t>Title</a:t>
            </a:r>
          </a:p>
        </p:txBody>
      </p:sp>
      <p:sp>
        <p:nvSpPr>
          <p:cNvPr id="10" name="Subtitle 2">
            <a:extLst>
              <a:ext uri="{FF2B5EF4-FFF2-40B4-BE49-F238E27FC236}">
                <a16:creationId xmlns:a16="http://schemas.microsoft.com/office/drawing/2014/main" id="{27E776BD-662C-E242-8044-1552FC7D48B5}"/>
              </a:ext>
            </a:extLst>
          </p:cNvPr>
          <p:cNvSpPr>
            <a:spLocks noGrp="1"/>
          </p:cNvSpPr>
          <p:nvPr>
            <p:ph type="subTitle" idx="1" hasCustomPrompt="1"/>
          </p:nvPr>
        </p:nvSpPr>
        <p:spPr>
          <a:xfrm>
            <a:off x="4144986" y="3376831"/>
            <a:ext cx="4278397" cy="800315"/>
          </a:xfrm>
          <a:prstGeom prst="rect">
            <a:avLst/>
          </a:prstGeom>
        </p:spPr>
        <p:txBody>
          <a:bodyPr/>
          <a:lstStyle>
            <a:lvl1pPr marL="0" indent="0" algn="l">
              <a:lnSpc>
                <a:spcPct val="100000"/>
              </a:lnSpc>
              <a:spcBef>
                <a:spcPts val="0"/>
              </a:spcBef>
              <a:buNone/>
              <a:defRPr sz="1500" b="0" i="0">
                <a:solidFill>
                  <a:schemeClr val="bg2"/>
                </a:solidFill>
                <a:latin typeface="Arial" panose="020B0604020202020204" pitchFamily="34" charset="0"/>
                <a:ea typeface="Arial" panose="020B0604020202020204" pitchFamily="34" charset="0"/>
                <a:cs typeface="Arial" panose="020B0604020202020204" pitchFamily="34" charset="0"/>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Presenter Name</a:t>
            </a:r>
            <a:br>
              <a:rPr lang="en-US"/>
            </a:br>
            <a:r>
              <a:rPr lang="en-US"/>
              <a:t>Title</a:t>
            </a:r>
            <a:br>
              <a:rPr lang="en-US"/>
            </a:br>
            <a:r>
              <a:rPr lang="en-US"/>
              <a:t>Date</a:t>
            </a:r>
          </a:p>
        </p:txBody>
      </p:sp>
      <p:sp>
        <p:nvSpPr>
          <p:cNvPr id="7" name="TextBox 6">
            <a:extLst>
              <a:ext uri="{FF2B5EF4-FFF2-40B4-BE49-F238E27FC236}">
                <a16:creationId xmlns:a16="http://schemas.microsoft.com/office/drawing/2014/main" id="{C61E35BA-08CF-BE41-8F52-0E5810842B82}"/>
              </a:ext>
            </a:extLst>
          </p:cNvPr>
          <p:cNvSpPr txBox="1"/>
          <p:nvPr userDrawn="1"/>
        </p:nvSpPr>
        <p:spPr>
          <a:xfrm>
            <a:off x="118007" y="4806109"/>
            <a:ext cx="2116285" cy="207749"/>
          </a:xfrm>
          <a:prstGeom prst="rect">
            <a:avLst/>
          </a:prstGeom>
          <a:noFill/>
        </p:spPr>
        <p:txBody>
          <a:bodyPr wrap="none" rtlCol="0">
            <a:spAutoFit/>
          </a:bodyPr>
          <a:lstStyle/>
          <a:p>
            <a:r>
              <a:rPr lang="en-US" sz="750">
                <a:solidFill>
                  <a:schemeClr val="tx1">
                    <a:alpha val="50000"/>
                  </a:schemeClr>
                </a:solidFill>
                <a:effectLst/>
                <a:latin typeface="Arial" panose="020B0604020202020204" pitchFamily="34" charset="0"/>
                <a:cs typeface="Arial" panose="020B0604020202020204" pitchFamily="34" charset="0"/>
              </a:rPr>
              <a:t>D2L Confidential   |   © 2019 D2L Corporation</a:t>
            </a:r>
          </a:p>
        </p:txBody>
      </p:sp>
    </p:spTree>
    <p:extLst>
      <p:ext uri="{BB962C8B-B14F-4D97-AF65-F5344CB8AC3E}">
        <p14:creationId xmlns:p14="http://schemas.microsoft.com/office/powerpoint/2010/main" val="3553891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Orange Content">
    <p:bg>
      <p:bgPr>
        <a:solidFill>
          <a:schemeClr val="tx1"/>
        </a:solidFill>
        <a:effectLst/>
      </p:bgPr>
    </p:bg>
    <p:spTree>
      <p:nvGrpSpPr>
        <p:cNvPr id="1" name=""/>
        <p:cNvGrpSpPr/>
        <p:nvPr/>
      </p:nvGrpSpPr>
      <p:grpSpPr>
        <a:xfrm>
          <a:off x="0" y="0"/>
          <a:ext cx="0" cy="0"/>
          <a:chOff x="0" y="0"/>
          <a:chExt cx="0" cy="0"/>
        </a:xfrm>
      </p:grpSpPr>
      <p:sp>
        <p:nvSpPr>
          <p:cNvPr id="13" name="Text Placeholder 4"/>
          <p:cNvSpPr>
            <a:spLocks noGrp="1"/>
          </p:cNvSpPr>
          <p:nvPr>
            <p:ph type="body" sz="quarter" idx="10"/>
          </p:nvPr>
        </p:nvSpPr>
        <p:spPr>
          <a:xfrm>
            <a:off x="260748" y="1014609"/>
            <a:ext cx="8254603" cy="3627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8"/>
          <p:cNvSpPr>
            <a:spLocks noGrp="1"/>
          </p:cNvSpPr>
          <p:nvPr>
            <p:ph type="title"/>
          </p:nvPr>
        </p:nvSpPr>
        <p:spPr>
          <a:xfrm>
            <a:off x="260798" y="244867"/>
            <a:ext cx="8254553" cy="563063"/>
          </a:xfrm>
          <a:prstGeom prst="rect">
            <a:avLst/>
          </a:prstGeom>
        </p:spPr>
        <p:txBody>
          <a:bodyPr vert="horz" lIns="91440" tIns="45720" rIns="91440" bIns="45720" rtlCol="0" anchor="t">
            <a:normAutofit/>
          </a:bodyPr>
          <a:lstStyle>
            <a:lvl1pPr>
              <a:defRPr>
                <a:solidFill>
                  <a:schemeClr val="bg1"/>
                </a:solidFill>
              </a:defRPr>
            </a:lvl1pPr>
          </a:lstStyle>
          <a:p>
            <a:r>
              <a:rPr lang="en-US"/>
              <a:t>Click to edit Master title style</a:t>
            </a:r>
          </a:p>
        </p:txBody>
      </p:sp>
      <p:pic>
        <p:nvPicPr>
          <p:cNvPr id="4" name="Picture 3">
            <a:extLst>
              <a:ext uri="{FF2B5EF4-FFF2-40B4-BE49-F238E27FC236}">
                <a16:creationId xmlns:a16="http://schemas.microsoft.com/office/drawing/2014/main" id="{40435158-E681-C74C-8BC8-4C73590AEB3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980486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4_Orange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le Placeholder 8"/>
          <p:cNvSpPr>
            <a:spLocks noGrp="1"/>
          </p:cNvSpPr>
          <p:nvPr>
            <p:ph type="title" hasCustomPrompt="1"/>
          </p:nvPr>
        </p:nvSpPr>
        <p:spPr>
          <a:xfrm>
            <a:off x="260798" y="244867"/>
            <a:ext cx="8254553" cy="563063"/>
          </a:xfrm>
          <a:prstGeom prst="rect">
            <a:avLst/>
          </a:prstGeom>
        </p:spPr>
        <p:txBody>
          <a:bodyPr vert="horz" lIns="91440" tIns="45720" rIns="91440" bIns="45720" rtlCol="0" anchor="t">
            <a:normAutofit/>
          </a:bodyPr>
          <a:lstStyle>
            <a:lvl1pPr>
              <a:defRPr>
                <a:solidFill>
                  <a:schemeClr val="bg1"/>
                </a:solidFill>
              </a:defRPr>
            </a:lvl1pPr>
          </a:lstStyle>
          <a:p>
            <a:r>
              <a:rPr lang="en-US"/>
              <a:t>Title Here</a:t>
            </a:r>
          </a:p>
        </p:txBody>
      </p:sp>
    </p:spTree>
    <p:extLst>
      <p:ext uri="{BB962C8B-B14F-4D97-AF65-F5344CB8AC3E}">
        <p14:creationId xmlns:p14="http://schemas.microsoft.com/office/powerpoint/2010/main" val="2766053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4_Title Slide">
    <p:bg>
      <p:bgPr>
        <a:solidFill>
          <a:schemeClr val="tx2"/>
        </a:solidFill>
        <a:effectLst/>
      </p:bgPr>
    </p:bg>
    <p:spTree>
      <p:nvGrpSpPr>
        <p:cNvPr id="1" name=""/>
        <p:cNvGrpSpPr/>
        <p:nvPr/>
      </p:nvGrpSpPr>
      <p:grpSpPr>
        <a:xfrm>
          <a:off x="0" y="0"/>
          <a:ext cx="0" cy="0"/>
          <a:chOff x="0" y="0"/>
          <a:chExt cx="0" cy="0"/>
        </a:xfrm>
      </p:grpSpPr>
      <p:sp>
        <p:nvSpPr>
          <p:cNvPr id="8" name="Text Placeholder 6">
            <a:extLst>
              <a:ext uri="{FF2B5EF4-FFF2-40B4-BE49-F238E27FC236}">
                <a16:creationId xmlns:a16="http://schemas.microsoft.com/office/drawing/2014/main" id="{446CEFB1-B3B9-2A4D-8B9E-1DE933521454}"/>
              </a:ext>
            </a:extLst>
          </p:cNvPr>
          <p:cNvSpPr>
            <a:spLocks noGrp="1"/>
          </p:cNvSpPr>
          <p:nvPr>
            <p:ph type="body" sz="quarter" idx="11" hasCustomPrompt="1"/>
          </p:nvPr>
        </p:nvSpPr>
        <p:spPr>
          <a:xfrm>
            <a:off x="5501156" y="2433251"/>
            <a:ext cx="2921634" cy="969496"/>
          </a:xfrm>
          <a:prstGeom prst="rect">
            <a:avLst/>
          </a:prstGeom>
          <a:noFill/>
          <a:ln w="57150" cap="sq">
            <a:noFill/>
            <a:miter lim="800000"/>
          </a:ln>
        </p:spPr>
        <p:txBody>
          <a:bodyPr wrap="none" lIns="274320" tIns="274320" rIns="274320" bIns="274320" anchor="b">
            <a:spAutoFit/>
          </a:bodyPr>
          <a:lstStyle>
            <a:lvl1pPr marL="0" indent="0" algn="r">
              <a:buNone/>
              <a:defRPr sz="3000" b="0">
                <a:solidFill>
                  <a:schemeClr val="bg1"/>
                </a:solidFill>
                <a:latin typeface="Arial" panose="020B0604020202020204" pitchFamily="34" charset="0"/>
                <a:cs typeface="Arial" panose="020B0604020202020204" pitchFamily="34" charset="0"/>
              </a:defRPr>
            </a:lvl1pPr>
          </a:lstStyle>
          <a:p>
            <a:pPr lvl="0"/>
            <a:r>
              <a:rPr lang="en-US"/>
              <a:t>Main Heading</a:t>
            </a:r>
          </a:p>
        </p:txBody>
      </p:sp>
      <p:sp>
        <p:nvSpPr>
          <p:cNvPr id="9" name="Rectangle 8">
            <a:extLst>
              <a:ext uri="{FF2B5EF4-FFF2-40B4-BE49-F238E27FC236}">
                <a16:creationId xmlns:a16="http://schemas.microsoft.com/office/drawing/2014/main" id="{0D03F8AD-821E-9140-89B0-E4D56C91A66B}"/>
              </a:ext>
            </a:extLst>
          </p:cNvPr>
          <p:cNvSpPr/>
          <p:nvPr userDrawn="1"/>
        </p:nvSpPr>
        <p:spPr>
          <a:xfrm>
            <a:off x="6894576" y="3734278"/>
            <a:ext cx="1291955" cy="696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Arial" panose="020B0604020202020204" pitchFamily="34" charset="0"/>
              <a:cs typeface="Arial" panose="020B0604020202020204" pitchFamily="34" charset="0"/>
            </a:endParaRPr>
          </a:p>
        </p:txBody>
      </p:sp>
      <p:sp>
        <p:nvSpPr>
          <p:cNvPr id="5" name="Text Placeholder 6">
            <a:extLst>
              <a:ext uri="{FF2B5EF4-FFF2-40B4-BE49-F238E27FC236}">
                <a16:creationId xmlns:a16="http://schemas.microsoft.com/office/drawing/2014/main" id="{DDFFDA72-313A-E246-BD25-B61383E0BC04}"/>
              </a:ext>
            </a:extLst>
          </p:cNvPr>
          <p:cNvSpPr>
            <a:spLocks noGrp="1"/>
          </p:cNvSpPr>
          <p:nvPr>
            <p:ph type="body" sz="quarter" idx="12" hasCustomPrompt="1"/>
          </p:nvPr>
        </p:nvSpPr>
        <p:spPr>
          <a:xfrm>
            <a:off x="6535094" y="3348551"/>
            <a:ext cx="1887696" cy="803297"/>
          </a:xfrm>
          <a:prstGeom prst="rect">
            <a:avLst/>
          </a:prstGeom>
          <a:noFill/>
          <a:ln w="57150" cap="sq">
            <a:noFill/>
            <a:miter lim="800000"/>
          </a:ln>
        </p:spPr>
        <p:txBody>
          <a:bodyPr wrap="none" lIns="274320" tIns="274320" rIns="274320" bIns="274320" anchor="b">
            <a:spAutoFit/>
          </a:bodyPr>
          <a:lstStyle>
            <a:lvl1pPr marL="0" indent="0" algn="r">
              <a:buNone/>
              <a:defRPr sz="1800" b="0">
                <a:solidFill>
                  <a:schemeClr val="bg1"/>
                </a:solidFill>
                <a:latin typeface="Arial" panose="020B0604020202020204" pitchFamily="34" charset="0"/>
                <a:cs typeface="Arial" panose="020B0604020202020204" pitchFamily="34" charset="0"/>
              </a:defRPr>
            </a:lvl1pPr>
          </a:lstStyle>
          <a:p>
            <a:pPr lvl="0"/>
            <a:r>
              <a:rPr lang="en-US"/>
              <a:t>Sub Heading</a:t>
            </a:r>
          </a:p>
        </p:txBody>
      </p:sp>
      <p:sp>
        <p:nvSpPr>
          <p:cNvPr id="6" name="Rectangle 5">
            <a:extLst>
              <a:ext uri="{FF2B5EF4-FFF2-40B4-BE49-F238E27FC236}">
                <a16:creationId xmlns:a16="http://schemas.microsoft.com/office/drawing/2014/main" id="{752F1AFD-5D20-4D62-B142-BCD313EB03CB}"/>
              </a:ext>
            </a:extLst>
          </p:cNvPr>
          <p:cNvSpPr/>
          <p:nvPr userDrawn="1"/>
        </p:nvSpPr>
        <p:spPr>
          <a:xfrm>
            <a:off x="957470" y="3431444"/>
            <a:ext cx="8186530" cy="104059"/>
          </a:xfrm>
          <a:prstGeom prst="rect">
            <a:avLst/>
          </a:prstGeom>
          <a:solidFill>
            <a:srgbClr val="FE6C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tx1"/>
              </a:solidFill>
            </a:endParaRPr>
          </a:p>
        </p:txBody>
      </p:sp>
      <p:pic>
        <p:nvPicPr>
          <p:cNvPr id="7" name="Picture 6">
            <a:extLst>
              <a:ext uri="{FF2B5EF4-FFF2-40B4-BE49-F238E27FC236}">
                <a16:creationId xmlns:a16="http://schemas.microsoft.com/office/drawing/2014/main" id="{80593C65-00FD-4E70-8B5A-39FF5E11DB6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3166986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preserve="1">
  <p:cSld name="1_Title and Content">
    <p:spTree>
      <p:nvGrpSpPr>
        <p:cNvPr id="1" name="Shape 1470"/>
        <p:cNvGrpSpPr/>
        <p:nvPr/>
      </p:nvGrpSpPr>
      <p:grpSpPr>
        <a:xfrm>
          <a:off x="0" y="0"/>
          <a:ext cx="0" cy="0"/>
          <a:chOff x="0" y="0"/>
          <a:chExt cx="0" cy="0"/>
        </a:xfrm>
      </p:grpSpPr>
      <p:sp>
        <p:nvSpPr>
          <p:cNvPr id="2" name="Round Single Corner Rectangle 1">
            <a:extLst>
              <a:ext uri="{FF2B5EF4-FFF2-40B4-BE49-F238E27FC236}">
                <a16:creationId xmlns:a16="http://schemas.microsoft.com/office/drawing/2014/main" id="{1A505211-2578-F746-9BA0-3FDBA7E4E24A}"/>
              </a:ext>
            </a:extLst>
          </p:cNvPr>
          <p:cNvSpPr/>
          <p:nvPr userDrawn="1"/>
        </p:nvSpPr>
        <p:spPr>
          <a:xfrm rot="5400000">
            <a:off x="-578196" y="578196"/>
            <a:ext cx="4667688" cy="3511296"/>
          </a:xfrm>
          <a:prstGeom prst="round1Rect">
            <a:avLst>
              <a:gd name="adj" fmla="val 46193"/>
            </a:avLst>
          </a:prstGeom>
          <a:noFill/>
          <a:ln w="63500" cap="rnd">
            <a:solidFill>
              <a:srgbClr val="8CCD5A"/>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5" name="Google Shape;2654;p506">
            <a:extLst>
              <a:ext uri="{FF2B5EF4-FFF2-40B4-BE49-F238E27FC236}">
                <a16:creationId xmlns:a16="http://schemas.microsoft.com/office/drawing/2014/main" id="{4B3BB832-1F6B-DD43-B7E9-A6CA464794F5}"/>
              </a:ext>
            </a:extLst>
          </p:cNvPr>
          <p:cNvSpPr txBox="1"/>
          <p:nvPr userDrawn="1"/>
        </p:nvSpPr>
        <p:spPr>
          <a:xfrm>
            <a:off x="318567" y="0"/>
            <a:ext cx="583425" cy="789747"/>
          </a:xfrm>
          <a:prstGeom prst="rect">
            <a:avLst/>
          </a:prstGeom>
          <a:noFill/>
          <a:ln>
            <a:noFill/>
          </a:ln>
        </p:spPr>
        <p:txBody>
          <a:bodyPr spcFirstLastPara="1" wrap="square" lIns="51431" tIns="25706" rIns="51431" bIns="25706" anchor="t" anchorCtr="0">
            <a:noAutofit/>
          </a:bodyPr>
          <a:lstStyle/>
          <a:p>
            <a:pPr marL="0" marR="0" lvl="0" indent="0" algn="l" rtl="0">
              <a:lnSpc>
                <a:spcPct val="100000"/>
              </a:lnSpc>
              <a:spcBef>
                <a:spcPts val="0"/>
              </a:spcBef>
              <a:spcAft>
                <a:spcPts val="0"/>
              </a:spcAft>
              <a:buClr>
                <a:srgbClr val="006FBF"/>
              </a:buClr>
              <a:buSzPts val="15000"/>
              <a:buFont typeface="Arial"/>
              <a:buNone/>
            </a:pPr>
            <a:r>
              <a:rPr lang="en" sz="12450" b="0" i="0" u="none" strike="noStrike" cap="none" spc="-225">
                <a:solidFill>
                  <a:srgbClr val="8CCD5A"/>
                </a:solidFill>
                <a:latin typeface="Arial Black" panose="020B0604020202020204" pitchFamily="34" charset="0"/>
                <a:ea typeface="Arial"/>
                <a:cs typeface="Arial Black" panose="020B0604020202020204" pitchFamily="34" charset="0"/>
                <a:sym typeface="Arial"/>
              </a:rPr>
              <a:t>“</a:t>
            </a:r>
            <a:r>
              <a:rPr lang="en" sz="12450" b="0" i="0" u="none" strike="noStrike" cap="none">
                <a:solidFill>
                  <a:srgbClr val="8CCD5A"/>
                </a:solidFill>
                <a:latin typeface="Arial Black" panose="020B0604020202020204" pitchFamily="34" charset="0"/>
                <a:ea typeface="Arial"/>
                <a:cs typeface="Arial Black" panose="020B0604020202020204" pitchFamily="34" charset="0"/>
                <a:sym typeface="Arial"/>
              </a:rPr>
              <a:t> </a:t>
            </a:r>
            <a:r>
              <a:rPr lang="en" sz="12450" b="0" i="0" u="none" strike="noStrike" cap="none">
                <a:solidFill>
                  <a:srgbClr val="8CCD5A"/>
                </a:solidFill>
                <a:latin typeface="Arial Black" panose="020B0604020202020204" pitchFamily="34" charset="0"/>
                <a:cs typeface="Arial Black" panose="020B0604020202020204" pitchFamily="34" charset="0"/>
                <a:sym typeface="Arial"/>
              </a:rPr>
              <a:t> </a:t>
            </a:r>
            <a:endParaRPr sz="12450" b="0" i="0">
              <a:solidFill>
                <a:srgbClr val="8CCD5A"/>
              </a:solidFill>
              <a:latin typeface="Arial Black" panose="020B0604020202020204" pitchFamily="34" charset="0"/>
              <a:cs typeface="Arial Black" panose="020B0604020202020204" pitchFamily="34" charset="0"/>
            </a:endParaRPr>
          </a:p>
        </p:txBody>
      </p:sp>
      <p:pic>
        <p:nvPicPr>
          <p:cNvPr id="6" name="Picture 5">
            <a:extLst>
              <a:ext uri="{FF2B5EF4-FFF2-40B4-BE49-F238E27FC236}">
                <a16:creationId xmlns:a16="http://schemas.microsoft.com/office/drawing/2014/main" id="{2D54F9B1-25C8-2146-B011-FA17CCC5A9D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
        <p:nvSpPr>
          <p:cNvPr id="7" name="TextBox 6">
            <a:extLst>
              <a:ext uri="{FF2B5EF4-FFF2-40B4-BE49-F238E27FC236}">
                <a16:creationId xmlns:a16="http://schemas.microsoft.com/office/drawing/2014/main" id="{9F26E576-4706-5E49-B3F4-36FBB8BC25FF}"/>
              </a:ext>
            </a:extLst>
          </p:cNvPr>
          <p:cNvSpPr txBox="1"/>
          <p:nvPr userDrawn="1"/>
        </p:nvSpPr>
        <p:spPr>
          <a:xfrm>
            <a:off x="118007" y="4806109"/>
            <a:ext cx="1221809"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 2020 D2L Corporation</a:t>
            </a:r>
          </a:p>
        </p:txBody>
      </p:sp>
    </p:spTree>
    <p:extLst>
      <p:ext uri="{BB962C8B-B14F-4D97-AF65-F5344CB8AC3E}">
        <p14:creationId xmlns:p14="http://schemas.microsoft.com/office/powerpoint/2010/main" val="2353060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8_Title Slide">
    <p:bg>
      <p:bgPr>
        <a:solidFill>
          <a:schemeClr val="tx2"/>
        </a:solidFill>
        <a:effectLst/>
      </p:bgPr>
    </p:bg>
    <p:spTree>
      <p:nvGrpSpPr>
        <p:cNvPr id="1" name=""/>
        <p:cNvGrpSpPr/>
        <p:nvPr/>
      </p:nvGrpSpPr>
      <p:grpSpPr>
        <a:xfrm>
          <a:off x="0" y="0"/>
          <a:ext cx="0" cy="0"/>
          <a:chOff x="0" y="0"/>
          <a:chExt cx="0" cy="0"/>
        </a:xfrm>
      </p:grpSpPr>
      <p:sp>
        <p:nvSpPr>
          <p:cNvPr id="8" name="Text Placeholder 6">
            <a:extLst>
              <a:ext uri="{FF2B5EF4-FFF2-40B4-BE49-F238E27FC236}">
                <a16:creationId xmlns:a16="http://schemas.microsoft.com/office/drawing/2014/main" id="{446CEFB1-B3B9-2A4D-8B9E-1DE933521454}"/>
              </a:ext>
            </a:extLst>
          </p:cNvPr>
          <p:cNvSpPr>
            <a:spLocks noGrp="1"/>
          </p:cNvSpPr>
          <p:nvPr>
            <p:ph type="body" sz="quarter" idx="11" hasCustomPrompt="1"/>
          </p:nvPr>
        </p:nvSpPr>
        <p:spPr>
          <a:xfrm>
            <a:off x="5501156" y="2433251"/>
            <a:ext cx="2921634" cy="969496"/>
          </a:xfrm>
          <a:prstGeom prst="rect">
            <a:avLst/>
          </a:prstGeom>
          <a:noFill/>
          <a:ln w="57150" cap="sq">
            <a:noFill/>
            <a:miter lim="800000"/>
          </a:ln>
        </p:spPr>
        <p:txBody>
          <a:bodyPr wrap="none" lIns="274320" tIns="274320" rIns="274320" bIns="274320" anchor="b">
            <a:spAutoFit/>
          </a:bodyPr>
          <a:lstStyle>
            <a:lvl1pPr marL="0" indent="0" algn="r">
              <a:buNone/>
              <a:defRPr sz="3000" b="0">
                <a:solidFill>
                  <a:schemeClr val="bg1"/>
                </a:solidFill>
                <a:latin typeface="Arial" panose="020B0604020202020204" pitchFamily="34" charset="0"/>
                <a:cs typeface="Arial" panose="020B0604020202020204" pitchFamily="34" charset="0"/>
              </a:defRPr>
            </a:lvl1pPr>
          </a:lstStyle>
          <a:p>
            <a:pPr lvl="0"/>
            <a:r>
              <a:rPr lang="en-US"/>
              <a:t>Main Heading</a:t>
            </a:r>
          </a:p>
        </p:txBody>
      </p:sp>
      <p:sp>
        <p:nvSpPr>
          <p:cNvPr id="9" name="Rectangle 8">
            <a:extLst>
              <a:ext uri="{FF2B5EF4-FFF2-40B4-BE49-F238E27FC236}">
                <a16:creationId xmlns:a16="http://schemas.microsoft.com/office/drawing/2014/main" id="{0D03F8AD-821E-9140-89B0-E4D56C91A66B}"/>
              </a:ext>
            </a:extLst>
          </p:cNvPr>
          <p:cNvSpPr/>
          <p:nvPr userDrawn="1"/>
        </p:nvSpPr>
        <p:spPr>
          <a:xfrm>
            <a:off x="6894576" y="3734278"/>
            <a:ext cx="1291955" cy="696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Arial" panose="020B0604020202020204" pitchFamily="34" charset="0"/>
              <a:cs typeface="Arial" panose="020B0604020202020204" pitchFamily="34" charset="0"/>
            </a:endParaRPr>
          </a:p>
        </p:txBody>
      </p:sp>
      <p:sp>
        <p:nvSpPr>
          <p:cNvPr id="5" name="Text Placeholder 6">
            <a:extLst>
              <a:ext uri="{FF2B5EF4-FFF2-40B4-BE49-F238E27FC236}">
                <a16:creationId xmlns:a16="http://schemas.microsoft.com/office/drawing/2014/main" id="{DDFFDA72-313A-E246-BD25-B61383E0BC04}"/>
              </a:ext>
            </a:extLst>
          </p:cNvPr>
          <p:cNvSpPr>
            <a:spLocks noGrp="1"/>
          </p:cNvSpPr>
          <p:nvPr>
            <p:ph type="body" sz="quarter" idx="12" hasCustomPrompt="1"/>
          </p:nvPr>
        </p:nvSpPr>
        <p:spPr>
          <a:xfrm>
            <a:off x="6535094" y="3348551"/>
            <a:ext cx="1887696" cy="803297"/>
          </a:xfrm>
          <a:prstGeom prst="rect">
            <a:avLst/>
          </a:prstGeom>
          <a:noFill/>
          <a:ln w="57150" cap="sq">
            <a:noFill/>
            <a:miter lim="800000"/>
          </a:ln>
        </p:spPr>
        <p:txBody>
          <a:bodyPr wrap="none" lIns="274320" tIns="274320" rIns="274320" bIns="274320" anchor="b">
            <a:spAutoFit/>
          </a:bodyPr>
          <a:lstStyle>
            <a:lvl1pPr marL="0" indent="0" algn="r">
              <a:buNone/>
              <a:defRPr sz="1800" b="0">
                <a:solidFill>
                  <a:schemeClr val="bg1"/>
                </a:solidFill>
                <a:latin typeface="Arial" panose="020B0604020202020204" pitchFamily="34" charset="0"/>
                <a:cs typeface="Arial" panose="020B0604020202020204" pitchFamily="34" charset="0"/>
              </a:defRPr>
            </a:lvl1pPr>
          </a:lstStyle>
          <a:p>
            <a:pPr lvl="0"/>
            <a:r>
              <a:rPr lang="en-US"/>
              <a:t>Sub Heading</a:t>
            </a:r>
          </a:p>
        </p:txBody>
      </p:sp>
      <p:sp>
        <p:nvSpPr>
          <p:cNvPr id="6" name="Rectangle 5">
            <a:extLst>
              <a:ext uri="{FF2B5EF4-FFF2-40B4-BE49-F238E27FC236}">
                <a16:creationId xmlns:a16="http://schemas.microsoft.com/office/drawing/2014/main" id="{752F1AFD-5D20-4D62-B142-BCD313EB03CB}"/>
              </a:ext>
            </a:extLst>
          </p:cNvPr>
          <p:cNvSpPr/>
          <p:nvPr userDrawn="1"/>
        </p:nvSpPr>
        <p:spPr>
          <a:xfrm>
            <a:off x="957470" y="3431444"/>
            <a:ext cx="8186530" cy="104059"/>
          </a:xfrm>
          <a:prstGeom prst="rect">
            <a:avLst/>
          </a:prstGeom>
          <a:solidFill>
            <a:srgbClr val="00AD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tx1"/>
              </a:solidFill>
            </a:endParaRPr>
          </a:p>
        </p:txBody>
      </p:sp>
      <p:pic>
        <p:nvPicPr>
          <p:cNvPr id="7" name="Picture 6">
            <a:extLst>
              <a:ext uri="{FF2B5EF4-FFF2-40B4-BE49-F238E27FC236}">
                <a16:creationId xmlns:a16="http://schemas.microsoft.com/office/drawing/2014/main" id="{80593C65-00FD-4E70-8B5A-39FF5E11DB6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2864232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9_Title Slide">
    <p:bg>
      <p:bgPr>
        <a:solidFill>
          <a:schemeClr val="tx2"/>
        </a:solidFill>
        <a:effectLst/>
      </p:bgPr>
    </p:bg>
    <p:spTree>
      <p:nvGrpSpPr>
        <p:cNvPr id="1" name=""/>
        <p:cNvGrpSpPr/>
        <p:nvPr/>
      </p:nvGrpSpPr>
      <p:grpSpPr>
        <a:xfrm>
          <a:off x="0" y="0"/>
          <a:ext cx="0" cy="0"/>
          <a:chOff x="0" y="0"/>
          <a:chExt cx="0" cy="0"/>
        </a:xfrm>
      </p:grpSpPr>
      <p:sp>
        <p:nvSpPr>
          <p:cNvPr id="8" name="Text Placeholder 6">
            <a:extLst>
              <a:ext uri="{FF2B5EF4-FFF2-40B4-BE49-F238E27FC236}">
                <a16:creationId xmlns:a16="http://schemas.microsoft.com/office/drawing/2014/main" id="{446CEFB1-B3B9-2A4D-8B9E-1DE933521454}"/>
              </a:ext>
            </a:extLst>
          </p:cNvPr>
          <p:cNvSpPr>
            <a:spLocks noGrp="1"/>
          </p:cNvSpPr>
          <p:nvPr>
            <p:ph type="body" sz="quarter" idx="11" hasCustomPrompt="1"/>
          </p:nvPr>
        </p:nvSpPr>
        <p:spPr>
          <a:xfrm>
            <a:off x="5501156" y="2433251"/>
            <a:ext cx="2921634" cy="969496"/>
          </a:xfrm>
          <a:prstGeom prst="rect">
            <a:avLst/>
          </a:prstGeom>
          <a:noFill/>
          <a:ln w="57150" cap="sq">
            <a:noFill/>
            <a:miter lim="800000"/>
          </a:ln>
        </p:spPr>
        <p:txBody>
          <a:bodyPr wrap="none" lIns="274320" tIns="274320" rIns="274320" bIns="274320" anchor="b">
            <a:spAutoFit/>
          </a:bodyPr>
          <a:lstStyle>
            <a:lvl1pPr marL="0" indent="0" algn="r">
              <a:buNone/>
              <a:defRPr sz="3000" b="0">
                <a:solidFill>
                  <a:schemeClr val="bg1"/>
                </a:solidFill>
                <a:latin typeface="Arial" panose="020B0604020202020204" pitchFamily="34" charset="0"/>
                <a:cs typeface="Arial" panose="020B0604020202020204" pitchFamily="34" charset="0"/>
              </a:defRPr>
            </a:lvl1pPr>
          </a:lstStyle>
          <a:p>
            <a:pPr lvl="0"/>
            <a:r>
              <a:rPr lang="en-US"/>
              <a:t>Main Heading</a:t>
            </a:r>
          </a:p>
        </p:txBody>
      </p:sp>
      <p:sp>
        <p:nvSpPr>
          <p:cNvPr id="9" name="Rectangle 8">
            <a:extLst>
              <a:ext uri="{FF2B5EF4-FFF2-40B4-BE49-F238E27FC236}">
                <a16:creationId xmlns:a16="http://schemas.microsoft.com/office/drawing/2014/main" id="{0D03F8AD-821E-9140-89B0-E4D56C91A66B}"/>
              </a:ext>
            </a:extLst>
          </p:cNvPr>
          <p:cNvSpPr/>
          <p:nvPr userDrawn="1"/>
        </p:nvSpPr>
        <p:spPr>
          <a:xfrm>
            <a:off x="6894576" y="3734278"/>
            <a:ext cx="1291955" cy="696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Arial" panose="020B0604020202020204" pitchFamily="34" charset="0"/>
              <a:cs typeface="Arial" panose="020B0604020202020204" pitchFamily="34" charset="0"/>
            </a:endParaRPr>
          </a:p>
        </p:txBody>
      </p:sp>
      <p:sp>
        <p:nvSpPr>
          <p:cNvPr id="5" name="Text Placeholder 6">
            <a:extLst>
              <a:ext uri="{FF2B5EF4-FFF2-40B4-BE49-F238E27FC236}">
                <a16:creationId xmlns:a16="http://schemas.microsoft.com/office/drawing/2014/main" id="{DDFFDA72-313A-E246-BD25-B61383E0BC04}"/>
              </a:ext>
            </a:extLst>
          </p:cNvPr>
          <p:cNvSpPr>
            <a:spLocks noGrp="1"/>
          </p:cNvSpPr>
          <p:nvPr>
            <p:ph type="body" sz="quarter" idx="12" hasCustomPrompt="1"/>
          </p:nvPr>
        </p:nvSpPr>
        <p:spPr>
          <a:xfrm>
            <a:off x="6535094" y="3348551"/>
            <a:ext cx="1887696" cy="803297"/>
          </a:xfrm>
          <a:prstGeom prst="rect">
            <a:avLst/>
          </a:prstGeom>
          <a:noFill/>
          <a:ln w="57150" cap="sq">
            <a:noFill/>
            <a:miter lim="800000"/>
          </a:ln>
        </p:spPr>
        <p:txBody>
          <a:bodyPr wrap="none" lIns="274320" tIns="274320" rIns="274320" bIns="274320" anchor="b">
            <a:spAutoFit/>
          </a:bodyPr>
          <a:lstStyle>
            <a:lvl1pPr marL="0" indent="0" algn="r">
              <a:buNone/>
              <a:defRPr sz="1800" b="0">
                <a:solidFill>
                  <a:schemeClr val="bg1"/>
                </a:solidFill>
                <a:latin typeface="Arial" panose="020B0604020202020204" pitchFamily="34" charset="0"/>
                <a:cs typeface="Arial" panose="020B0604020202020204" pitchFamily="34" charset="0"/>
              </a:defRPr>
            </a:lvl1pPr>
          </a:lstStyle>
          <a:p>
            <a:pPr lvl="0"/>
            <a:r>
              <a:rPr lang="en-US"/>
              <a:t>Sub Heading</a:t>
            </a:r>
          </a:p>
        </p:txBody>
      </p:sp>
      <p:sp>
        <p:nvSpPr>
          <p:cNvPr id="6" name="Rectangle 5">
            <a:extLst>
              <a:ext uri="{FF2B5EF4-FFF2-40B4-BE49-F238E27FC236}">
                <a16:creationId xmlns:a16="http://schemas.microsoft.com/office/drawing/2014/main" id="{752F1AFD-5D20-4D62-B142-BCD313EB03CB}"/>
              </a:ext>
            </a:extLst>
          </p:cNvPr>
          <p:cNvSpPr/>
          <p:nvPr userDrawn="1"/>
        </p:nvSpPr>
        <p:spPr>
          <a:xfrm>
            <a:off x="957470" y="3431444"/>
            <a:ext cx="8186530" cy="104059"/>
          </a:xfrm>
          <a:prstGeom prst="rect">
            <a:avLst/>
          </a:prstGeom>
          <a:solidFill>
            <a:srgbClr val="26A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tx1"/>
              </a:solidFill>
            </a:endParaRPr>
          </a:p>
        </p:txBody>
      </p:sp>
      <p:pic>
        <p:nvPicPr>
          <p:cNvPr id="7" name="Picture 6">
            <a:extLst>
              <a:ext uri="{FF2B5EF4-FFF2-40B4-BE49-F238E27FC236}">
                <a16:creationId xmlns:a16="http://schemas.microsoft.com/office/drawing/2014/main" id="{80593C65-00FD-4E70-8B5A-39FF5E11DB6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3752904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5_Title Slide">
    <p:bg>
      <p:bgPr>
        <a:solidFill>
          <a:schemeClr val="tx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7E67F98-B714-D041-A04C-4C2035C1560B}"/>
              </a:ext>
            </a:extLst>
          </p:cNvPr>
          <p:cNvSpPr/>
          <p:nvPr userDrawn="1"/>
        </p:nvSpPr>
        <p:spPr>
          <a:xfrm>
            <a:off x="957470" y="3431444"/>
            <a:ext cx="8186530" cy="104059"/>
          </a:xfrm>
          <a:prstGeom prst="rect">
            <a:avLst/>
          </a:prstGeom>
          <a:solidFill>
            <a:srgbClr val="AEA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tx1"/>
              </a:solidFill>
            </a:endParaRPr>
          </a:p>
        </p:txBody>
      </p:sp>
      <p:sp>
        <p:nvSpPr>
          <p:cNvPr id="8" name="Text Placeholder 6">
            <a:extLst>
              <a:ext uri="{FF2B5EF4-FFF2-40B4-BE49-F238E27FC236}">
                <a16:creationId xmlns:a16="http://schemas.microsoft.com/office/drawing/2014/main" id="{446CEFB1-B3B9-2A4D-8B9E-1DE933521454}"/>
              </a:ext>
            </a:extLst>
          </p:cNvPr>
          <p:cNvSpPr>
            <a:spLocks noGrp="1"/>
          </p:cNvSpPr>
          <p:nvPr>
            <p:ph type="body" sz="quarter" idx="11" hasCustomPrompt="1"/>
          </p:nvPr>
        </p:nvSpPr>
        <p:spPr>
          <a:xfrm>
            <a:off x="5501156" y="2433251"/>
            <a:ext cx="2921634" cy="969496"/>
          </a:xfrm>
          <a:prstGeom prst="rect">
            <a:avLst/>
          </a:prstGeom>
          <a:noFill/>
          <a:ln w="57150" cap="sq">
            <a:noFill/>
            <a:miter lim="800000"/>
          </a:ln>
        </p:spPr>
        <p:txBody>
          <a:bodyPr wrap="none" lIns="274320" tIns="274320" rIns="274320" bIns="274320" anchor="b">
            <a:spAutoFit/>
          </a:bodyPr>
          <a:lstStyle>
            <a:lvl1pPr marL="0" indent="0" algn="r">
              <a:buNone/>
              <a:defRPr sz="3000" b="0">
                <a:solidFill>
                  <a:schemeClr val="bg1"/>
                </a:solidFill>
                <a:latin typeface="Arial" panose="020B0604020202020204" pitchFamily="34" charset="0"/>
                <a:cs typeface="Arial" panose="020B0604020202020204" pitchFamily="34" charset="0"/>
              </a:defRPr>
            </a:lvl1pPr>
          </a:lstStyle>
          <a:p>
            <a:pPr lvl="0"/>
            <a:r>
              <a:rPr lang="en-US"/>
              <a:t>Main Heading</a:t>
            </a:r>
          </a:p>
        </p:txBody>
      </p:sp>
      <p:sp>
        <p:nvSpPr>
          <p:cNvPr id="9" name="Rectangle 8">
            <a:extLst>
              <a:ext uri="{FF2B5EF4-FFF2-40B4-BE49-F238E27FC236}">
                <a16:creationId xmlns:a16="http://schemas.microsoft.com/office/drawing/2014/main" id="{0D03F8AD-821E-9140-89B0-E4D56C91A66B}"/>
              </a:ext>
            </a:extLst>
          </p:cNvPr>
          <p:cNvSpPr/>
          <p:nvPr userDrawn="1"/>
        </p:nvSpPr>
        <p:spPr>
          <a:xfrm>
            <a:off x="6894576" y="3734278"/>
            <a:ext cx="1291955" cy="696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Arial" panose="020B0604020202020204" pitchFamily="34" charset="0"/>
              <a:cs typeface="Arial" panose="020B0604020202020204" pitchFamily="34" charset="0"/>
            </a:endParaRPr>
          </a:p>
        </p:txBody>
      </p:sp>
      <p:sp>
        <p:nvSpPr>
          <p:cNvPr id="5" name="Text Placeholder 6">
            <a:extLst>
              <a:ext uri="{FF2B5EF4-FFF2-40B4-BE49-F238E27FC236}">
                <a16:creationId xmlns:a16="http://schemas.microsoft.com/office/drawing/2014/main" id="{DDFFDA72-313A-E246-BD25-B61383E0BC04}"/>
              </a:ext>
            </a:extLst>
          </p:cNvPr>
          <p:cNvSpPr>
            <a:spLocks noGrp="1"/>
          </p:cNvSpPr>
          <p:nvPr>
            <p:ph type="body" sz="quarter" idx="12" hasCustomPrompt="1"/>
          </p:nvPr>
        </p:nvSpPr>
        <p:spPr>
          <a:xfrm>
            <a:off x="6535094" y="3348551"/>
            <a:ext cx="1887696" cy="803297"/>
          </a:xfrm>
          <a:prstGeom prst="rect">
            <a:avLst/>
          </a:prstGeom>
          <a:noFill/>
          <a:ln w="57150" cap="sq">
            <a:noFill/>
            <a:miter lim="800000"/>
          </a:ln>
        </p:spPr>
        <p:txBody>
          <a:bodyPr wrap="none" lIns="274320" tIns="274320" rIns="274320" bIns="274320" anchor="b">
            <a:spAutoFit/>
          </a:bodyPr>
          <a:lstStyle>
            <a:lvl1pPr marL="0" indent="0" algn="r">
              <a:buNone/>
              <a:defRPr sz="1800" b="0">
                <a:solidFill>
                  <a:schemeClr val="bg1"/>
                </a:solidFill>
                <a:latin typeface="Arial" panose="020B0604020202020204" pitchFamily="34" charset="0"/>
                <a:cs typeface="Arial" panose="020B0604020202020204" pitchFamily="34" charset="0"/>
              </a:defRPr>
            </a:lvl1pPr>
          </a:lstStyle>
          <a:p>
            <a:pPr lvl="0"/>
            <a:r>
              <a:rPr lang="en-US"/>
              <a:t>Sub Heading</a:t>
            </a:r>
          </a:p>
        </p:txBody>
      </p:sp>
      <p:pic>
        <p:nvPicPr>
          <p:cNvPr id="6" name="Picture 5">
            <a:extLst>
              <a:ext uri="{FF2B5EF4-FFF2-40B4-BE49-F238E27FC236}">
                <a16:creationId xmlns:a16="http://schemas.microsoft.com/office/drawing/2014/main" id="{EDA69554-99D5-4A63-BB84-66223392736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1303644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6_Title Slide">
    <p:bg>
      <p:bgPr>
        <a:solidFill>
          <a:schemeClr val="tx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7E67F98-B714-D041-A04C-4C2035C1560B}"/>
              </a:ext>
            </a:extLst>
          </p:cNvPr>
          <p:cNvSpPr/>
          <p:nvPr userDrawn="1"/>
        </p:nvSpPr>
        <p:spPr>
          <a:xfrm>
            <a:off x="957470" y="3431444"/>
            <a:ext cx="8186530" cy="104059"/>
          </a:xfrm>
          <a:prstGeom prst="rect">
            <a:avLst/>
          </a:prstGeom>
          <a:solidFill>
            <a:srgbClr val="FFBA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tx1"/>
              </a:solidFill>
            </a:endParaRPr>
          </a:p>
        </p:txBody>
      </p:sp>
      <p:sp>
        <p:nvSpPr>
          <p:cNvPr id="8" name="Text Placeholder 6">
            <a:extLst>
              <a:ext uri="{FF2B5EF4-FFF2-40B4-BE49-F238E27FC236}">
                <a16:creationId xmlns:a16="http://schemas.microsoft.com/office/drawing/2014/main" id="{446CEFB1-B3B9-2A4D-8B9E-1DE933521454}"/>
              </a:ext>
            </a:extLst>
          </p:cNvPr>
          <p:cNvSpPr>
            <a:spLocks noGrp="1"/>
          </p:cNvSpPr>
          <p:nvPr>
            <p:ph type="body" sz="quarter" idx="11" hasCustomPrompt="1"/>
          </p:nvPr>
        </p:nvSpPr>
        <p:spPr>
          <a:xfrm>
            <a:off x="5501156" y="2433251"/>
            <a:ext cx="2921634" cy="969496"/>
          </a:xfrm>
          <a:prstGeom prst="rect">
            <a:avLst/>
          </a:prstGeom>
          <a:noFill/>
          <a:ln w="57150" cap="sq">
            <a:noFill/>
            <a:miter lim="800000"/>
          </a:ln>
        </p:spPr>
        <p:txBody>
          <a:bodyPr wrap="none" lIns="274320" tIns="274320" rIns="274320" bIns="274320" anchor="b">
            <a:spAutoFit/>
          </a:bodyPr>
          <a:lstStyle>
            <a:lvl1pPr marL="0" indent="0" algn="r">
              <a:buNone/>
              <a:defRPr sz="3000" b="0">
                <a:solidFill>
                  <a:schemeClr val="bg1"/>
                </a:solidFill>
                <a:latin typeface="Arial" panose="020B0604020202020204" pitchFamily="34" charset="0"/>
                <a:cs typeface="Arial" panose="020B0604020202020204" pitchFamily="34" charset="0"/>
              </a:defRPr>
            </a:lvl1pPr>
          </a:lstStyle>
          <a:p>
            <a:pPr lvl="0"/>
            <a:r>
              <a:rPr lang="en-US"/>
              <a:t>Main Heading</a:t>
            </a:r>
          </a:p>
        </p:txBody>
      </p:sp>
      <p:sp>
        <p:nvSpPr>
          <p:cNvPr id="9" name="Rectangle 8">
            <a:extLst>
              <a:ext uri="{FF2B5EF4-FFF2-40B4-BE49-F238E27FC236}">
                <a16:creationId xmlns:a16="http://schemas.microsoft.com/office/drawing/2014/main" id="{0D03F8AD-821E-9140-89B0-E4D56C91A66B}"/>
              </a:ext>
            </a:extLst>
          </p:cNvPr>
          <p:cNvSpPr/>
          <p:nvPr userDrawn="1"/>
        </p:nvSpPr>
        <p:spPr>
          <a:xfrm>
            <a:off x="6894576" y="3734278"/>
            <a:ext cx="1291955" cy="696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Arial" panose="020B0604020202020204" pitchFamily="34" charset="0"/>
              <a:cs typeface="Arial" panose="020B0604020202020204" pitchFamily="34" charset="0"/>
            </a:endParaRPr>
          </a:p>
        </p:txBody>
      </p:sp>
      <p:sp>
        <p:nvSpPr>
          <p:cNvPr id="5" name="Text Placeholder 6">
            <a:extLst>
              <a:ext uri="{FF2B5EF4-FFF2-40B4-BE49-F238E27FC236}">
                <a16:creationId xmlns:a16="http://schemas.microsoft.com/office/drawing/2014/main" id="{DDFFDA72-313A-E246-BD25-B61383E0BC04}"/>
              </a:ext>
            </a:extLst>
          </p:cNvPr>
          <p:cNvSpPr>
            <a:spLocks noGrp="1"/>
          </p:cNvSpPr>
          <p:nvPr>
            <p:ph type="body" sz="quarter" idx="12" hasCustomPrompt="1"/>
          </p:nvPr>
        </p:nvSpPr>
        <p:spPr>
          <a:xfrm>
            <a:off x="6535094" y="3348551"/>
            <a:ext cx="1887696" cy="803297"/>
          </a:xfrm>
          <a:prstGeom prst="rect">
            <a:avLst/>
          </a:prstGeom>
          <a:noFill/>
          <a:ln w="57150" cap="sq">
            <a:noFill/>
            <a:miter lim="800000"/>
          </a:ln>
        </p:spPr>
        <p:txBody>
          <a:bodyPr wrap="none" lIns="274320" tIns="274320" rIns="274320" bIns="274320" anchor="b">
            <a:spAutoFit/>
          </a:bodyPr>
          <a:lstStyle>
            <a:lvl1pPr marL="0" indent="0" algn="r">
              <a:buNone/>
              <a:defRPr sz="1800" b="0">
                <a:solidFill>
                  <a:schemeClr val="bg1"/>
                </a:solidFill>
                <a:latin typeface="Arial" panose="020B0604020202020204" pitchFamily="34" charset="0"/>
                <a:cs typeface="Arial" panose="020B0604020202020204" pitchFamily="34" charset="0"/>
              </a:defRPr>
            </a:lvl1pPr>
          </a:lstStyle>
          <a:p>
            <a:pPr lvl="0"/>
            <a:r>
              <a:rPr lang="en-US"/>
              <a:t>Sub Heading</a:t>
            </a:r>
          </a:p>
        </p:txBody>
      </p:sp>
      <p:pic>
        <p:nvPicPr>
          <p:cNvPr id="6" name="Picture 5">
            <a:extLst>
              <a:ext uri="{FF2B5EF4-FFF2-40B4-BE49-F238E27FC236}">
                <a16:creationId xmlns:a16="http://schemas.microsoft.com/office/drawing/2014/main" id="{EDA69554-99D5-4A63-BB84-66223392736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145362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F362B57-F0AA-2D48-84CC-78FDE7F0917F}"/>
              </a:ext>
            </a:extLst>
          </p:cNvPr>
          <p:cNvPicPr>
            <a:picLocks noChangeAspect="1"/>
          </p:cNvPicPr>
          <p:nvPr userDrawn="1"/>
        </p:nvPicPr>
        <p:blipFill rotWithShape="1">
          <a:blip r:embed="rId2"/>
          <a:srcRect r="16544"/>
          <a:stretch/>
        </p:blipFill>
        <p:spPr>
          <a:xfrm>
            <a:off x="2707171" y="0"/>
            <a:ext cx="6436829" cy="5143500"/>
          </a:xfrm>
          <a:prstGeom prst="rect">
            <a:avLst/>
          </a:prstGeom>
        </p:spPr>
      </p:pic>
      <p:sp>
        <p:nvSpPr>
          <p:cNvPr id="5" name="Freeform 4">
            <a:extLst>
              <a:ext uri="{FF2B5EF4-FFF2-40B4-BE49-F238E27FC236}">
                <a16:creationId xmlns:a16="http://schemas.microsoft.com/office/drawing/2014/main" id="{87EE6D4C-F8E6-0942-B247-8F8AF7A902D8}"/>
              </a:ext>
            </a:extLst>
          </p:cNvPr>
          <p:cNvSpPr/>
          <p:nvPr userDrawn="1"/>
        </p:nvSpPr>
        <p:spPr>
          <a:xfrm flipH="1">
            <a:off x="0" y="0"/>
            <a:ext cx="6069039" cy="5156688"/>
          </a:xfrm>
          <a:custGeom>
            <a:avLst/>
            <a:gdLst>
              <a:gd name="connsiteX0" fmla="*/ 2684207 w 8288594"/>
              <a:gd name="connsiteY0" fmla="*/ 0 h 6902245"/>
              <a:gd name="connsiteX1" fmla="*/ 8288594 w 8288594"/>
              <a:gd name="connsiteY1" fmla="*/ 0 h 6902245"/>
              <a:gd name="connsiteX2" fmla="*/ 8273845 w 8288594"/>
              <a:gd name="connsiteY2" fmla="*/ 6902245 h 6902245"/>
              <a:gd name="connsiteX3" fmla="*/ 1312607 w 8288594"/>
              <a:gd name="connsiteY3" fmla="*/ 6902245 h 6902245"/>
              <a:gd name="connsiteX4" fmla="*/ 0 w 8288594"/>
              <a:gd name="connsiteY4" fmla="*/ 4572000 h 6902245"/>
              <a:gd name="connsiteX5" fmla="*/ 2684207 w 8288594"/>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88594" h="6902245">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6" name="Picture 5">
            <a:extLst>
              <a:ext uri="{FF2B5EF4-FFF2-40B4-BE49-F238E27FC236}">
                <a16:creationId xmlns:a16="http://schemas.microsoft.com/office/drawing/2014/main" id="{DF60F390-3205-2A4F-B6B0-64ECA81ED78D}"/>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
        <p:nvSpPr>
          <p:cNvPr id="9" name="TextBox 8">
            <a:extLst>
              <a:ext uri="{FF2B5EF4-FFF2-40B4-BE49-F238E27FC236}">
                <a16:creationId xmlns:a16="http://schemas.microsoft.com/office/drawing/2014/main" id="{AFB6BB81-D690-0241-B8CE-F353F66B638A}"/>
              </a:ext>
            </a:extLst>
          </p:cNvPr>
          <p:cNvSpPr txBox="1"/>
          <p:nvPr userDrawn="1"/>
        </p:nvSpPr>
        <p:spPr>
          <a:xfrm>
            <a:off x="118007" y="4806109"/>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spTree>
    <p:extLst>
      <p:ext uri="{BB962C8B-B14F-4D97-AF65-F5344CB8AC3E}">
        <p14:creationId xmlns:p14="http://schemas.microsoft.com/office/powerpoint/2010/main" val="1767370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A1E0EF5-B893-2C4B-A17A-AC59E0C6B1FD}"/>
              </a:ext>
            </a:extLst>
          </p:cNvPr>
          <p:cNvPicPr>
            <a:picLocks noChangeAspect="1"/>
          </p:cNvPicPr>
          <p:nvPr userDrawn="1"/>
        </p:nvPicPr>
        <p:blipFill rotWithShape="1">
          <a:blip r:embed="rId2"/>
          <a:srcRect r="12041"/>
          <a:stretch/>
        </p:blipFill>
        <p:spPr>
          <a:xfrm>
            <a:off x="2359830" y="0"/>
            <a:ext cx="6784170" cy="5143500"/>
          </a:xfrm>
          <a:prstGeom prst="rect">
            <a:avLst/>
          </a:prstGeom>
        </p:spPr>
      </p:pic>
      <p:sp>
        <p:nvSpPr>
          <p:cNvPr id="5" name="Freeform 4">
            <a:extLst>
              <a:ext uri="{FF2B5EF4-FFF2-40B4-BE49-F238E27FC236}">
                <a16:creationId xmlns:a16="http://schemas.microsoft.com/office/drawing/2014/main" id="{87EE6D4C-F8E6-0942-B247-8F8AF7A902D8}"/>
              </a:ext>
            </a:extLst>
          </p:cNvPr>
          <p:cNvSpPr/>
          <p:nvPr userDrawn="1"/>
        </p:nvSpPr>
        <p:spPr>
          <a:xfrm flipH="1">
            <a:off x="0" y="0"/>
            <a:ext cx="6069039" cy="5156688"/>
          </a:xfrm>
          <a:custGeom>
            <a:avLst/>
            <a:gdLst>
              <a:gd name="connsiteX0" fmla="*/ 2684207 w 8288594"/>
              <a:gd name="connsiteY0" fmla="*/ 0 h 6902245"/>
              <a:gd name="connsiteX1" fmla="*/ 8288594 w 8288594"/>
              <a:gd name="connsiteY1" fmla="*/ 0 h 6902245"/>
              <a:gd name="connsiteX2" fmla="*/ 8273845 w 8288594"/>
              <a:gd name="connsiteY2" fmla="*/ 6902245 h 6902245"/>
              <a:gd name="connsiteX3" fmla="*/ 1312607 w 8288594"/>
              <a:gd name="connsiteY3" fmla="*/ 6902245 h 6902245"/>
              <a:gd name="connsiteX4" fmla="*/ 0 w 8288594"/>
              <a:gd name="connsiteY4" fmla="*/ 4572000 h 6902245"/>
              <a:gd name="connsiteX5" fmla="*/ 2684207 w 8288594"/>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88594" h="6902245">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6" name="Picture 5">
            <a:extLst>
              <a:ext uri="{FF2B5EF4-FFF2-40B4-BE49-F238E27FC236}">
                <a16:creationId xmlns:a16="http://schemas.microsoft.com/office/drawing/2014/main" id="{DF60F390-3205-2A4F-B6B0-64ECA81ED78D}"/>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
        <p:nvSpPr>
          <p:cNvPr id="9" name="TextBox 8">
            <a:extLst>
              <a:ext uri="{FF2B5EF4-FFF2-40B4-BE49-F238E27FC236}">
                <a16:creationId xmlns:a16="http://schemas.microsoft.com/office/drawing/2014/main" id="{AFB6BB81-D690-0241-B8CE-F353F66B638A}"/>
              </a:ext>
            </a:extLst>
          </p:cNvPr>
          <p:cNvSpPr txBox="1"/>
          <p:nvPr userDrawn="1"/>
        </p:nvSpPr>
        <p:spPr>
          <a:xfrm>
            <a:off x="118007" y="4806109"/>
            <a:ext cx="1221809"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 2020 D2L Corporation</a:t>
            </a:r>
          </a:p>
        </p:txBody>
      </p:sp>
    </p:spTree>
    <p:extLst>
      <p:ext uri="{BB962C8B-B14F-4D97-AF65-F5344CB8AC3E}">
        <p14:creationId xmlns:p14="http://schemas.microsoft.com/office/powerpoint/2010/main" val="3238269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Orange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Text Placeholder 4"/>
          <p:cNvSpPr>
            <a:spLocks noGrp="1"/>
          </p:cNvSpPr>
          <p:nvPr>
            <p:ph type="body" sz="quarter" idx="10"/>
          </p:nvPr>
        </p:nvSpPr>
        <p:spPr>
          <a:xfrm>
            <a:off x="260748" y="1014609"/>
            <a:ext cx="8254603" cy="3627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8"/>
          <p:cNvSpPr>
            <a:spLocks noGrp="1"/>
          </p:cNvSpPr>
          <p:nvPr>
            <p:ph type="title"/>
          </p:nvPr>
        </p:nvSpPr>
        <p:spPr>
          <a:xfrm>
            <a:off x="260798" y="244867"/>
            <a:ext cx="8254553" cy="563063"/>
          </a:xfrm>
          <a:prstGeom prst="rect">
            <a:avLst/>
          </a:prstGeom>
        </p:spPr>
        <p:txBody>
          <a:bodyPr vert="horz" lIns="91440" tIns="45720" rIns="91440" bIns="45720" rtlCol="0" anchor="t">
            <a:normAutofit/>
          </a:bodyPr>
          <a:lstStyle/>
          <a:p>
            <a:r>
              <a:rPr lang="en-US"/>
              <a:t>Click to edit Master title style</a:t>
            </a:r>
          </a:p>
        </p:txBody>
      </p:sp>
    </p:spTree>
    <p:extLst>
      <p:ext uri="{BB962C8B-B14F-4D97-AF65-F5344CB8AC3E}">
        <p14:creationId xmlns:p14="http://schemas.microsoft.com/office/powerpoint/2010/main" val="1760778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Pure White">
    <p:bg>
      <p:bgPr>
        <a:solidFill>
          <a:schemeClr val="tx1"/>
        </a:solidFill>
        <a:effectLst/>
      </p:bgPr>
    </p:bg>
    <p:spTree>
      <p:nvGrpSpPr>
        <p:cNvPr id="1" name=""/>
        <p:cNvGrpSpPr/>
        <p:nvPr/>
      </p:nvGrpSpPr>
      <p:grpSpPr>
        <a:xfrm>
          <a:off x="0" y="0"/>
          <a:ext cx="0" cy="0"/>
          <a:chOff x="0" y="0"/>
          <a:chExt cx="0" cy="0"/>
        </a:xfrm>
      </p:grpSpPr>
      <p:sp>
        <p:nvSpPr>
          <p:cNvPr id="4" name="Text Placeholder 4"/>
          <p:cNvSpPr>
            <a:spLocks noGrp="1"/>
          </p:cNvSpPr>
          <p:nvPr>
            <p:ph type="body" sz="quarter" idx="10"/>
          </p:nvPr>
        </p:nvSpPr>
        <p:spPr>
          <a:xfrm>
            <a:off x="260748" y="1014609"/>
            <a:ext cx="8254603" cy="3627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Placeholder 8"/>
          <p:cNvSpPr>
            <a:spLocks noGrp="1"/>
          </p:cNvSpPr>
          <p:nvPr>
            <p:ph type="title"/>
          </p:nvPr>
        </p:nvSpPr>
        <p:spPr>
          <a:xfrm>
            <a:off x="260798" y="244867"/>
            <a:ext cx="8254553" cy="563063"/>
          </a:xfrm>
          <a:prstGeom prst="rect">
            <a:avLst/>
          </a:prstGeom>
        </p:spPr>
        <p:txBody>
          <a:bodyPr vert="horz" lIns="91440" tIns="45720" rIns="91440" bIns="45720" rtlCol="0" anchor="t">
            <a:normAutofit/>
          </a:bodyPr>
          <a:lstStyle>
            <a:lvl1pPr>
              <a:defRPr>
                <a:solidFill>
                  <a:schemeClr val="accent5"/>
                </a:solidFill>
              </a:defRPr>
            </a:lvl1pPr>
          </a:lstStyle>
          <a:p>
            <a:r>
              <a:rPr lang="en-US"/>
              <a:t>Click to edit Master title style</a:t>
            </a:r>
          </a:p>
        </p:txBody>
      </p:sp>
      <p:pic>
        <p:nvPicPr>
          <p:cNvPr id="5" name="Picture 4">
            <a:extLst>
              <a:ext uri="{FF2B5EF4-FFF2-40B4-BE49-F238E27FC236}">
                <a16:creationId xmlns:a16="http://schemas.microsoft.com/office/drawing/2014/main" id="{A7547CBF-CB5B-974C-86F1-8AFA7EB3C9F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1133008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94_Custom Layout">
    <p:spTree>
      <p:nvGrpSpPr>
        <p:cNvPr id="1" name=""/>
        <p:cNvGrpSpPr/>
        <p:nvPr/>
      </p:nvGrpSpPr>
      <p:grpSpPr>
        <a:xfrm>
          <a:off x="0" y="0"/>
          <a:ext cx="0" cy="0"/>
          <a:chOff x="0" y="0"/>
          <a:chExt cx="0" cy="0"/>
        </a:xfrm>
      </p:grpSpPr>
      <p:sp>
        <p:nvSpPr>
          <p:cNvPr id="9" name="Picture Placeholder 8"/>
          <p:cNvSpPr>
            <a:spLocks noGrp="1"/>
          </p:cNvSpPr>
          <p:nvPr userDrawn="1">
            <p:ph type="pic" sz="quarter" idx="11"/>
          </p:nvPr>
        </p:nvSpPr>
        <p:spPr>
          <a:xfrm>
            <a:off x="2252244" y="-25992"/>
            <a:ext cx="3239854" cy="1619927"/>
          </a:xfrm>
          <a:custGeom>
            <a:avLst/>
            <a:gdLst>
              <a:gd name="connsiteX0" fmla="*/ 1 w 4319805"/>
              <a:gd name="connsiteY0" fmla="*/ 0 h 2159903"/>
              <a:gd name="connsiteX1" fmla="*/ 4319804 w 4319805"/>
              <a:gd name="connsiteY1" fmla="*/ 0 h 2159903"/>
              <a:gd name="connsiteX2" fmla="*/ 4319805 w 4319805"/>
              <a:gd name="connsiteY2" fmla="*/ 1 h 2159903"/>
              <a:gd name="connsiteX3" fmla="*/ 2159902 w 4319805"/>
              <a:gd name="connsiteY3" fmla="*/ 2159903 h 2159903"/>
              <a:gd name="connsiteX4" fmla="*/ 0 w 4319805"/>
              <a:gd name="connsiteY4" fmla="*/ 1 h 2159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19805" h="2159903">
                <a:moveTo>
                  <a:pt x="1" y="0"/>
                </a:moveTo>
                <a:lnTo>
                  <a:pt x="4319804" y="0"/>
                </a:lnTo>
                <a:lnTo>
                  <a:pt x="4319805" y="1"/>
                </a:lnTo>
                <a:lnTo>
                  <a:pt x="2159902" y="2159903"/>
                </a:lnTo>
                <a:lnTo>
                  <a:pt x="0" y="1"/>
                </a:lnTo>
                <a:close/>
              </a:path>
            </a:pathLst>
          </a:custGeom>
        </p:spPr>
        <p:txBody>
          <a:bodyPr wrap="square">
            <a:noAutofit/>
          </a:bodyPr>
          <a:lstStyle>
            <a:lvl1pPr>
              <a:defRPr sz="1013">
                <a:solidFill>
                  <a:srgbClr val="00B0F0"/>
                </a:solidFill>
              </a:defRPr>
            </a:lvl1pPr>
          </a:lstStyle>
          <a:p>
            <a:r>
              <a:rPr lang="en-US"/>
              <a:t>Click icon to add picture</a:t>
            </a:r>
            <a:endParaRPr lang="id-ID"/>
          </a:p>
        </p:txBody>
      </p:sp>
      <p:sp>
        <p:nvSpPr>
          <p:cNvPr id="11" name="Picture Placeholder 10"/>
          <p:cNvSpPr>
            <a:spLocks noGrp="1"/>
          </p:cNvSpPr>
          <p:nvPr>
            <p:ph type="pic" sz="quarter" idx="12"/>
          </p:nvPr>
        </p:nvSpPr>
        <p:spPr>
          <a:xfrm>
            <a:off x="4009520" y="128865"/>
            <a:ext cx="3239854" cy="3239854"/>
          </a:xfrm>
          <a:custGeom>
            <a:avLst/>
            <a:gdLst>
              <a:gd name="connsiteX0" fmla="*/ 2159902 w 4319805"/>
              <a:gd name="connsiteY0" fmla="*/ 0 h 4319805"/>
              <a:gd name="connsiteX1" fmla="*/ 4319805 w 4319805"/>
              <a:gd name="connsiteY1" fmla="*/ 2159903 h 4319805"/>
              <a:gd name="connsiteX2" fmla="*/ 2159902 w 4319805"/>
              <a:gd name="connsiteY2" fmla="*/ 4319805 h 4319805"/>
              <a:gd name="connsiteX3" fmla="*/ 0 w 4319805"/>
              <a:gd name="connsiteY3" fmla="*/ 2159903 h 4319805"/>
            </a:gdLst>
            <a:ahLst/>
            <a:cxnLst>
              <a:cxn ang="0">
                <a:pos x="connsiteX0" y="connsiteY0"/>
              </a:cxn>
              <a:cxn ang="0">
                <a:pos x="connsiteX1" y="connsiteY1"/>
              </a:cxn>
              <a:cxn ang="0">
                <a:pos x="connsiteX2" y="connsiteY2"/>
              </a:cxn>
              <a:cxn ang="0">
                <a:pos x="connsiteX3" y="connsiteY3"/>
              </a:cxn>
            </a:cxnLst>
            <a:rect l="l" t="t" r="r" b="b"/>
            <a:pathLst>
              <a:path w="4319805" h="4319805">
                <a:moveTo>
                  <a:pt x="2159902" y="0"/>
                </a:moveTo>
                <a:lnTo>
                  <a:pt x="4319805" y="2159903"/>
                </a:lnTo>
                <a:lnTo>
                  <a:pt x="2159902" y="4319805"/>
                </a:lnTo>
                <a:lnTo>
                  <a:pt x="0" y="2159903"/>
                </a:lnTo>
                <a:close/>
              </a:path>
            </a:pathLst>
          </a:custGeom>
        </p:spPr>
        <p:txBody>
          <a:bodyPr wrap="square">
            <a:noAutofit/>
          </a:bodyPr>
          <a:lstStyle>
            <a:lvl1pPr>
              <a:defRPr sz="1013">
                <a:solidFill>
                  <a:srgbClr val="00B0F0"/>
                </a:solidFill>
              </a:defRPr>
            </a:lvl1pPr>
          </a:lstStyle>
          <a:p>
            <a:r>
              <a:rPr lang="en-US"/>
              <a:t>Click icon to add picture</a:t>
            </a:r>
            <a:endParaRPr lang="id-ID"/>
          </a:p>
        </p:txBody>
      </p:sp>
      <p:sp>
        <p:nvSpPr>
          <p:cNvPr id="13" name="Picture Placeholder 12"/>
          <p:cNvSpPr>
            <a:spLocks noGrp="1"/>
          </p:cNvSpPr>
          <p:nvPr>
            <p:ph type="pic" sz="quarter" idx="13"/>
          </p:nvPr>
        </p:nvSpPr>
        <p:spPr>
          <a:xfrm>
            <a:off x="5766796" y="1903647"/>
            <a:ext cx="3239854" cy="3239854"/>
          </a:xfrm>
          <a:custGeom>
            <a:avLst/>
            <a:gdLst>
              <a:gd name="connsiteX0" fmla="*/ 2159902 w 4319805"/>
              <a:gd name="connsiteY0" fmla="*/ 0 h 4319805"/>
              <a:gd name="connsiteX1" fmla="*/ 4319805 w 4319805"/>
              <a:gd name="connsiteY1" fmla="*/ 2159903 h 4319805"/>
              <a:gd name="connsiteX2" fmla="*/ 2159902 w 4319805"/>
              <a:gd name="connsiteY2" fmla="*/ 4319805 h 4319805"/>
              <a:gd name="connsiteX3" fmla="*/ 0 w 4319805"/>
              <a:gd name="connsiteY3" fmla="*/ 2159903 h 4319805"/>
            </a:gdLst>
            <a:ahLst/>
            <a:cxnLst>
              <a:cxn ang="0">
                <a:pos x="connsiteX0" y="connsiteY0"/>
              </a:cxn>
              <a:cxn ang="0">
                <a:pos x="connsiteX1" y="connsiteY1"/>
              </a:cxn>
              <a:cxn ang="0">
                <a:pos x="connsiteX2" y="connsiteY2"/>
              </a:cxn>
              <a:cxn ang="0">
                <a:pos x="connsiteX3" y="connsiteY3"/>
              </a:cxn>
            </a:cxnLst>
            <a:rect l="l" t="t" r="r" b="b"/>
            <a:pathLst>
              <a:path w="4319805" h="4319805">
                <a:moveTo>
                  <a:pt x="2159902" y="0"/>
                </a:moveTo>
                <a:lnTo>
                  <a:pt x="4319805" y="2159903"/>
                </a:lnTo>
                <a:lnTo>
                  <a:pt x="2159902" y="4319805"/>
                </a:lnTo>
                <a:lnTo>
                  <a:pt x="0" y="2159903"/>
                </a:lnTo>
                <a:close/>
              </a:path>
            </a:pathLst>
          </a:custGeom>
        </p:spPr>
        <p:txBody>
          <a:bodyPr wrap="square">
            <a:noAutofit/>
          </a:bodyPr>
          <a:lstStyle>
            <a:lvl1pPr>
              <a:defRPr sz="1013">
                <a:solidFill>
                  <a:srgbClr val="00B0F0"/>
                </a:solidFill>
              </a:defRPr>
            </a:lvl1pPr>
          </a:lstStyle>
          <a:p>
            <a:r>
              <a:rPr lang="en-US"/>
              <a:t>Click icon to add picture</a:t>
            </a:r>
            <a:endParaRPr lang="id-ID"/>
          </a:p>
        </p:txBody>
      </p:sp>
      <p:sp>
        <p:nvSpPr>
          <p:cNvPr id="15" name="Picture Placeholder 14"/>
          <p:cNvSpPr>
            <a:spLocks noGrp="1"/>
          </p:cNvSpPr>
          <p:nvPr>
            <p:ph type="pic" sz="quarter" idx="14"/>
          </p:nvPr>
        </p:nvSpPr>
        <p:spPr>
          <a:xfrm>
            <a:off x="5766798" y="-25992"/>
            <a:ext cx="3239854" cy="1619927"/>
          </a:xfrm>
          <a:custGeom>
            <a:avLst/>
            <a:gdLst>
              <a:gd name="connsiteX0" fmla="*/ 1 w 4319805"/>
              <a:gd name="connsiteY0" fmla="*/ 0 h 2159903"/>
              <a:gd name="connsiteX1" fmla="*/ 4319804 w 4319805"/>
              <a:gd name="connsiteY1" fmla="*/ 0 h 2159903"/>
              <a:gd name="connsiteX2" fmla="*/ 4319805 w 4319805"/>
              <a:gd name="connsiteY2" fmla="*/ 1 h 2159903"/>
              <a:gd name="connsiteX3" fmla="*/ 2159902 w 4319805"/>
              <a:gd name="connsiteY3" fmla="*/ 2159903 h 2159903"/>
              <a:gd name="connsiteX4" fmla="*/ 0 w 4319805"/>
              <a:gd name="connsiteY4" fmla="*/ 1 h 2159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19805" h="2159903">
                <a:moveTo>
                  <a:pt x="1" y="0"/>
                </a:moveTo>
                <a:lnTo>
                  <a:pt x="4319804" y="0"/>
                </a:lnTo>
                <a:lnTo>
                  <a:pt x="4319805" y="1"/>
                </a:lnTo>
                <a:lnTo>
                  <a:pt x="2159902" y="2159903"/>
                </a:lnTo>
                <a:lnTo>
                  <a:pt x="0" y="1"/>
                </a:lnTo>
                <a:close/>
              </a:path>
            </a:pathLst>
          </a:custGeom>
        </p:spPr>
        <p:txBody>
          <a:bodyPr wrap="square">
            <a:noAutofit/>
          </a:bodyPr>
          <a:lstStyle>
            <a:lvl1pPr>
              <a:defRPr sz="1013">
                <a:solidFill>
                  <a:srgbClr val="00B0F0"/>
                </a:solidFill>
              </a:defRPr>
            </a:lvl1pPr>
          </a:lstStyle>
          <a:p>
            <a:r>
              <a:rPr lang="en-US"/>
              <a:t>Click icon to add picture</a:t>
            </a:r>
            <a:endParaRPr lang="id-ID"/>
          </a:p>
        </p:txBody>
      </p:sp>
      <p:sp>
        <p:nvSpPr>
          <p:cNvPr id="21" name="Picture Placeholder 20"/>
          <p:cNvSpPr>
            <a:spLocks noGrp="1"/>
          </p:cNvSpPr>
          <p:nvPr>
            <p:ph type="pic" sz="quarter" idx="15"/>
          </p:nvPr>
        </p:nvSpPr>
        <p:spPr>
          <a:xfrm>
            <a:off x="7524074" y="128864"/>
            <a:ext cx="1619927" cy="3239854"/>
          </a:xfrm>
          <a:custGeom>
            <a:avLst/>
            <a:gdLst>
              <a:gd name="connsiteX0" fmla="*/ 2159902 w 2159903"/>
              <a:gd name="connsiteY0" fmla="*/ 0 h 4319805"/>
              <a:gd name="connsiteX1" fmla="*/ 2159903 w 2159903"/>
              <a:gd name="connsiteY1" fmla="*/ 1 h 4319805"/>
              <a:gd name="connsiteX2" fmla="*/ 2159903 w 2159903"/>
              <a:gd name="connsiteY2" fmla="*/ 4319804 h 4319805"/>
              <a:gd name="connsiteX3" fmla="*/ 2159902 w 2159903"/>
              <a:gd name="connsiteY3" fmla="*/ 4319805 h 4319805"/>
              <a:gd name="connsiteX4" fmla="*/ 0 w 2159903"/>
              <a:gd name="connsiteY4" fmla="*/ 2159902 h 4319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9903" h="4319805">
                <a:moveTo>
                  <a:pt x="2159902" y="0"/>
                </a:moveTo>
                <a:lnTo>
                  <a:pt x="2159903" y="1"/>
                </a:lnTo>
                <a:lnTo>
                  <a:pt x="2159903" y="4319804"/>
                </a:lnTo>
                <a:lnTo>
                  <a:pt x="2159902" y="4319805"/>
                </a:lnTo>
                <a:lnTo>
                  <a:pt x="0" y="2159902"/>
                </a:lnTo>
                <a:close/>
              </a:path>
            </a:pathLst>
          </a:custGeom>
        </p:spPr>
        <p:txBody>
          <a:bodyPr wrap="square">
            <a:noAutofit/>
          </a:bodyPr>
          <a:lstStyle>
            <a:lvl1pPr>
              <a:defRPr sz="1013">
                <a:solidFill>
                  <a:srgbClr val="00B0F0"/>
                </a:solidFill>
              </a:defRPr>
            </a:lvl1pPr>
          </a:lstStyle>
          <a:p>
            <a:r>
              <a:rPr lang="en-US"/>
              <a:t>Click icon to add picture</a:t>
            </a:r>
            <a:endParaRPr lang="id-ID"/>
          </a:p>
        </p:txBody>
      </p:sp>
    </p:spTree>
    <p:extLst>
      <p:ext uri="{BB962C8B-B14F-4D97-AF65-F5344CB8AC3E}">
        <p14:creationId xmlns:p14="http://schemas.microsoft.com/office/powerpoint/2010/main" val="3208012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8_Orange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6720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Content" preserve="1">
  <p:cSld name="Title and Content">
    <p:spTree>
      <p:nvGrpSpPr>
        <p:cNvPr id="1" name="Shape 1470"/>
        <p:cNvGrpSpPr/>
        <p:nvPr/>
      </p:nvGrpSpPr>
      <p:grpSpPr>
        <a:xfrm>
          <a:off x="0" y="0"/>
          <a:ext cx="0" cy="0"/>
          <a:chOff x="0" y="0"/>
          <a:chExt cx="0" cy="0"/>
        </a:xfrm>
      </p:grpSpPr>
      <p:sp>
        <p:nvSpPr>
          <p:cNvPr id="2" name="Round Single Corner Rectangle 1">
            <a:extLst>
              <a:ext uri="{FF2B5EF4-FFF2-40B4-BE49-F238E27FC236}">
                <a16:creationId xmlns:a16="http://schemas.microsoft.com/office/drawing/2014/main" id="{1A505211-2578-F746-9BA0-3FDBA7E4E24A}"/>
              </a:ext>
            </a:extLst>
          </p:cNvPr>
          <p:cNvSpPr/>
          <p:nvPr userDrawn="1"/>
        </p:nvSpPr>
        <p:spPr>
          <a:xfrm rot="5400000">
            <a:off x="-578196" y="578196"/>
            <a:ext cx="4667688" cy="3511296"/>
          </a:xfrm>
          <a:prstGeom prst="round1Rect">
            <a:avLst>
              <a:gd name="adj" fmla="val 46193"/>
            </a:avLst>
          </a:prstGeom>
          <a:noFill/>
          <a:ln w="63500" cap="rnd">
            <a:solidFill>
              <a:srgbClr val="FF6B7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5" name="Google Shape;2654;p506">
            <a:extLst>
              <a:ext uri="{FF2B5EF4-FFF2-40B4-BE49-F238E27FC236}">
                <a16:creationId xmlns:a16="http://schemas.microsoft.com/office/drawing/2014/main" id="{4B3BB832-1F6B-DD43-B7E9-A6CA464794F5}"/>
              </a:ext>
            </a:extLst>
          </p:cNvPr>
          <p:cNvSpPr txBox="1"/>
          <p:nvPr userDrawn="1"/>
        </p:nvSpPr>
        <p:spPr>
          <a:xfrm>
            <a:off x="318567" y="0"/>
            <a:ext cx="583425" cy="789747"/>
          </a:xfrm>
          <a:prstGeom prst="rect">
            <a:avLst/>
          </a:prstGeom>
          <a:noFill/>
          <a:ln>
            <a:noFill/>
          </a:ln>
        </p:spPr>
        <p:txBody>
          <a:bodyPr spcFirstLastPara="1" wrap="square" lIns="51431" tIns="25706" rIns="51431" bIns="25706" anchor="t" anchorCtr="0">
            <a:noAutofit/>
          </a:bodyPr>
          <a:lstStyle/>
          <a:p>
            <a:pPr marL="0" marR="0" lvl="0" indent="0" algn="l" rtl="0">
              <a:lnSpc>
                <a:spcPct val="100000"/>
              </a:lnSpc>
              <a:spcBef>
                <a:spcPts val="0"/>
              </a:spcBef>
              <a:spcAft>
                <a:spcPts val="0"/>
              </a:spcAft>
              <a:buClr>
                <a:srgbClr val="006FBF"/>
              </a:buClr>
              <a:buSzPts val="15000"/>
              <a:buFont typeface="Arial"/>
              <a:buNone/>
            </a:pPr>
            <a:r>
              <a:rPr lang="en" sz="12450" b="0" i="0" u="none" strike="noStrike" cap="none" spc="-225">
                <a:solidFill>
                  <a:srgbClr val="FF6B70"/>
                </a:solidFill>
                <a:latin typeface="Arial Black" panose="020B0604020202020204" pitchFamily="34" charset="0"/>
                <a:ea typeface="Arial"/>
                <a:cs typeface="Arial Black" panose="020B0604020202020204" pitchFamily="34" charset="0"/>
                <a:sym typeface="Arial"/>
              </a:rPr>
              <a:t>“</a:t>
            </a:r>
            <a:r>
              <a:rPr lang="en" sz="12450" b="0" i="0" u="none" strike="noStrike" cap="none">
                <a:solidFill>
                  <a:srgbClr val="FF6B70"/>
                </a:solidFill>
                <a:latin typeface="Arial Black" panose="020B0604020202020204" pitchFamily="34" charset="0"/>
                <a:ea typeface="Arial"/>
                <a:cs typeface="Arial Black" panose="020B0604020202020204" pitchFamily="34" charset="0"/>
                <a:sym typeface="Arial"/>
              </a:rPr>
              <a:t> </a:t>
            </a:r>
            <a:r>
              <a:rPr lang="en" sz="12450" b="0" i="0" u="none" strike="noStrike" cap="none">
                <a:solidFill>
                  <a:srgbClr val="FF6B70"/>
                </a:solidFill>
                <a:latin typeface="Arial Black" panose="020B0604020202020204" pitchFamily="34" charset="0"/>
                <a:cs typeface="Arial Black" panose="020B0604020202020204" pitchFamily="34" charset="0"/>
                <a:sym typeface="Arial"/>
              </a:rPr>
              <a:t> </a:t>
            </a:r>
            <a:endParaRPr sz="12450" b="0" i="0">
              <a:solidFill>
                <a:srgbClr val="FF6B70"/>
              </a:solidFill>
              <a:latin typeface="Arial Black" panose="020B0604020202020204" pitchFamily="34" charset="0"/>
              <a:cs typeface="Arial Black" panose="020B0604020202020204" pitchFamily="34" charset="0"/>
            </a:endParaRPr>
          </a:p>
        </p:txBody>
      </p:sp>
      <p:pic>
        <p:nvPicPr>
          <p:cNvPr id="6" name="Picture 5">
            <a:extLst>
              <a:ext uri="{FF2B5EF4-FFF2-40B4-BE49-F238E27FC236}">
                <a16:creationId xmlns:a16="http://schemas.microsoft.com/office/drawing/2014/main" id="{2D54F9B1-25C8-2146-B011-FA17CCC5A9D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
        <p:nvSpPr>
          <p:cNvPr id="7" name="TextBox 6">
            <a:extLst>
              <a:ext uri="{FF2B5EF4-FFF2-40B4-BE49-F238E27FC236}">
                <a16:creationId xmlns:a16="http://schemas.microsoft.com/office/drawing/2014/main" id="{0E6B6B87-1AB0-B945-981B-C58A1596089C}"/>
              </a:ext>
            </a:extLst>
          </p:cNvPr>
          <p:cNvSpPr txBox="1"/>
          <p:nvPr userDrawn="1"/>
        </p:nvSpPr>
        <p:spPr>
          <a:xfrm>
            <a:off x="118007" y="4806109"/>
            <a:ext cx="1221809"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 2020 D2L Corporation</a:t>
            </a:r>
          </a:p>
        </p:txBody>
      </p:sp>
    </p:spTree>
    <p:extLst>
      <p:ext uri="{BB962C8B-B14F-4D97-AF65-F5344CB8AC3E}">
        <p14:creationId xmlns:p14="http://schemas.microsoft.com/office/powerpoint/2010/main" val="3553645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6_Orange Content">
    <p:bg>
      <p:bgPr>
        <a:solidFill>
          <a:srgbClr val="FFFFFF"/>
        </a:solidFill>
        <a:effectLst/>
      </p:bgPr>
    </p:bg>
    <p:spTree>
      <p:nvGrpSpPr>
        <p:cNvPr id="1" name=""/>
        <p:cNvGrpSpPr/>
        <p:nvPr/>
      </p:nvGrpSpPr>
      <p:grpSpPr>
        <a:xfrm>
          <a:off x="0" y="0"/>
          <a:ext cx="0" cy="0"/>
          <a:chOff x="0" y="0"/>
          <a:chExt cx="0" cy="0"/>
        </a:xfrm>
      </p:grpSpPr>
      <p:sp>
        <p:nvSpPr>
          <p:cNvPr id="2" name="Round Single Corner Rectangle 1">
            <a:extLst>
              <a:ext uri="{FF2B5EF4-FFF2-40B4-BE49-F238E27FC236}">
                <a16:creationId xmlns:a16="http://schemas.microsoft.com/office/drawing/2014/main" id="{E08551BA-3FAC-4A4C-B638-5EED0FA9003A}"/>
              </a:ext>
            </a:extLst>
          </p:cNvPr>
          <p:cNvSpPr/>
          <p:nvPr userDrawn="1"/>
        </p:nvSpPr>
        <p:spPr>
          <a:xfrm rot="16200000" flipV="1">
            <a:off x="292475" y="131107"/>
            <a:ext cx="4719919" cy="5304867"/>
          </a:xfrm>
          <a:prstGeom prst="round1Rect">
            <a:avLst>
              <a:gd name="adj" fmla="val 46193"/>
            </a:avLst>
          </a:prstGeom>
          <a:solidFill>
            <a:srgbClr val="AFA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88"/>
          </a:p>
        </p:txBody>
      </p:sp>
    </p:spTree>
    <p:extLst>
      <p:ext uri="{BB962C8B-B14F-4D97-AF65-F5344CB8AC3E}">
        <p14:creationId xmlns:p14="http://schemas.microsoft.com/office/powerpoint/2010/main" val="3664166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7_Orange Content">
    <p:bg>
      <p:bgPr>
        <a:solidFill>
          <a:srgbClr val="FFFFFF"/>
        </a:solidFill>
        <a:effectLst/>
      </p:bgPr>
    </p:bg>
    <p:spTree>
      <p:nvGrpSpPr>
        <p:cNvPr id="1" name=""/>
        <p:cNvGrpSpPr/>
        <p:nvPr/>
      </p:nvGrpSpPr>
      <p:grpSpPr>
        <a:xfrm>
          <a:off x="0" y="0"/>
          <a:ext cx="0" cy="0"/>
          <a:chOff x="0" y="0"/>
          <a:chExt cx="0" cy="0"/>
        </a:xfrm>
      </p:grpSpPr>
      <p:sp>
        <p:nvSpPr>
          <p:cNvPr id="2" name="Round Single Corner Rectangle 1">
            <a:extLst>
              <a:ext uri="{FF2B5EF4-FFF2-40B4-BE49-F238E27FC236}">
                <a16:creationId xmlns:a16="http://schemas.microsoft.com/office/drawing/2014/main" id="{E08551BA-3FAC-4A4C-B638-5EED0FA9003A}"/>
              </a:ext>
            </a:extLst>
          </p:cNvPr>
          <p:cNvSpPr/>
          <p:nvPr userDrawn="1"/>
        </p:nvSpPr>
        <p:spPr>
          <a:xfrm rot="16200000" flipV="1">
            <a:off x="292475" y="131107"/>
            <a:ext cx="4719919" cy="5304867"/>
          </a:xfrm>
          <a:prstGeom prst="round1Rect">
            <a:avLst>
              <a:gd name="adj" fmla="val 46193"/>
            </a:avLst>
          </a:prstGeom>
          <a:solidFill>
            <a:srgbClr val="8CCD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88"/>
          </a:p>
        </p:txBody>
      </p:sp>
    </p:spTree>
    <p:extLst>
      <p:ext uri="{BB962C8B-B14F-4D97-AF65-F5344CB8AC3E}">
        <p14:creationId xmlns:p14="http://schemas.microsoft.com/office/powerpoint/2010/main" val="3513371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9_Orange Content">
    <p:bg>
      <p:bgPr>
        <a:solidFill>
          <a:srgbClr val="FFFFFF"/>
        </a:solidFill>
        <a:effectLst/>
      </p:bgPr>
    </p:bg>
    <p:spTree>
      <p:nvGrpSpPr>
        <p:cNvPr id="1" name=""/>
        <p:cNvGrpSpPr/>
        <p:nvPr/>
      </p:nvGrpSpPr>
      <p:grpSpPr>
        <a:xfrm>
          <a:off x="0" y="0"/>
          <a:ext cx="0" cy="0"/>
          <a:chOff x="0" y="0"/>
          <a:chExt cx="0" cy="0"/>
        </a:xfrm>
      </p:grpSpPr>
      <p:sp>
        <p:nvSpPr>
          <p:cNvPr id="2" name="Round Single Corner Rectangle 1">
            <a:extLst>
              <a:ext uri="{FF2B5EF4-FFF2-40B4-BE49-F238E27FC236}">
                <a16:creationId xmlns:a16="http://schemas.microsoft.com/office/drawing/2014/main" id="{E08551BA-3FAC-4A4C-B638-5EED0FA9003A}"/>
              </a:ext>
            </a:extLst>
          </p:cNvPr>
          <p:cNvSpPr/>
          <p:nvPr userDrawn="1"/>
        </p:nvSpPr>
        <p:spPr>
          <a:xfrm rot="16200000" flipV="1">
            <a:off x="292475" y="131107"/>
            <a:ext cx="4719919" cy="5304867"/>
          </a:xfrm>
          <a:prstGeom prst="round1Rect">
            <a:avLst>
              <a:gd name="adj" fmla="val 46193"/>
            </a:avLst>
          </a:prstGeom>
          <a:solidFill>
            <a:srgbClr val="FFBA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88"/>
          </a:p>
        </p:txBody>
      </p:sp>
    </p:spTree>
    <p:extLst>
      <p:ext uri="{BB962C8B-B14F-4D97-AF65-F5344CB8AC3E}">
        <p14:creationId xmlns:p14="http://schemas.microsoft.com/office/powerpoint/2010/main" val="2120230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0_Orange Content">
    <p:bg>
      <p:bgPr>
        <a:solidFill>
          <a:srgbClr val="FFFFFF"/>
        </a:solidFill>
        <a:effectLst/>
      </p:bgPr>
    </p:bg>
    <p:spTree>
      <p:nvGrpSpPr>
        <p:cNvPr id="1" name=""/>
        <p:cNvGrpSpPr/>
        <p:nvPr/>
      </p:nvGrpSpPr>
      <p:grpSpPr>
        <a:xfrm>
          <a:off x="0" y="0"/>
          <a:ext cx="0" cy="0"/>
          <a:chOff x="0" y="0"/>
          <a:chExt cx="0" cy="0"/>
        </a:xfrm>
      </p:grpSpPr>
      <p:sp>
        <p:nvSpPr>
          <p:cNvPr id="2" name="Round Single Corner Rectangle 1">
            <a:extLst>
              <a:ext uri="{FF2B5EF4-FFF2-40B4-BE49-F238E27FC236}">
                <a16:creationId xmlns:a16="http://schemas.microsoft.com/office/drawing/2014/main" id="{E08551BA-3FAC-4A4C-B638-5EED0FA9003A}"/>
              </a:ext>
            </a:extLst>
          </p:cNvPr>
          <p:cNvSpPr/>
          <p:nvPr userDrawn="1"/>
        </p:nvSpPr>
        <p:spPr>
          <a:xfrm rot="16200000" flipV="1">
            <a:off x="292475" y="131107"/>
            <a:ext cx="4719919" cy="5304867"/>
          </a:xfrm>
          <a:prstGeom prst="round1Rect">
            <a:avLst>
              <a:gd name="adj" fmla="val 46193"/>
            </a:avLst>
          </a:prstGeom>
          <a:solidFill>
            <a:srgbClr val="00AD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88"/>
          </a:p>
        </p:txBody>
      </p:sp>
    </p:spTree>
    <p:extLst>
      <p:ext uri="{BB962C8B-B14F-4D97-AF65-F5344CB8AC3E}">
        <p14:creationId xmlns:p14="http://schemas.microsoft.com/office/powerpoint/2010/main" val="2437678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1_Orange Content">
    <p:bg>
      <p:bgPr>
        <a:solidFill>
          <a:srgbClr val="FFFFFF"/>
        </a:solidFill>
        <a:effectLst/>
      </p:bgPr>
    </p:bg>
    <p:spTree>
      <p:nvGrpSpPr>
        <p:cNvPr id="1" name=""/>
        <p:cNvGrpSpPr/>
        <p:nvPr/>
      </p:nvGrpSpPr>
      <p:grpSpPr>
        <a:xfrm>
          <a:off x="0" y="0"/>
          <a:ext cx="0" cy="0"/>
          <a:chOff x="0" y="0"/>
          <a:chExt cx="0" cy="0"/>
        </a:xfrm>
      </p:grpSpPr>
      <p:sp>
        <p:nvSpPr>
          <p:cNvPr id="2" name="Round Single Corner Rectangle 1">
            <a:extLst>
              <a:ext uri="{FF2B5EF4-FFF2-40B4-BE49-F238E27FC236}">
                <a16:creationId xmlns:a16="http://schemas.microsoft.com/office/drawing/2014/main" id="{E08551BA-3FAC-4A4C-B638-5EED0FA9003A}"/>
              </a:ext>
            </a:extLst>
          </p:cNvPr>
          <p:cNvSpPr/>
          <p:nvPr userDrawn="1"/>
        </p:nvSpPr>
        <p:spPr>
          <a:xfrm rot="16200000" flipV="1">
            <a:off x="1657351" y="-13609"/>
            <a:ext cx="3499757" cy="6814460"/>
          </a:xfrm>
          <a:prstGeom prst="round1Rect">
            <a:avLst>
              <a:gd name="adj" fmla="val 46193"/>
            </a:avLst>
          </a:prstGeom>
          <a:solidFill>
            <a:srgbClr val="00AD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88"/>
          </a:p>
        </p:txBody>
      </p:sp>
    </p:spTree>
    <p:extLst>
      <p:ext uri="{BB962C8B-B14F-4D97-AF65-F5344CB8AC3E}">
        <p14:creationId xmlns:p14="http://schemas.microsoft.com/office/powerpoint/2010/main" val="1435070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itle and Content" preserve="1">
  <p:cSld name="Title and Content">
    <p:spTree>
      <p:nvGrpSpPr>
        <p:cNvPr id="1" name="Shape 1470"/>
        <p:cNvGrpSpPr/>
        <p:nvPr/>
      </p:nvGrpSpPr>
      <p:grpSpPr>
        <a:xfrm>
          <a:off x="0" y="0"/>
          <a:ext cx="0" cy="0"/>
          <a:chOff x="0" y="0"/>
          <a:chExt cx="0" cy="0"/>
        </a:xfrm>
      </p:grpSpPr>
      <p:sp>
        <p:nvSpPr>
          <p:cNvPr id="2" name="Round Single Corner Rectangle 1">
            <a:extLst>
              <a:ext uri="{FF2B5EF4-FFF2-40B4-BE49-F238E27FC236}">
                <a16:creationId xmlns:a16="http://schemas.microsoft.com/office/drawing/2014/main" id="{1A505211-2578-F746-9BA0-3FDBA7E4E24A}"/>
              </a:ext>
            </a:extLst>
          </p:cNvPr>
          <p:cNvSpPr/>
          <p:nvPr userDrawn="1"/>
        </p:nvSpPr>
        <p:spPr>
          <a:xfrm rot="5400000">
            <a:off x="-661830" y="661830"/>
            <a:ext cx="4834956" cy="3511296"/>
          </a:xfrm>
          <a:prstGeom prst="round1Rect">
            <a:avLst>
              <a:gd name="adj" fmla="val 46193"/>
            </a:avLst>
          </a:prstGeom>
          <a:solidFill>
            <a:srgbClr val="0B72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3" name="Picture 2">
            <a:extLst>
              <a:ext uri="{FF2B5EF4-FFF2-40B4-BE49-F238E27FC236}">
                <a16:creationId xmlns:a16="http://schemas.microsoft.com/office/drawing/2014/main" id="{3F2216D8-EB27-CF4C-9B8B-6864935D09F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18567" y="250362"/>
            <a:ext cx="939690" cy="815580"/>
          </a:xfrm>
          <a:prstGeom prst="rect">
            <a:avLst/>
          </a:prstGeom>
        </p:spPr>
      </p:pic>
    </p:spTree>
    <p:extLst>
      <p:ext uri="{BB962C8B-B14F-4D97-AF65-F5344CB8AC3E}">
        <p14:creationId xmlns:p14="http://schemas.microsoft.com/office/powerpoint/2010/main" val="323978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itle and Content" preserve="1">
  <p:cSld name="1_Title and Content">
    <p:spTree>
      <p:nvGrpSpPr>
        <p:cNvPr id="1" name="Shape 1470"/>
        <p:cNvGrpSpPr/>
        <p:nvPr/>
      </p:nvGrpSpPr>
      <p:grpSpPr>
        <a:xfrm>
          <a:off x="0" y="0"/>
          <a:ext cx="0" cy="0"/>
          <a:chOff x="0" y="0"/>
          <a:chExt cx="0" cy="0"/>
        </a:xfrm>
      </p:grpSpPr>
      <p:sp>
        <p:nvSpPr>
          <p:cNvPr id="2" name="Round Single Corner Rectangle 1">
            <a:extLst>
              <a:ext uri="{FF2B5EF4-FFF2-40B4-BE49-F238E27FC236}">
                <a16:creationId xmlns:a16="http://schemas.microsoft.com/office/drawing/2014/main" id="{1A505211-2578-F746-9BA0-3FDBA7E4E24A}"/>
              </a:ext>
            </a:extLst>
          </p:cNvPr>
          <p:cNvSpPr/>
          <p:nvPr userDrawn="1"/>
        </p:nvSpPr>
        <p:spPr>
          <a:xfrm rot="5400000">
            <a:off x="-661830" y="661830"/>
            <a:ext cx="4834956" cy="3511296"/>
          </a:xfrm>
          <a:prstGeom prst="round1Rect">
            <a:avLst>
              <a:gd name="adj" fmla="val 46193"/>
            </a:avLst>
          </a:prstGeom>
          <a:solidFill>
            <a:srgbClr val="BF2A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3" name="Picture 2">
            <a:extLst>
              <a:ext uri="{FF2B5EF4-FFF2-40B4-BE49-F238E27FC236}">
                <a16:creationId xmlns:a16="http://schemas.microsoft.com/office/drawing/2014/main" id="{3F2216D8-EB27-CF4C-9B8B-6864935D09F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18567" y="250362"/>
            <a:ext cx="939690" cy="815580"/>
          </a:xfrm>
          <a:prstGeom prst="rect">
            <a:avLst/>
          </a:prstGeom>
        </p:spPr>
      </p:pic>
    </p:spTree>
    <p:extLst>
      <p:ext uri="{BB962C8B-B14F-4D97-AF65-F5344CB8AC3E}">
        <p14:creationId xmlns:p14="http://schemas.microsoft.com/office/powerpoint/2010/main" val="1968466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Title and Content" preserve="1">
  <p:cSld name="1_Title and Content">
    <p:spTree>
      <p:nvGrpSpPr>
        <p:cNvPr id="1" name="Shape 1470"/>
        <p:cNvGrpSpPr/>
        <p:nvPr/>
      </p:nvGrpSpPr>
      <p:grpSpPr>
        <a:xfrm>
          <a:off x="0" y="0"/>
          <a:ext cx="0" cy="0"/>
          <a:chOff x="0" y="0"/>
          <a:chExt cx="0" cy="0"/>
        </a:xfrm>
      </p:grpSpPr>
      <p:sp>
        <p:nvSpPr>
          <p:cNvPr id="2" name="Round Single Corner Rectangle 1">
            <a:extLst>
              <a:ext uri="{FF2B5EF4-FFF2-40B4-BE49-F238E27FC236}">
                <a16:creationId xmlns:a16="http://schemas.microsoft.com/office/drawing/2014/main" id="{1A505211-2578-F746-9BA0-3FDBA7E4E24A}"/>
              </a:ext>
            </a:extLst>
          </p:cNvPr>
          <p:cNvSpPr/>
          <p:nvPr userDrawn="1"/>
        </p:nvSpPr>
        <p:spPr>
          <a:xfrm rot="5400000">
            <a:off x="-661830" y="661830"/>
            <a:ext cx="4834956" cy="3511296"/>
          </a:xfrm>
          <a:prstGeom prst="round1Rect">
            <a:avLst>
              <a:gd name="adj" fmla="val 46193"/>
            </a:avLst>
          </a:prstGeom>
          <a:solidFill>
            <a:srgbClr val="B24A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3" name="Picture 2">
            <a:extLst>
              <a:ext uri="{FF2B5EF4-FFF2-40B4-BE49-F238E27FC236}">
                <a16:creationId xmlns:a16="http://schemas.microsoft.com/office/drawing/2014/main" id="{3F2216D8-EB27-CF4C-9B8B-6864935D09F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18567" y="250362"/>
            <a:ext cx="939690" cy="815580"/>
          </a:xfrm>
          <a:prstGeom prst="rect">
            <a:avLst/>
          </a:prstGeom>
        </p:spPr>
      </p:pic>
    </p:spTree>
    <p:extLst>
      <p:ext uri="{BB962C8B-B14F-4D97-AF65-F5344CB8AC3E}">
        <p14:creationId xmlns:p14="http://schemas.microsoft.com/office/powerpoint/2010/main" val="237598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6_Title Slide">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40C55C8-46B6-7645-9D77-6149EF6D3FA8}"/>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2" name="Title 1"/>
          <p:cNvSpPr>
            <a:spLocks noGrp="1"/>
          </p:cNvSpPr>
          <p:nvPr>
            <p:ph type="ctrTitle"/>
          </p:nvPr>
        </p:nvSpPr>
        <p:spPr>
          <a:xfrm>
            <a:off x="4495922" y="1521113"/>
            <a:ext cx="3789963" cy="1790700"/>
          </a:xfrm>
          <a:prstGeom prst="rect">
            <a:avLst/>
          </a:prstGeom>
        </p:spPr>
        <p:txBody>
          <a:bodyPr anchor="b"/>
          <a:lstStyle>
            <a:lvl1pPr algn="l">
              <a:defRPr sz="5400" b="1" i="0" baseline="0">
                <a:solidFill>
                  <a:schemeClr val="bg1"/>
                </a:solidFill>
                <a:latin typeface="Helvetica" charset="0"/>
                <a:ea typeface="Helvetica" charset="0"/>
                <a:cs typeface="Helvetica" charset="0"/>
              </a:defRPr>
            </a:lvl1pPr>
          </a:lstStyle>
          <a:p>
            <a:endParaRPr lang="en-US"/>
          </a:p>
        </p:txBody>
      </p:sp>
      <p:sp>
        <p:nvSpPr>
          <p:cNvPr id="8" name="Text Placeholder 7">
            <a:extLst>
              <a:ext uri="{FF2B5EF4-FFF2-40B4-BE49-F238E27FC236}">
                <a16:creationId xmlns:a16="http://schemas.microsoft.com/office/drawing/2014/main" id="{8539C606-6B78-E049-B1C5-BAD7DCBAAEA4}"/>
              </a:ext>
            </a:extLst>
          </p:cNvPr>
          <p:cNvSpPr>
            <a:spLocks noGrp="1"/>
          </p:cNvSpPr>
          <p:nvPr>
            <p:ph type="body" sz="quarter" idx="10" hasCustomPrompt="1"/>
          </p:nvPr>
        </p:nvSpPr>
        <p:spPr>
          <a:xfrm>
            <a:off x="4495715" y="3311813"/>
            <a:ext cx="3790950" cy="1296988"/>
          </a:xfrm>
          <a:prstGeom prst="rect">
            <a:avLst/>
          </a:prstGeom>
        </p:spPr>
        <p:txBody>
          <a:bodyPr/>
          <a:lstStyle>
            <a:lvl1pPr marL="0" indent="0">
              <a:buNone/>
              <a:defRPr sz="2400">
                <a:solidFill>
                  <a:schemeClr val="bg1"/>
                </a:solidFill>
                <a:latin typeface="Arial" panose="020B0604020202020204" pitchFamily="34" charset="0"/>
                <a:cs typeface="Arial" panose="020B0604020202020204" pitchFamily="34" charset="0"/>
              </a:defRPr>
            </a:lvl1pPr>
            <a:lvl2pPr marL="342892" indent="0">
              <a:buNone/>
              <a:defRPr>
                <a:latin typeface="Arial" panose="020B0604020202020204" pitchFamily="34" charset="0"/>
                <a:cs typeface="Arial" panose="020B0604020202020204" pitchFamily="34" charset="0"/>
              </a:defRPr>
            </a:lvl2pPr>
            <a:lvl3pPr marL="685783" indent="0">
              <a:buNone/>
              <a:defRPr>
                <a:latin typeface="Arial" panose="020B0604020202020204" pitchFamily="34" charset="0"/>
                <a:cs typeface="Arial" panose="020B0604020202020204" pitchFamily="34" charset="0"/>
              </a:defRPr>
            </a:lvl3pPr>
            <a:lvl4pPr marL="1028675" indent="0">
              <a:buNone/>
              <a:defRPr>
                <a:latin typeface="Arial" panose="020B0604020202020204" pitchFamily="34" charset="0"/>
                <a:cs typeface="Arial" panose="020B0604020202020204" pitchFamily="34" charset="0"/>
              </a:defRPr>
            </a:lvl4pPr>
            <a:lvl5pPr marL="1371566" indent="0">
              <a:buNone/>
              <a:defRPr>
                <a:latin typeface="Arial" panose="020B0604020202020204" pitchFamily="34" charset="0"/>
                <a:cs typeface="Arial" panose="020B0604020202020204" pitchFamily="34" charset="0"/>
              </a:defRPr>
            </a:lvl5pPr>
          </a:lstStyle>
          <a:p>
            <a:pPr lvl="0"/>
            <a:r>
              <a:rPr lang="en-US"/>
              <a:t>Sub-Title</a:t>
            </a:r>
          </a:p>
        </p:txBody>
      </p:sp>
      <p:sp>
        <p:nvSpPr>
          <p:cNvPr id="7" name="TextBox 6">
            <a:extLst>
              <a:ext uri="{FF2B5EF4-FFF2-40B4-BE49-F238E27FC236}">
                <a16:creationId xmlns:a16="http://schemas.microsoft.com/office/drawing/2014/main" id="{D96C7F10-DA4E-BE46-BF2A-3FB6B7CE588E}"/>
              </a:ext>
            </a:extLst>
          </p:cNvPr>
          <p:cNvSpPr txBox="1"/>
          <p:nvPr userDrawn="1"/>
        </p:nvSpPr>
        <p:spPr>
          <a:xfrm>
            <a:off x="118007" y="4806109"/>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spTree>
    <p:extLst>
      <p:ext uri="{BB962C8B-B14F-4D97-AF65-F5344CB8AC3E}">
        <p14:creationId xmlns:p14="http://schemas.microsoft.com/office/powerpoint/2010/main" val="797494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matchingName="Blank" type="blank" preserve="1">
  <p:cSld name="Blank">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Shape 328"/>
        <p:cNvGrpSpPr/>
        <p:nvPr/>
      </p:nvGrpSpPr>
      <p:grpSpPr>
        <a:xfrm>
          <a:off x="0" y="0"/>
          <a:ext cx="0" cy="0"/>
          <a:chOff x="0" y="0"/>
          <a:chExt cx="0" cy="0"/>
        </a:xfrm>
      </p:grpSpPr>
      <p:sp>
        <p:nvSpPr>
          <p:cNvPr id="2" name="TextBox 1">
            <a:extLst>
              <a:ext uri="{FF2B5EF4-FFF2-40B4-BE49-F238E27FC236}">
                <a16:creationId xmlns:a16="http://schemas.microsoft.com/office/drawing/2014/main" id="{333ACA81-744E-0649-AA97-04A6BE2E691E}"/>
              </a:ext>
            </a:extLst>
          </p:cNvPr>
          <p:cNvSpPr txBox="1"/>
          <p:nvPr userDrawn="1"/>
        </p:nvSpPr>
        <p:spPr>
          <a:xfrm>
            <a:off x="299811" y="4687576"/>
            <a:ext cx="1249060" cy="207749"/>
          </a:xfrm>
          <a:prstGeom prst="rect">
            <a:avLst/>
          </a:prstGeom>
          <a:noFill/>
        </p:spPr>
        <p:txBody>
          <a:bodyPr wrap="none" rtlCol="0">
            <a:spAutoFit/>
          </a:bodyPr>
          <a:lstStyle/>
          <a:p>
            <a:r>
              <a:rPr lang="en-US" sz="750">
                <a:solidFill>
                  <a:schemeClr val="bg1">
                    <a:lumMod val="50000"/>
                    <a:alpha val="50000"/>
                  </a:schemeClr>
                </a:solidFill>
                <a:effectLst/>
                <a:latin typeface="Arial" panose="020B0604020202020204" pitchFamily="34" charset="0"/>
                <a:cs typeface="Arial" panose="020B0604020202020204" pitchFamily="34" charset="0"/>
              </a:rPr>
              <a:t> © 2020 D2L Corporation</a:t>
            </a:r>
          </a:p>
        </p:txBody>
      </p:sp>
    </p:spTree>
    <p:extLst>
      <p:ext uri="{BB962C8B-B14F-4D97-AF65-F5344CB8AC3E}">
        <p14:creationId xmlns:p14="http://schemas.microsoft.com/office/powerpoint/2010/main" val="18244109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Agenda">
  <p:cSld name="Agenda">
    <p:spTree>
      <p:nvGrpSpPr>
        <p:cNvPr id="1" name="Shape 2129"/>
        <p:cNvGrpSpPr/>
        <p:nvPr/>
      </p:nvGrpSpPr>
      <p:grpSpPr>
        <a:xfrm>
          <a:off x="0" y="0"/>
          <a:ext cx="0" cy="0"/>
          <a:chOff x="0" y="0"/>
          <a:chExt cx="0" cy="0"/>
        </a:xfrm>
      </p:grpSpPr>
      <p:pic>
        <p:nvPicPr>
          <p:cNvPr id="4" name="Picture 3">
            <a:extLst>
              <a:ext uri="{FF2B5EF4-FFF2-40B4-BE49-F238E27FC236}">
                <a16:creationId xmlns:a16="http://schemas.microsoft.com/office/drawing/2014/main" id="{7327E8EC-CC3C-48DC-BE47-E5B4215161F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46387" b="6392"/>
          <a:stretch/>
        </p:blipFill>
        <p:spPr>
          <a:xfrm flipH="1">
            <a:off x="-2" y="0"/>
            <a:ext cx="4749801" cy="4654122"/>
          </a:xfrm>
          <a:prstGeom prst="rect">
            <a:avLst/>
          </a:prstGeom>
        </p:spPr>
      </p:pic>
      <p:sp>
        <p:nvSpPr>
          <p:cNvPr id="3" name="TextBox 2">
            <a:extLst>
              <a:ext uri="{FF2B5EF4-FFF2-40B4-BE49-F238E27FC236}">
                <a16:creationId xmlns:a16="http://schemas.microsoft.com/office/drawing/2014/main" id="{B210BDBE-43B6-9544-8A81-F5492B54B853}"/>
              </a:ext>
            </a:extLst>
          </p:cNvPr>
          <p:cNvSpPr txBox="1"/>
          <p:nvPr userDrawn="1"/>
        </p:nvSpPr>
        <p:spPr>
          <a:xfrm>
            <a:off x="118007" y="4806109"/>
            <a:ext cx="1221809"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 2020 D2L Corporation</a:t>
            </a:r>
          </a:p>
        </p:txBody>
      </p:sp>
    </p:spTree>
    <p:extLst>
      <p:ext uri="{BB962C8B-B14F-4D97-AF65-F5344CB8AC3E}">
        <p14:creationId xmlns:p14="http://schemas.microsoft.com/office/powerpoint/2010/main" val="18912265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Plain">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C78B903-E2E1-884F-94FD-0498ABE69C77}"/>
              </a:ext>
            </a:extLst>
          </p:cNvPr>
          <p:cNvSpPr>
            <a:spLocks noGrp="1"/>
          </p:cNvSpPr>
          <p:nvPr>
            <p:ph type="title" hasCustomPrompt="1"/>
          </p:nvPr>
        </p:nvSpPr>
        <p:spPr>
          <a:xfrm>
            <a:off x="244602" y="209836"/>
            <a:ext cx="7646670" cy="539972"/>
          </a:xfrm>
          <a:prstGeom prst="rect">
            <a:avLst/>
          </a:prstGeom>
        </p:spPr>
        <p:txBody>
          <a:bodyPr/>
          <a:lstStyle>
            <a:lvl1pPr>
              <a:defRPr sz="3000">
                <a:solidFill>
                  <a:schemeClr val="tx1">
                    <a:lumMod val="65000"/>
                    <a:lumOff val="35000"/>
                  </a:schemeClr>
                </a:solidFill>
              </a:defRPr>
            </a:lvl1pPr>
          </a:lstStyle>
          <a:p>
            <a:r>
              <a:rPr lang="en-US"/>
              <a:t>Header</a:t>
            </a:r>
            <a:endParaRPr lang="en-CA"/>
          </a:p>
        </p:txBody>
      </p:sp>
    </p:spTree>
    <p:extLst>
      <p:ext uri="{BB962C8B-B14F-4D97-AF65-F5344CB8AC3E}">
        <p14:creationId xmlns:p14="http://schemas.microsoft.com/office/powerpoint/2010/main" val="83992365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5 Topics - V2">
    <p:spTree>
      <p:nvGrpSpPr>
        <p:cNvPr id="1" name=""/>
        <p:cNvGrpSpPr/>
        <p:nvPr/>
      </p:nvGrpSpPr>
      <p:grpSpPr>
        <a:xfrm>
          <a:off x="0" y="0"/>
          <a:ext cx="0" cy="0"/>
          <a:chOff x="0" y="0"/>
          <a:chExt cx="0" cy="0"/>
        </a:xfrm>
      </p:grpSpPr>
      <p:sp>
        <p:nvSpPr>
          <p:cNvPr id="7" name="Google Shape;2615;p504">
            <a:extLst>
              <a:ext uri="{FF2B5EF4-FFF2-40B4-BE49-F238E27FC236}">
                <a16:creationId xmlns:a16="http://schemas.microsoft.com/office/drawing/2014/main" id="{80F147BC-F1DB-1749-95E3-027342420CC1}"/>
              </a:ext>
            </a:extLst>
          </p:cNvPr>
          <p:cNvSpPr/>
          <p:nvPr userDrawn="1"/>
        </p:nvSpPr>
        <p:spPr>
          <a:xfrm rot="5653296">
            <a:off x="-522112" y="81198"/>
            <a:ext cx="5745470" cy="5044145"/>
          </a:xfrm>
          <a:prstGeom prst="blockArc">
            <a:avLst>
              <a:gd name="adj1" fmla="val 11521304"/>
              <a:gd name="adj2" fmla="val 20844257"/>
              <a:gd name="adj3" fmla="val 791"/>
            </a:avLst>
          </a:prstGeom>
          <a:solidFill>
            <a:srgbClr val="D8D8D8"/>
          </a:solidFill>
          <a:ln w="12700" cap="flat" cmpd="sng">
            <a:solidFill>
              <a:srgbClr val="D8D8D8"/>
            </a:solidFill>
            <a:prstDash val="solid"/>
            <a:miter lim="800000"/>
            <a:headEnd type="none" w="sm" len="sm"/>
            <a:tailEnd type="none" w="sm" len="sm"/>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FFFFFF"/>
              </a:solidFill>
              <a:latin typeface="Arial"/>
              <a:ea typeface="Arial"/>
              <a:cs typeface="Arial"/>
              <a:sym typeface="Arial"/>
            </a:endParaRPr>
          </a:p>
        </p:txBody>
      </p:sp>
      <p:sp>
        <p:nvSpPr>
          <p:cNvPr id="28" name="Text Placeholder 29">
            <a:extLst>
              <a:ext uri="{FF2B5EF4-FFF2-40B4-BE49-F238E27FC236}">
                <a16:creationId xmlns:a16="http://schemas.microsoft.com/office/drawing/2014/main" id="{72E1A37A-DE97-4F4C-8EF0-5740DFE12FB9}"/>
              </a:ext>
            </a:extLst>
          </p:cNvPr>
          <p:cNvSpPr>
            <a:spLocks noGrp="1"/>
          </p:cNvSpPr>
          <p:nvPr>
            <p:ph type="body" sz="quarter" idx="11" hasCustomPrompt="1"/>
          </p:nvPr>
        </p:nvSpPr>
        <p:spPr>
          <a:xfrm>
            <a:off x="4661137" y="363899"/>
            <a:ext cx="2981885" cy="324072"/>
          </a:xfrm>
          <a:prstGeom prst="rect">
            <a:avLst/>
          </a:prstGeom>
        </p:spPr>
        <p:txBody>
          <a:bodyPr anchor="ctr"/>
          <a:lstStyle>
            <a:lvl1pPr marL="0" indent="0" algn="l">
              <a:lnSpc>
                <a:spcPct val="100000"/>
              </a:lnSpc>
              <a:buNone/>
              <a:defRPr sz="1650">
                <a:solidFill>
                  <a:schemeClr val="tx1">
                    <a:lumMod val="65000"/>
                    <a:lumOff val="35000"/>
                  </a:schemeClr>
                </a:solidFill>
              </a:defRPr>
            </a:lvl1pPr>
          </a:lstStyle>
          <a:p>
            <a:pPr lvl="0"/>
            <a:r>
              <a:rPr lang="en-CA"/>
              <a:t>Point One</a:t>
            </a:r>
          </a:p>
        </p:txBody>
      </p:sp>
      <p:cxnSp>
        <p:nvCxnSpPr>
          <p:cNvPr id="29" name="Straight Connector 28">
            <a:extLst>
              <a:ext uri="{FF2B5EF4-FFF2-40B4-BE49-F238E27FC236}">
                <a16:creationId xmlns:a16="http://schemas.microsoft.com/office/drawing/2014/main" id="{F9F80AE3-3BB8-BD4E-90E9-D68E345F9616}"/>
              </a:ext>
            </a:extLst>
          </p:cNvPr>
          <p:cNvCxnSpPr>
            <a:cxnSpLocks/>
          </p:cNvCxnSpPr>
          <p:nvPr userDrawn="1"/>
        </p:nvCxnSpPr>
        <p:spPr>
          <a:xfrm>
            <a:off x="4717158" y="738397"/>
            <a:ext cx="537281" cy="0"/>
          </a:xfrm>
          <a:prstGeom prst="line">
            <a:avLst/>
          </a:prstGeom>
          <a:ln w="63500">
            <a:solidFill>
              <a:srgbClr val="FF6B70"/>
            </a:solidFill>
          </a:ln>
        </p:spPr>
        <p:style>
          <a:lnRef idx="1">
            <a:schemeClr val="accent1"/>
          </a:lnRef>
          <a:fillRef idx="0">
            <a:schemeClr val="accent1"/>
          </a:fillRef>
          <a:effectRef idx="0">
            <a:schemeClr val="accent1"/>
          </a:effectRef>
          <a:fontRef idx="minor">
            <a:schemeClr val="tx1"/>
          </a:fontRef>
        </p:style>
      </p:cxnSp>
      <p:sp>
        <p:nvSpPr>
          <p:cNvPr id="31" name="Text Placeholder 29">
            <a:extLst>
              <a:ext uri="{FF2B5EF4-FFF2-40B4-BE49-F238E27FC236}">
                <a16:creationId xmlns:a16="http://schemas.microsoft.com/office/drawing/2014/main" id="{0B23940D-5375-8348-AFA7-470885203FDA}"/>
              </a:ext>
            </a:extLst>
          </p:cNvPr>
          <p:cNvSpPr>
            <a:spLocks noGrp="1"/>
          </p:cNvSpPr>
          <p:nvPr>
            <p:ph type="body" sz="quarter" idx="12" hasCustomPrompt="1"/>
          </p:nvPr>
        </p:nvSpPr>
        <p:spPr>
          <a:xfrm>
            <a:off x="4661137" y="4280579"/>
            <a:ext cx="2981885" cy="324072"/>
          </a:xfrm>
          <a:prstGeom prst="rect">
            <a:avLst/>
          </a:prstGeom>
        </p:spPr>
        <p:txBody>
          <a:bodyPr anchor="ctr"/>
          <a:lstStyle>
            <a:lvl1pPr marL="0" indent="0" algn="l">
              <a:lnSpc>
                <a:spcPct val="100000"/>
              </a:lnSpc>
              <a:buNone/>
              <a:defRPr sz="1650">
                <a:solidFill>
                  <a:schemeClr val="tx1">
                    <a:lumMod val="65000"/>
                    <a:lumOff val="35000"/>
                  </a:schemeClr>
                </a:solidFill>
              </a:defRPr>
            </a:lvl1pPr>
          </a:lstStyle>
          <a:p>
            <a:pPr lvl="0"/>
            <a:r>
              <a:rPr lang="en-CA"/>
              <a:t>Point Five</a:t>
            </a:r>
          </a:p>
        </p:txBody>
      </p:sp>
      <p:cxnSp>
        <p:nvCxnSpPr>
          <p:cNvPr id="32" name="Straight Connector 31">
            <a:extLst>
              <a:ext uri="{FF2B5EF4-FFF2-40B4-BE49-F238E27FC236}">
                <a16:creationId xmlns:a16="http://schemas.microsoft.com/office/drawing/2014/main" id="{861CD650-FF56-1C41-8A5F-08251D8D36FD}"/>
              </a:ext>
            </a:extLst>
          </p:cNvPr>
          <p:cNvCxnSpPr>
            <a:cxnSpLocks/>
          </p:cNvCxnSpPr>
          <p:nvPr userDrawn="1"/>
        </p:nvCxnSpPr>
        <p:spPr>
          <a:xfrm>
            <a:off x="4717158" y="4655077"/>
            <a:ext cx="537281" cy="0"/>
          </a:xfrm>
          <a:prstGeom prst="line">
            <a:avLst/>
          </a:prstGeom>
          <a:ln w="635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Text Placeholder 29">
            <a:extLst>
              <a:ext uri="{FF2B5EF4-FFF2-40B4-BE49-F238E27FC236}">
                <a16:creationId xmlns:a16="http://schemas.microsoft.com/office/drawing/2014/main" id="{86FDE5D4-2944-7C4F-8362-992E6DF7ABD6}"/>
              </a:ext>
            </a:extLst>
          </p:cNvPr>
          <p:cNvSpPr>
            <a:spLocks noGrp="1"/>
          </p:cNvSpPr>
          <p:nvPr>
            <p:ph type="body" sz="quarter" idx="13" hasCustomPrompt="1"/>
          </p:nvPr>
        </p:nvSpPr>
        <p:spPr>
          <a:xfrm>
            <a:off x="5212310" y="3381419"/>
            <a:ext cx="2981885" cy="324072"/>
          </a:xfrm>
          <a:prstGeom prst="rect">
            <a:avLst/>
          </a:prstGeom>
        </p:spPr>
        <p:txBody>
          <a:bodyPr anchor="ctr"/>
          <a:lstStyle>
            <a:lvl1pPr marL="0" marR="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sz="1650">
                <a:solidFill>
                  <a:schemeClr val="tx1">
                    <a:lumMod val="65000"/>
                    <a:lumOff val="35000"/>
                  </a:schemeClr>
                </a:solidFill>
              </a:defRPr>
            </a:lvl1pPr>
          </a:lstStyle>
          <a:p>
            <a:pPr lvl="0"/>
            <a:r>
              <a:rPr lang="en-CA"/>
              <a:t>Point Four</a:t>
            </a:r>
          </a:p>
        </p:txBody>
      </p:sp>
      <p:cxnSp>
        <p:nvCxnSpPr>
          <p:cNvPr id="34" name="Straight Connector 33">
            <a:extLst>
              <a:ext uri="{FF2B5EF4-FFF2-40B4-BE49-F238E27FC236}">
                <a16:creationId xmlns:a16="http://schemas.microsoft.com/office/drawing/2014/main" id="{C628D333-CC69-4E44-B943-39C379AB7006}"/>
              </a:ext>
            </a:extLst>
          </p:cNvPr>
          <p:cNvCxnSpPr>
            <a:cxnSpLocks/>
          </p:cNvCxnSpPr>
          <p:nvPr userDrawn="1"/>
        </p:nvCxnSpPr>
        <p:spPr>
          <a:xfrm>
            <a:off x="5268331" y="3755917"/>
            <a:ext cx="537281" cy="0"/>
          </a:xfrm>
          <a:prstGeom prst="line">
            <a:avLst/>
          </a:prstGeom>
          <a:ln w="63500">
            <a:solidFill>
              <a:srgbClr val="FFBA59"/>
            </a:solidFill>
          </a:ln>
        </p:spPr>
        <p:style>
          <a:lnRef idx="1">
            <a:schemeClr val="accent1"/>
          </a:lnRef>
          <a:fillRef idx="0">
            <a:schemeClr val="accent1"/>
          </a:fillRef>
          <a:effectRef idx="0">
            <a:schemeClr val="accent1"/>
          </a:effectRef>
          <a:fontRef idx="minor">
            <a:schemeClr val="tx1"/>
          </a:fontRef>
        </p:style>
      </p:cxnSp>
      <p:sp>
        <p:nvSpPr>
          <p:cNvPr id="35" name="Text Placeholder 29">
            <a:extLst>
              <a:ext uri="{FF2B5EF4-FFF2-40B4-BE49-F238E27FC236}">
                <a16:creationId xmlns:a16="http://schemas.microsoft.com/office/drawing/2014/main" id="{8D053276-E470-8642-A319-29714BBEC016}"/>
              </a:ext>
            </a:extLst>
          </p:cNvPr>
          <p:cNvSpPr>
            <a:spLocks noGrp="1"/>
          </p:cNvSpPr>
          <p:nvPr>
            <p:ph type="body" sz="quarter" idx="14" hasCustomPrompt="1"/>
          </p:nvPr>
        </p:nvSpPr>
        <p:spPr>
          <a:xfrm>
            <a:off x="5212310" y="1270679"/>
            <a:ext cx="2981885" cy="324072"/>
          </a:xfrm>
          <a:prstGeom prst="rect">
            <a:avLst/>
          </a:prstGeom>
        </p:spPr>
        <p:txBody>
          <a:bodyPr anchor="ctr"/>
          <a:lstStyle>
            <a:lvl1pPr marL="0" indent="0" algn="l">
              <a:lnSpc>
                <a:spcPct val="100000"/>
              </a:lnSpc>
              <a:buNone/>
              <a:defRPr sz="1650">
                <a:solidFill>
                  <a:schemeClr val="tx1">
                    <a:lumMod val="65000"/>
                    <a:lumOff val="35000"/>
                  </a:schemeClr>
                </a:solidFill>
              </a:defRPr>
            </a:lvl1pPr>
          </a:lstStyle>
          <a:p>
            <a:pPr lvl="0"/>
            <a:r>
              <a:rPr lang="en-CA"/>
              <a:t>Point Two</a:t>
            </a:r>
          </a:p>
        </p:txBody>
      </p:sp>
      <p:cxnSp>
        <p:nvCxnSpPr>
          <p:cNvPr id="36" name="Straight Connector 35">
            <a:extLst>
              <a:ext uri="{FF2B5EF4-FFF2-40B4-BE49-F238E27FC236}">
                <a16:creationId xmlns:a16="http://schemas.microsoft.com/office/drawing/2014/main" id="{36E02496-6EEF-3942-AC9D-A55F0CF59CCA}"/>
              </a:ext>
            </a:extLst>
          </p:cNvPr>
          <p:cNvCxnSpPr>
            <a:cxnSpLocks/>
          </p:cNvCxnSpPr>
          <p:nvPr userDrawn="1"/>
        </p:nvCxnSpPr>
        <p:spPr>
          <a:xfrm>
            <a:off x="5268331" y="1645177"/>
            <a:ext cx="537281" cy="0"/>
          </a:xfrm>
          <a:prstGeom prst="line">
            <a:avLst/>
          </a:prstGeom>
          <a:ln w="63500">
            <a:solidFill>
              <a:srgbClr val="AFA1FF"/>
            </a:solidFill>
          </a:ln>
        </p:spPr>
        <p:style>
          <a:lnRef idx="1">
            <a:schemeClr val="accent1"/>
          </a:lnRef>
          <a:fillRef idx="0">
            <a:schemeClr val="accent1"/>
          </a:fillRef>
          <a:effectRef idx="0">
            <a:schemeClr val="accent1"/>
          </a:effectRef>
          <a:fontRef idx="minor">
            <a:schemeClr val="tx1"/>
          </a:fontRef>
        </p:style>
      </p:cxnSp>
      <p:sp>
        <p:nvSpPr>
          <p:cNvPr id="37" name="Text Placeholder 29">
            <a:extLst>
              <a:ext uri="{FF2B5EF4-FFF2-40B4-BE49-F238E27FC236}">
                <a16:creationId xmlns:a16="http://schemas.microsoft.com/office/drawing/2014/main" id="{3A5A3EC7-9A72-344F-A6C4-842269B6165B}"/>
              </a:ext>
            </a:extLst>
          </p:cNvPr>
          <p:cNvSpPr>
            <a:spLocks noGrp="1"/>
          </p:cNvSpPr>
          <p:nvPr>
            <p:ph type="body" sz="quarter" idx="15" hasCustomPrompt="1"/>
          </p:nvPr>
        </p:nvSpPr>
        <p:spPr>
          <a:xfrm>
            <a:off x="5402043" y="2329859"/>
            <a:ext cx="2981885" cy="324072"/>
          </a:xfrm>
          <a:prstGeom prst="rect">
            <a:avLst/>
          </a:prstGeom>
        </p:spPr>
        <p:txBody>
          <a:bodyPr anchor="ctr"/>
          <a:lstStyle>
            <a:lvl1pPr marL="0" indent="0" algn="l">
              <a:lnSpc>
                <a:spcPct val="100000"/>
              </a:lnSpc>
              <a:buNone/>
              <a:defRPr sz="1650">
                <a:solidFill>
                  <a:schemeClr val="tx1">
                    <a:lumMod val="65000"/>
                    <a:lumOff val="35000"/>
                  </a:schemeClr>
                </a:solidFill>
              </a:defRPr>
            </a:lvl1pPr>
          </a:lstStyle>
          <a:p>
            <a:pPr lvl="0"/>
            <a:r>
              <a:rPr lang="en-CA"/>
              <a:t>Point Three</a:t>
            </a:r>
          </a:p>
        </p:txBody>
      </p:sp>
      <p:cxnSp>
        <p:nvCxnSpPr>
          <p:cNvPr id="38" name="Straight Connector 37">
            <a:extLst>
              <a:ext uri="{FF2B5EF4-FFF2-40B4-BE49-F238E27FC236}">
                <a16:creationId xmlns:a16="http://schemas.microsoft.com/office/drawing/2014/main" id="{BB57B557-4AD3-7E48-87E9-C32495056967}"/>
              </a:ext>
            </a:extLst>
          </p:cNvPr>
          <p:cNvCxnSpPr>
            <a:cxnSpLocks/>
          </p:cNvCxnSpPr>
          <p:nvPr userDrawn="1"/>
        </p:nvCxnSpPr>
        <p:spPr>
          <a:xfrm>
            <a:off x="5458063" y="2704357"/>
            <a:ext cx="537281" cy="0"/>
          </a:xfrm>
          <a:prstGeom prst="line">
            <a:avLst/>
          </a:prstGeom>
          <a:ln w="63500">
            <a:solidFill>
              <a:srgbClr val="8CCD5A"/>
            </a:solidFill>
          </a:ln>
        </p:spPr>
        <p:style>
          <a:lnRef idx="1">
            <a:schemeClr val="accent1"/>
          </a:lnRef>
          <a:fillRef idx="0">
            <a:schemeClr val="accent1"/>
          </a:fillRef>
          <a:effectRef idx="0">
            <a:schemeClr val="accent1"/>
          </a:effectRef>
          <a:fontRef idx="minor">
            <a:schemeClr val="tx1"/>
          </a:fontRef>
        </p:style>
      </p:cxnSp>
      <p:sp>
        <p:nvSpPr>
          <p:cNvPr id="39" name="Title 1">
            <a:extLst>
              <a:ext uri="{FF2B5EF4-FFF2-40B4-BE49-F238E27FC236}">
                <a16:creationId xmlns:a16="http://schemas.microsoft.com/office/drawing/2014/main" id="{3E5BE97B-DDEF-6E48-9C48-9101000E909B}"/>
              </a:ext>
            </a:extLst>
          </p:cNvPr>
          <p:cNvSpPr>
            <a:spLocks noGrp="1"/>
          </p:cNvSpPr>
          <p:nvPr>
            <p:ph type="title" hasCustomPrompt="1"/>
          </p:nvPr>
        </p:nvSpPr>
        <p:spPr>
          <a:xfrm>
            <a:off x="985823" y="2016133"/>
            <a:ext cx="2241425" cy="880109"/>
          </a:xfrm>
          <a:prstGeom prst="rect">
            <a:avLst/>
          </a:prstGeom>
        </p:spPr>
        <p:txBody>
          <a:bodyPr/>
          <a:lstStyle>
            <a:lvl1pPr>
              <a:defRPr sz="3000">
                <a:solidFill>
                  <a:schemeClr val="tx1">
                    <a:lumMod val="65000"/>
                    <a:lumOff val="35000"/>
                  </a:schemeClr>
                </a:solidFill>
              </a:defRPr>
            </a:lvl1pPr>
          </a:lstStyle>
          <a:p>
            <a:r>
              <a:rPr lang="en-US"/>
              <a:t>Header Goes Here</a:t>
            </a:r>
            <a:endParaRPr lang="en-CA"/>
          </a:p>
        </p:txBody>
      </p:sp>
    </p:spTree>
    <p:extLst>
      <p:ext uri="{BB962C8B-B14F-4D97-AF65-F5344CB8AC3E}">
        <p14:creationId xmlns:p14="http://schemas.microsoft.com/office/powerpoint/2010/main" val="25332030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6 Topics - V2">
    <p:spTree>
      <p:nvGrpSpPr>
        <p:cNvPr id="1" name=""/>
        <p:cNvGrpSpPr/>
        <p:nvPr/>
      </p:nvGrpSpPr>
      <p:grpSpPr>
        <a:xfrm>
          <a:off x="0" y="0"/>
          <a:ext cx="0" cy="0"/>
          <a:chOff x="0" y="0"/>
          <a:chExt cx="0" cy="0"/>
        </a:xfrm>
      </p:grpSpPr>
      <p:sp>
        <p:nvSpPr>
          <p:cNvPr id="7" name="Google Shape;2615;p504">
            <a:extLst>
              <a:ext uri="{FF2B5EF4-FFF2-40B4-BE49-F238E27FC236}">
                <a16:creationId xmlns:a16="http://schemas.microsoft.com/office/drawing/2014/main" id="{80F147BC-F1DB-1749-95E3-027342420CC1}"/>
              </a:ext>
            </a:extLst>
          </p:cNvPr>
          <p:cNvSpPr/>
          <p:nvPr userDrawn="1"/>
        </p:nvSpPr>
        <p:spPr>
          <a:xfrm rot="5653296">
            <a:off x="-522112" y="81198"/>
            <a:ext cx="5745470" cy="5044145"/>
          </a:xfrm>
          <a:prstGeom prst="blockArc">
            <a:avLst>
              <a:gd name="adj1" fmla="val 11521304"/>
              <a:gd name="adj2" fmla="val 20844257"/>
              <a:gd name="adj3" fmla="val 791"/>
            </a:avLst>
          </a:prstGeom>
          <a:solidFill>
            <a:srgbClr val="D8D8D8"/>
          </a:solidFill>
          <a:ln w="12700" cap="flat" cmpd="sng">
            <a:solidFill>
              <a:srgbClr val="D8D8D8"/>
            </a:solidFill>
            <a:prstDash val="solid"/>
            <a:miter lim="800000"/>
            <a:headEnd type="none" w="sm" len="sm"/>
            <a:tailEnd type="none" w="sm" len="sm"/>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FFFFFF"/>
              </a:solidFill>
              <a:latin typeface="Arial"/>
              <a:ea typeface="Arial"/>
              <a:cs typeface="Arial"/>
              <a:sym typeface="Arial"/>
            </a:endParaRPr>
          </a:p>
        </p:txBody>
      </p:sp>
      <p:sp>
        <p:nvSpPr>
          <p:cNvPr id="28" name="Text Placeholder 29">
            <a:extLst>
              <a:ext uri="{FF2B5EF4-FFF2-40B4-BE49-F238E27FC236}">
                <a16:creationId xmlns:a16="http://schemas.microsoft.com/office/drawing/2014/main" id="{72E1A37A-DE97-4F4C-8EF0-5740DFE12FB9}"/>
              </a:ext>
            </a:extLst>
          </p:cNvPr>
          <p:cNvSpPr>
            <a:spLocks noGrp="1"/>
          </p:cNvSpPr>
          <p:nvPr>
            <p:ph type="body" sz="quarter" idx="11" hasCustomPrompt="1"/>
          </p:nvPr>
        </p:nvSpPr>
        <p:spPr>
          <a:xfrm>
            <a:off x="4508790" y="244918"/>
            <a:ext cx="2981885" cy="324072"/>
          </a:xfrm>
          <a:prstGeom prst="rect">
            <a:avLst/>
          </a:prstGeom>
        </p:spPr>
        <p:txBody>
          <a:bodyPr anchor="ctr"/>
          <a:lstStyle>
            <a:lvl1pPr marL="0" indent="0" algn="l">
              <a:lnSpc>
                <a:spcPct val="100000"/>
              </a:lnSpc>
              <a:buNone/>
              <a:defRPr sz="1650">
                <a:solidFill>
                  <a:schemeClr val="tx1">
                    <a:lumMod val="65000"/>
                    <a:lumOff val="35000"/>
                  </a:schemeClr>
                </a:solidFill>
              </a:defRPr>
            </a:lvl1pPr>
          </a:lstStyle>
          <a:p>
            <a:pPr lvl="0"/>
            <a:r>
              <a:rPr lang="en-CA"/>
              <a:t>Point One</a:t>
            </a:r>
          </a:p>
        </p:txBody>
      </p:sp>
      <p:cxnSp>
        <p:nvCxnSpPr>
          <p:cNvPr id="29" name="Straight Connector 28">
            <a:extLst>
              <a:ext uri="{FF2B5EF4-FFF2-40B4-BE49-F238E27FC236}">
                <a16:creationId xmlns:a16="http://schemas.microsoft.com/office/drawing/2014/main" id="{F9F80AE3-3BB8-BD4E-90E9-D68E345F9616}"/>
              </a:ext>
            </a:extLst>
          </p:cNvPr>
          <p:cNvCxnSpPr>
            <a:cxnSpLocks/>
          </p:cNvCxnSpPr>
          <p:nvPr userDrawn="1"/>
        </p:nvCxnSpPr>
        <p:spPr>
          <a:xfrm>
            <a:off x="4564810" y="619416"/>
            <a:ext cx="537281" cy="0"/>
          </a:xfrm>
          <a:prstGeom prst="line">
            <a:avLst/>
          </a:prstGeom>
          <a:ln w="63500">
            <a:solidFill>
              <a:srgbClr val="FF6B70"/>
            </a:solidFill>
          </a:ln>
        </p:spPr>
        <p:style>
          <a:lnRef idx="1">
            <a:schemeClr val="accent1"/>
          </a:lnRef>
          <a:fillRef idx="0">
            <a:schemeClr val="accent1"/>
          </a:fillRef>
          <a:effectRef idx="0">
            <a:schemeClr val="accent1"/>
          </a:effectRef>
          <a:fontRef idx="minor">
            <a:schemeClr val="tx1"/>
          </a:fontRef>
        </p:style>
      </p:cxnSp>
      <p:sp>
        <p:nvSpPr>
          <p:cNvPr id="39" name="Title 1">
            <a:extLst>
              <a:ext uri="{FF2B5EF4-FFF2-40B4-BE49-F238E27FC236}">
                <a16:creationId xmlns:a16="http://schemas.microsoft.com/office/drawing/2014/main" id="{3E5BE97B-DDEF-6E48-9C48-9101000E909B}"/>
              </a:ext>
            </a:extLst>
          </p:cNvPr>
          <p:cNvSpPr>
            <a:spLocks noGrp="1"/>
          </p:cNvSpPr>
          <p:nvPr>
            <p:ph type="title" hasCustomPrompt="1"/>
          </p:nvPr>
        </p:nvSpPr>
        <p:spPr>
          <a:xfrm>
            <a:off x="985823" y="2016133"/>
            <a:ext cx="2241425" cy="880109"/>
          </a:xfrm>
          <a:prstGeom prst="rect">
            <a:avLst/>
          </a:prstGeom>
        </p:spPr>
        <p:txBody>
          <a:bodyPr/>
          <a:lstStyle>
            <a:lvl1pPr>
              <a:defRPr sz="3000">
                <a:solidFill>
                  <a:schemeClr val="tx1">
                    <a:lumMod val="65000"/>
                    <a:lumOff val="35000"/>
                  </a:schemeClr>
                </a:solidFill>
              </a:defRPr>
            </a:lvl1pPr>
          </a:lstStyle>
          <a:p>
            <a:r>
              <a:rPr lang="en-US"/>
              <a:t>Header Goes Here</a:t>
            </a:r>
            <a:endParaRPr lang="en-CA"/>
          </a:p>
        </p:txBody>
      </p:sp>
      <p:sp>
        <p:nvSpPr>
          <p:cNvPr id="20" name="Text Placeholder 29">
            <a:extLst>
              <a:ext uri="{FF2B5EF4-FFF2-40B4-BE49-F238E27FC236}">
                <a16:creationId xmlns:a16="http://schemas.microsoft.com/office/drawing/2014/main" id="{C1CB19B2-3E43-C54D-B909-272F3355FE05}"/>
              </a:ext>
            </a:extLst>
          </p:cNvPr>
          <p:cNvSpPr>
            <a:spLocks noGrp="1"/>
          </p:cNvSpPr>
          <p:nvPr>
            <p:ph type="body" sz="quarter" idx="12" hasCustomPrompt="1"/>
          </p:nvPr>
        </p:nvSpPr>
        <p:spPr>
          <a:xfrm>
            <a:off x="4508790" y="4389974"/>
            <a:ext cx="2981885" cy="324072"/>
          </a:xfrm>
          <a:prstGeom prst="rect">
            <a:avLst/>
          </a:prstGeom>
        </p:spPr>
        <p:txBody>
          <a:bodyPr anchor="ctr"/>
          <a:lstStyle>
            <a:lvl1pPr marL="0" indent="0" algn="l">
              <a:lnSpc>
                <a:spcPct val="100000"/>
              </a:lnSpc>
              <a:buNone/>
              <a:defRPr sz="1650">
                <a:solidFill>
                  <a:schemeClr val="tx1">
                    <a:lumMod val="65000"/>
                    <a:lumOff val="35000"/>
                  </a:schemeClr>
                </a:solidFill>
              </a:defRPr>
            </a:lvl1pPr>
          </a:lstStyle>
          <a:p>
            <a:pPr lvl="0"/>
            <a:r>
              <a:rPr lang="en-CA"/>
              <a:t>Point Six</a:t>
            </a:r>
          </a:p>
        </p:txBody>
      </p:sp>
      <p:cxnSp>
        <p:nvCxnSpPr>
          <p:cNvPr id="21" name="Straight Connector 20">
            <a:extLst>
              <a:ext uri="{FF2B5EF4-FFF2-40B4-BE49-F238E27FC236}">
                <a16:creationId xmlns:a16="http://schemas.microsoft.com/office/drawing/2014/main" id="{82D3DB7D-CD18-CE41-8137-9B2A132DADAB}"/>
              </a:ext>
            </a:extLst>
          </p:cNvPr>
          <p:cNvCxnSpPr>
            <a:cxnSpLocks/>
          </p:cNvCxnSpPr>
          <p:nvPr userDrawn="1"/>
        </p:nvCxnSpPr>
        <p:spPr>
          <a:xfrm>
            <a:off x="4564810" y="4764472"/>
            <a:ext cx="537281" cy="0"/>
          </a:xfrm>
          <a:prstGeom prst="line">
            <a:avLst/>
          </a:prstGeom>
          <a:ln w="63500">
            <a:solidFill>
              <a:srgbClr val="29A6FF"/>
            </a:solidFill>
          </a:ln>
        </p:spPr>
        <p:style>
          <a:lnRef idx="1">
            <a:schemeClr val="accent1"/>
          </a:lnRef>
          <a:fillRef idx="0">
            <a:schemeClr val="accent1"/>
          </a:fillRef>
          <a:effectRef idx="0">
            <a:schemeClr val="accent1"/>
          </a:effectRef>
          <a:fontRef idx="minor">
            <a:schemeClr val="tx1"/>
          </a:fontRef>
        </p:style>
      </p:cxnSp>
      <p:sp>
        <p:nvSpPr>
          <p:cNvPr id="22" name="Text Placeholder 29">
            <a:extLst>
              <a:ext uri="{FF2B5EF4-FFF2-40B4-BE49-F238E27FC236}">
                <a16:creationId xmlns:a16="http://schemas.microsoft.com/office/drawing/2014/main" id="{BFBCD86F-1710-584D-AC8F-B0EA60868CB8}"/>
              </a:ext>
            </a:extLst>
          </p:cNvPr>
          <p:cNvSpPr>
            <a:spLocks noGrp="1"/>
          </p:cNvSpPr>
          <p:nvPr>
            <p:ph type="body" sz="quarter" idx="13" hasCustomPrompt="1"/>
          </p:nvPr>
        </p:nvSpPr>
        <p:spPr>
          <a:xfrm>
            <a:off x="5018886" y="3663833"/>
            <a:ext cx="2981885" cy="324072"/>
          </a:xfrm>
          <a:prstGeom prst="rect">
            <a:avLst/>
          </a:prstGeom>
        </p:spPr>
        <p:txBody>
          <a:bodyPr anchor="ctr"/>
          <a:lstStyle>
            <a:lvl1pPr marL="0" indent="0" algn="l">
              <a:lnSpc>
                <a:spcPct val="100000"/>
              </a:lnSpc>
              <a:buNone/>
              <a:defRPr sz="1650">
                <a:solidFill>
                  <a:schemeClr val="tx1">
                    <a:lumMod val="65000"/>
                    <a:lumOff val="35000"/>
                  </a:schemeClr>
                </a:solidFill>
              </a:defRPr>
            </a:lvl1pPr>
          </a:lstStyle>
          <a:p>
            <a:pPr lvl="0"/>
            <a:r>
              <a:rPr lang="en-CA"/>
              <a:t>Point Five</a:t>
            </a:r>
          </a:p>
        </p:txBody>
      </p:sp>
      <p:cxnSp>
        <p:nvCxnSpPr>
          <p:cNvPr id="23" name="Straight Connector 22">
            <a:extLst>
              <a:ext uri="{FF2B5EF4-FFF2-40B4-BE49-F238E27FC236}">
                <a16:creationId xmlns:a16="http://schemas.microsoft.com/office/drawing/2014/main" id="{A2DC0079-39D7-8E4F-9FA6-95C1C143B43B}"/>
              </a:ext>
            </a:extLst>
          </p:cNvPr>
          <p:cNvCxnSpPr>
            <a:cxnSpLocks/>
          </p:cNvCxnSpPr>
          <p:nvPr userDrawn="1"/>
        </p:nvCxnSpPr>
        <p:spPr>
          <a:xfrm>
            <a:off x="5074906" y="4038331"/>
            <a:ext cx="537281" cy="0"/>
          </a:xfrm>
          <a:prstGeom prst="line">
            <a:avLst/>
          </a:prstGeom>
          <a:ln w="63500">
            <a:solidFill>
              <a:srgbClr val="FFBA59"/>
            </a:solidFill>
          </a:ln>
        </p:spPr>
        <p:style>
          <a:lnRef idx="1">
            <a:schemeClr val="accent1"/>
          </a:lnRef>
          <a:fillRef idx="0">
            <a:schemeClr val="accent1"/>
          </a:fillRef>
          <a:effectRef idx="0">
            <a:schemeClr val="accent1"/>
          </a:effectRef>
          <a:fontRef idx="minor">
            <a:schemeClr val="tx1"/>
          </a:fontRef>
        </p:style>
      </p:cxnSp>
      <p:sp>
        <p:nvSpPr>
          <p:cNvPr id="24" name="Text Placeholder 29">
            <a:extLst>
              <a:ext uri="{FF2B5EF4-FFF2-40B4-BE49-F238E27FC236}">
                <a16:creationId xmlns:a16="http://schemas.microsoft.com/office/drawing/2014/main" id="{F4E3EA69-10F3-CC46-9DDC-2EB86171FD17}"/>
              </a:ext>
            </a:extLst>
          </p:cNvPr>
          <p:cNvSpPr>
            <a:spLocks noGrp="1"/>
          </p:cNvSpPr>
          <p:nvPr>
            <p:ph type="body" sz="quarter" idx="14" hasCustomPrompt="1"/>
          </p:nvPr>
        </p:nvSpPr>
        <p:spPr>
          <a:xfrm>
            <a:off x="5018886" y="981145"/>
            <a:ext cx="2981885" cy="324072"/>
          </a:xfrm>
          <a:prstGeom prst="rect">
            <a:avLst/>
          </a:prstGeom>
        </p:spPr>
        <p:txBody>
          <a:bodyPr anchor="ctr"/>
          <a:lstStyle>
            <a:lvl1pPr marL="0" indent="0" algn="l">
              <a:lnSpc>
                <a:spcPct val="100000"/>
              </a:lnSpc>
              <a:buNone/>
              <a:defRPr sz="1650">
                <a:solidFill>
                  <a:schemeClr val="tx1">
                    <a:lumMod val="65000"/>
                    <a:lumOff val="35000"/>
                  </a:schemeClr>
                </a:solidFill>
              </a:defRPr>
            </a:lvl1pPr>
          </a:lstStyle>
          <a:p>
            <a:pPr lvl="0"/>
            <a:r>
              <a:rPr lang="en-CA"/>
              <a:t>Point Two</a:t>
            </a:r>
          </a:p>
        </p:txBody>
      </p:sp>
      <p:cxnSp>
        <p:nvCxnSpPr>
          <p:cNvPr id="25" name="Straight Connector 24">
            <a:extLst>
              <a:ext uri="{FF2B5EF4-FFF2-40B4-BE49-F238E27FC236}">
                <a16:creationId xmlns:a16="http://schemas.microsoft.com/office/drawing/2014/main" id="{B773A0F1-0E66-124B-9A2A-A4D252B7183A}"/>
              </a:ext>
            </a:extLst>
          </p:cNvPr>
          <p:cNvCxnSpPr>
            <a:cxnSpLocks/>
          </p:cNvCxnSpPr>
          <p:nvPr userDrawn="1"/>
        </p:nvCxnSpPr>
        <p:spPr>
          <a:xfrm>
            <a:off x="5074906" y="1355643"/>
            <a:ext cx="537281" cy="0"/>
          </a:xfrm>
          <a:prstGeom prst="line">
            <a:avLst/>
          </a:prstGeom>
          <a:ln w="63500">
            <a:solidFill>
              <a:srgbClr val="AFA1FF"/>
            </a:solidFill>
          </a:ln>
        </p:spPr>
        <p:style>
          <a:lnRef idx="1">
            <a:schemeClr val="accent1"/>
          </a:lnRef>
          <a:fillRef idx="0">
            <a:schemeClr val="accent1"/>
          </a:fillRef>
          <a:effectRef idx="0">
            <a:schemeClr val="accent1"/>
          </a:effectRef>
          <a:fontRef idx="minor">
            <a:schemeClr val="tx1"/>
          </a:fontRef>
        </p:style>
      </p:cxnSp>
      <p:sp>
        <p:nvSpPr>
          <p:cNvPr id="26" name="Text Placeholder 29">
            <a:extLst>
              <a:ext uri="{FF2B5EF4-FFF2-40B4-BE49-F238E27FC236}">
                <a16:creationId xmlns:a16="http://schemas.microsoft.com/office/drawing/2014/main" id="{0D6F06BF-53F7-2E43-B55A-4B843DF16679}"/>
              </a:ext>
            </a:extLst>
          </p:cNvPr>
          <p:cNvSpPr>
            <a:spLocks noGrp="1"/>
          </p:cNvSpPr>
          <p:nvPr>
            <p:ph type="body" sz="quarter" idx="15" hasCustomPrompt="1"/>
          </p:nvPr>
        </p:nvSpPr>
        <p:spPr>
          <a:xfrm>
            <a:off x="5277441" y="2756156"/>
            <a:ext cx="2981885" cy="324072"/>
          </a:xfrm>
          <a:prstGeom prst="rect">
            <a:avLst/>
          </a:prstGeom>
        </p:spPr>
        <p:txBody>
          <a:bodyPr anchor="ctr"/>
          <a:lstStyle>
            <a:lvl1pPr marL="0" indent="0" algn="l">
              <a:lnSpc>
                <a:spcPct val="100000"/>
              </a:lnSpc>
              <a:buNone/>
              <a:defRPr sz="1650">
                <a:solidFill>
                  <a:schemeClr val="tx1">
                    <a:lumMod val="65000"/>
                    <a:lumOff val="35000"/>
                  </a:schemeClr>
                </a:solidFill>
              </a:defRPr>
            </a:lvl1pPr>
          </a:lstStyle>
          <a:p>
            <a:pPr lvl="0"/>
            <a:r>
              <a:rPr lang="en-CA"/>
              <a:t>Point Four</a:t>
            </a:r>
          </a:p>
        </p:txBody>
      </p:sp>
      <p:cxnSp>
        <p:nvCxnSpPr>
          <p:cNvPr id="27" name="Straight Connector 26">
            <a:extLst>
              <a:ext uri="{FF2B5EF4-FFF2-40B4-BE49-F238E27FC236}">
                <a16:creationId xmlns:a16="http://schemas.microsoft.com/office/drawing/2014/main" id="{A121F22E-4BE8-0647-8D17-EFCCDDF0F662}"/>
              </a:ext>
            </a:extLst>
          </p:cNvPr>
          <p:cNvCxnSpPr>
            <a:cxnSpLocks/>
          </p:cNvCxnSpPr>
          <p:nvPr userDrawn="1"/>
        </p:nvCxnSpPr>
        <p:spPr>
          <a:xfrm>
            <a:off x="5333461" y="3130655"/>
            <a:ext cx="537281" cy="0"/>
          </a:xfrm>
          <a:prstGeom prst="line">
            <a:avLst/>
          </a:prstGeom>
          <a:ln w="63500">
            <a:solidFill>
              <a:srgbClr val="EA82FF"/>
            </a:solidFill>
          </a:ln>
        </p:spPr>
        <p:style>
          <a:lnRef idx="1">
            <a:schemeClr val="accent1"/>
          </a:lnRef>
          <a:fillRef idx="0">
            <a:schemeClr val="accent1"/>
          </a:fillRef>
          <a:effectRef idx="0">
            <a:schemeClr val="accent1"/>
          </a:effectRef>
          <a:fontRef idx="minor">
            <a:schemeClr val="tx1"/>
          </a:fontRef>
        </p:style>
      </p:cxnSp>
      <p:sp>
        <p:nvSpPr>
          <p:cNvPr id="30" name="Text Placeholder 29">
            <a:extLst>
              <a:ext uri="{FF2B5EF4-FFF2-40B4-BE49-F238E27FC236}">
                <a16:creationId xmlns:a16="http://schemas.microsoft.com/office/drawing/2014/main" id="{DFF334C8-EAF2-DE4C-88D1-AC86522345F6}"/>
              </a:ext>
            </a:extLst>
          </p:cNvPr>
          <p:cNvSpPr>
            <a:spLocks noGrp="1"/>
          </p:cNvSpPr>
          <p:nvPr>
            <p:ph type="body" sz="quarter" idx="16" hasCustomPrompt="1"/>
          </p:nvPr>
        </p:nvSpPr>
        <p:spPr>
          <a:xfrm>
            <a:off x="5277441" y="1858565"/>
            <a:ext cx="2981885" cy="324072"/>
          </a:xfrm>
          <a:prstGeom prst="rect">
            <a:avLst/>
          </a:prstGeom>
        </p:spPr>
        <p:txBody>
          <a:bodyPr anchor="ctr"/>
          <a:lstStyle>
            <a:lvl1pPr marL="0" indent="0" algn="l">
              <a:lnSpc>
                <a:spcPct val="100000"/>
              </a:lnSpc>
              <a:buNone/>
              <a:defRPr sz="1650">
                <a:solidFill>
                  <a:schemeClr val="tx1">
                    <a:lumMod val="65000"/>
                    <a:lumOff val="35000"/>
                  </a:schemeClr>
                </a:solidFill>
              </a:defRPr>
            </a:lvl1pPr>
          </a:lstStyle>
          <a:p>
            <a:pPr lvl="0"/>
            <a:r>
              <a:rPr lang="en-CA"/>
              <a:t>Point Three</a:t>
            </a:r>
          </a:p>
        </p:txBody>
      </p:sp>
      <p:cxnSp>
        <p:nvCxnSpPr>
          <p:cNvPr id="40" name="Straight Connector 39">
            <a:extLst>
              <a:ext uri="{FF2B5EF4-FFF2-40B4-BE49-F238E27FC236}">
                <a16:creationId xmlns:a16="http://schemas.microsoft.com/office/drawing/2014/main" id="{0CFAB36E-E0E8-A34B-8C68-F81000EDC0C5}"/>
              </a:ext>
            </a:extLst>
          </p:cNvPr>
          <p:cNvCxnSpPr>
            <a:cxnSpLocks/>
          </p:cNvCxnSpPr>
          <p:nvPr userDrawn="1"/>
        </p:nvCxnSpPr>
        <p:spPr>
          <a:xfrm>
            <a:off x="5333461" y="2233064"/>
            <a:ext cx="537281" cy="0"/>
          </a:xfrm>
          <a:prstGeom prst="line">
            <a:avLst/>
          </a:prstGeom>
          <a:ln w="63500">
            <a:solidFill>
              <a:srgbClr val="8CCD5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962350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3A9BDFE-8421-8344-9221-7BEFE5EB6D5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738956" y="0"/>
            <a:ext cx="6405044" cy="5156688"/>
          </a:xfrm>
          <a:prstGeom prst="rect">
            <a:avLst/>
          </a:prstGeom>
        </p:spPr>
      </p:pic>
      <p:sp>
        <p:nvSpPr>
          <p:cNvPr id="5" name="Freeform 4">
            <a:extLst>
              <a:ext uri="{FF2B5EF4-FFF2-40B4-BE49-F238E27FC236}">
                <a16:creationId xmlns:a16="http://schemas.microsoft.com/office/drawing/2014/main" id="{87EE6D4C-F8E6-0942-B247-8F8AF7A902D8}"/>
              </a:ext>
            </a:extLst>
          </p:cNvPr>
          <p:cNvSpPr/>
          <p:nvPr userDrawn="1"/>
        </p:nvSpPr>
        <p:spPr>
          <a:xfrm flipH="1">
            <a:off x="0" y="0"/>
            <a:ext cx="6069039" cy="5156688"/>
          </a:xfrm>
          <a:custGeom>
            <a:avLst/>
            <a:gdLst>
              <a:gd name="connsiteX0" fmla="*/ 2684207 w 8288594"/>
              <a:gd name="connsiteY0" fmla="*/ 0 h 6902245"/>
              <a:gd name="connsiteX1" fmla="*/ 8288594 w 8288594"/>
              <a:gd name="connsiteY1" fmla="*/ 0 h 6902245"/>
              <a:gd name="connsiteX2" fmla="*/ 8273845 w 8288594"/>
              <a:gd name="connsiteY2" fmla="*/ 6902245 h 6902245"/>
              <a:gd name="connsiteX3" fmla="*/ 1312607 w 8288594"/>
              <a:gd name="connsiteY3" fmla="*/ 6902245 h 6902245"/>
              <a:gd name="connsiteX4" fmla="*/ 0 w 8288594"/>
              <a:gd name="connsiteY4" fmla="*/ 4572000 h 6902245"/>
              <a:gd name="connsiteX5" fmla="*/ 2684207 w 8288594"/>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88594" h="6902245">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6" name="Picture 5">
            <a:extLst>
              <a:ext uri="{FF2B5EF4-FFF2-40B4-BE49-F238E27FC236}">
                <a16:creationId xmlns:a16="http://schemas.microsoft.com/office/drawing/2014/main" id="{DF60F390-3205-2A4F-B6B0-64ECA81ED78D}"/>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
        <p:nvSpPr>
          <p:cNvPr id="2" name="Title 1">
            <a:extLst>
              <a:ext uri="{FF2B5EF4-FFF2-40B4-BE49-F238E27FC236}">
                <a16:creationId xmlns:a16="http://schemas.microsoft.com/office/drawing/2014/main" id="{DDAC195C-E7AF-E843-BCF0-F4EA4C6E88CE}"/>
              </a:ext>
            </a:extLst>
          </p:cNvPr>
          <p:cNvSpPr>
            <a:spLocks noGrp="1"/>
          </p:cNvSpPr>
          <p:nvPr>
            <p:ph type="title" hasCustomPrompt="1"/>
          </p:nvPr>
        </p:nvSpPr>
        <p:spPr>
          <a:xfrm>
            <a:off x="958392" y="2650524"/>
            <a:ext cx="3856853" cy="694460"/>
          </a:xfrm>
          <a:prstGeom prst="rect">
            <a:avLst/>
          </a:prstGeom>
        </p:spPr>
        <p:txBody>
          <a:bodyPr anchor="b">
            <a:normAutofit/>
          </a:bodyPr>
          <a:lstStyle>
            <a:lvl1pPr>
              <a:defRPr sz="3000">
                <a:solidFill>
                  <a:srgbClr val="565A5C"/>
                </a:solidFill>
                <a:latin typeface="Arial" panose="020B0604020202020204" pitchFamily="34" charset="0"/>
                <a:cs typeface="Arial" panose="020B0604020202020204" pitchFamily="34" charset="0"/>
              </a:defRPr>
            </a:lvl1pPr>
          </a:lstStyle>
          <a:p>
            <a:r>
              <a:rPr lang="en-US"/>
              <a:t>Heading</a:t>
            </a:r>
            <a:endParaRPr lang="en-CA"/>
          </a:p>
        </p:txBody>
      </p:sp>
      <p:sp>
        <p:nvSpPr>
          <p:cNvPr id="13" name="Text Placeholder 12">
            <a:extLst>
              <a:ext uri="{FF2B5EF4-FFF2-40B4-BE49-F238E27FC236}">
                <a16:creationId xmlns:a16="http://schemas.microsoft.com/office/drawing/2014/main" id="{13EB381C-6406-3E43-8C81-4707C374C6B4}"/>
              </a:ext>
            </a:extLst>
          </p:cNvPr>
          <p:cNvSpPr>
            <a:spLocks noGrp="1"/>
          </p:cNvSpPr>
          <p:nvPr>
            <p:ph type="body" sz="quarter" idx="10" hasCustomPrompt="1"/>
          </p:nvPr>
        </p:nvSpPr>
        <p:spPr>
          <a:xfrm>
            <a:off x="958392" y="3524394"/>
            <a:ext cx="4653863" cy="822095"/>
          </a:xfrm>
          <a:prstGeom prst="rect">
            <a:avLst/>
          </a:prstGeom>
        </p:spPr>
        <p:txBody>
          <a:bodyPr/>
          <a:lstStyle>
            <a:lvl1pPr marL="0" indent="0">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Sub Head</a:t>
            </a:r>
            <a:endParaRPr lang="en-CA"/>
          </a:p>
        </p:txBody>
      </p:sp>
      <p:cxnSp>
        <p:nvCxnSpPr>
          <p:cNvPr id="15" name="Straight Connector 14">
            <a:extLst>
              <a:ext uri="{FF2B5EF4-FFF2-40B4-BE49-F238E27FC236}">
                <a16:creationId xmlns:a16="http://schemas.microsoft.com/office/drawing/2014/main" id="{F1EB6120-8BC2-6849-A7EE-EA4CC1A695A9}"/>
              </a:ext>
            </a:extLst>
          </p:cNvPr>
          <p:cNvCxnSpPr/>
          <p:nvPr userDrawn="1"/>
        </p:nvCxnSpPr>
        <p:spPr>
          <a:xfrm>
            <a:off x="1024810" y="3398477"/>
            <a:ext cx="676532" cy="0"/>
          </a:xfrm>
          <a:prstGeom prst="line">
            <a:avLst/>
          </a:prstGeom>
          <a:ln w="63500">
            <a:solidFill>
              <a:srgbClr val="00B0F0"/>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951FA0F-5089-5344-AEAD-858D2FD4E483}"/>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lumMod val="50000"/>
                    <a:alpha val="50000"/>
                  </a:schemeClr>
                </a:solidFill>
                <a:effectLst/>
                <a:latin typeface="Arial" panose="020B0604020202020204" pitchFamily="34" charset="0"/>
                <a:cs typeface="Arial" panose="020B0604020202020204" pitchFamily="34" charset="0"/>
              </a:rPr>
              <a:t>D2L Confidential   |   © 2019 D2L Corporation</a:t>
            </a:r>
          </a:p>
        </p:txBody>
      </p:sp>
    </p:spTree>
    <p:extLst>
      <p:ext uri="{BB962C8B-B14F-4D97-AF65-F5344CB8AC3E}">
        <p14:creationId xmlns:p14="http://schemas.microsoft.com/office/powerpoint/2010/main" val="251685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Team Member Introductio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5B226D7-D85A-3648-9FEE-A2E20EAEF7C4}"/>
              </a:ext>
            </a:extLst>
          </p:cNvPr>
          <p:cNvPicPr>
            <a:picLocks noChangeAspect="1"/>
          </p:cNvPicPr>
          <p:nvPr userDrawn="1"/>
        </p:nvPicPr>
        <p:blipFill>
          <a:blip r:embed="rId2"/>
          <a:stretch>
            <a:fillRect/>
          </a:stretch>
        </p:blipFill>
        <p:spPr>
          <a:xfrm>
            <a:off x="1402238" y="0"/>
            <a:ext cx="7739063" cy="5143500"/>
          </a:xfrm>
          <a:prstGeom prst="rect">
            <a:avLst/>
          </a:prstGeom>
        </p:spPr>
      </p:pic>
      <p:sp>
        <p:nvSpPr>
          <p:cNvPr id="5" name="Freeform 4">
            <a:extLst>
              <a:ext uri="{FF2B5EF4-FFF2-40B4-BE49-F238E27FC236}">
                <a16:creationId xmlns:a16="http://schemas.microsoft.com/office/drawing/2014/main" id="{87EE6D4C-F8E6-0942-B247-8F8AF7A902D8}"/>
              </a:ext>
            </a:extLst>
          </p:cNvPr>
          <p:cNvSpPr/>
          <p:nvPr userDrawn="1"/>
        </p:nvSpPr>
        <p:spPr>
          <a:xfrm flipH="1">
            <a:off x="0" y="0"/>
            <a:ext cx="6069039" cy="5156688"/>
          </a:xfrm>
          <a:custGeom>
            <a:avLst/>
            <a:gdLst>
              <a:gd name="connsiteX0" fmla="*/ 2684207 w 8288594"/>
              <a:gd name="connsiteY0" fmla="*/ 0 h 6902245"/>
              <a:gd name="connsiteX1" fmla="*/ 8288594 w 8288594"/>
              <a:gd name="connsiteY1" fmla="*/ 0 h 6902245"/>
              <a:gd name="connsiteX2" fmla="*/ 8273845 w 8288594"/>
              <a:gd name="connsiteY2" fmla="*/ 6902245 h 6902245"/>
              <a:gd name="connsiteX3" fmla="*/ 1312607 w 8288594"/>
              <a:gd name="connsiteY3" fmla="*/ 6902245 h 6902245"/>
              <a:gd name="connsiteX4" fmla="*/ 0 w 8288594"/>
              <a:gd name="connsiteY4" fmla="*/ 4572000 h 6902245"/>
              <a:gd name="connsiteX5" fmla="*/ 2684207 w 8288594"/>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88594" h="6902245">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6" name="Picture 5">
            <a:extLst>
              <a:ext uri="{FF2B5EF4-FFF2-40B4-BE49-F238E27FC236}">
                <a16:creationId xmlns:a16="http://schemas.microsoft.com/office/drawing/2014/main" id="{DF60F390-3205-2A4F-B6B0-64ECA81ED78D}"/>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
        <p:nvSpPr>
          <p:cNvPr id="13" name="Text Placeholder 12">
            <a:extLst>
              <a:ext uri="{FF2B5EF4-FFF2-40B4-BE49-F238E27FC236}">
                <a16:creationId xmlns:a16="http://schemas.microsoft.com/office/drawing/2014/main" id="{13EB381C-6406-3E43-8C81-4707C374C6B4}"/>
              </a:ext>
            </a:extLst>
          </p:cNvPr>
          <p:cNvSpPr>
            <a:spLocks noGrp="1"/>
          </p:cNvSpPr>
          <p:nvPr>
            <p:ph type="body" sz="quarter" idx="10" hasCustomPrompt="1"/>
          </p:nvPr>
        </p:nvSpPr>
        <p:spPr>
          <a:xfrm>
            <a:off x="1084734" y="1437763"/>
            <a:ext cx="3487266" cy="276738"/>
          </a:xfrm>
          <a:prstGeom prst="rect">
            <a:avLst/>
          </a:prstGeom>
        </p:spPr>
        <p:txBody>
          <a:bodyPr/>
          <a:lstStyle>
            <a:lvl1pPr marL="0" indent="0">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Name</a:t>
            </a:r>
          </a:p>
        </p:txBody>
      </p:sp>
      <p:sp>
        <p:nvSpPr>
          <p:cNvPr id="16" name="TextBox 15">
            <a:extLst>
              <a:ext uri="{FF2B5EF4-FFF2-40B4-BE49-F238E27FC236}">
                <a16:creationId xmlns:a16="http://schemas.microsoft.com/office/drawing/2014/main" id="{8951FA0F-5089-5344-AEAD-858D2FD4E483}"/>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lumMod val="50000"/>
                    <a:alpha val="50000"/>
                  </a:schemeClr>
                </a:solidFill>
                <a:effectLst/>
                <a:latin typeface="Arial" panose="020B0604020202020204" pitchFamily="34" charset="0"/>
                <a:cs typeface="Arial" panose="020B0604020202020204" pitchFamily="34" charset="0"/>
              </a:rPr>
              <a:t>D2L Confidential   |   © 2019 D2L Corporation</a:t>
            </a:r>
          </a:p>
        </p:txBody>
      </p:sp>
      <p:sp>
        <p:nvSpPr>
          <p:cNvPr id="10" name="Title 1">
            <a:extLst>
              <a:ext uri="{FF2B5EF4-FFF2-40B4-BE49-F238E27FC236}">
                <a16:creationId xmlns:a16="http://schemas.microsoft.com/office/drawing/2014/main" id="{5D08AA47-899E-7D4A-914D-C843B34A99F7}"/>
              </a:ext>
            </a:extLst>
          </p:cNvPr>
          <p:cNvSpPr>
            <a:spLocks noGrp="1"/>
          </p:cNvSpPr>
          <p:nvPr>
            <p:ph type="title" hasCustomPrompt="1"/>
          </p:nvPr>
        </p:nvSpPr>
        <p:spPr>
          <a:xfrm>
            <a:off x="244602" y="209836"/>
            <a:ext cx="3688663" cy="539972"/>
          </a:xfrm>
          <a:prstGeom prst="rect">
            <a:avLst/>
          </a:prstGeom>
        </p:spPr>
        <p:txBody>
          <a:bodyPr/>
          <a:lstStyle>
            <a:lvl1pPr>
              <a:defRPr sz="3000">
                <a:solidFill>
                  <a:schemeClr val="tx1">
                    <a:lumMod val="65000"/>
                    <a:lumOff val="35000"/>
                  </a:schemeClr>
                </a:solidFill>
              </a:defRPr>
            </a:lvl1pPr>
          </a:lstStyle>
          <a:p>
            <a:r>
              <a:rPr lang="en-US"/>
              <a:t>Header</a:t>
            </a:r>
            <a:endParaRPr lang="en-CA"/>
          </a:p>
        </p:txBody>
      </p:sp>
      <p:cxnSp>
        <p:nvCxnSpPr>
          <p:cNvPr id="11" name="Straight Connector 10">
            <a:extLst>
              <a:ext uri="{FF2B5EF4-FFF2-40B4-BE49-F238E27FC236}">
                <a16:creationId xmlns:a16="http://schemas.microsoft.com/office/drawing/2014/main" id="{861691D2-69C7-7647-894A-402C4A857F6D}"/>
              </a:ext>
            </a:extLst>
          </p:cNvPr>
          <p:cNvCxnSpPr/>
          <p:nvPr userDrawn="1"/>
        </p:nvCxnSpPr>
        <p:spPr>
          <a:xfrm>
            <a:off x="316150" y="747069"/>
            <a:ext cx="676532" cy="0"/>
          </a:xfrm>
          <a:prstGeom prst="line">
            <a:avLst/>
          </a:prstGeom>
          <a:ln w="63500">
            <a:solidFill>
              <a:srgbClr val="00B0F0"/>
            </a:solidFill>
          </a:ln>
        </p:spPr>
        <p:style>
          <a:lnRef idx="1">
            <a:schemeClr val="accent1"/>
          </a:lnRef>
          <a:fillRef idx="0">
            <a:schemeClr val="accent1"/>
          </a:fillRef>
          <a:effectRef idx="0">
            <a:schemeClr val="accent1"/>
          </a:effectRef>
          <a:fontRef idx="minor">
            <a:schemeClr val="tx1"/>
          </a:fontRef>
        </p:style>
      </p:cxnSp>
      <p:sp>
        <p:nvSpPr>
          <p:cNvPr id="27" name="Text Placeholder 12">
            <a:extLst>
              <a:ext uri="{FF2B5EF4-FFF2-40B4-BE49-F238E27FC236}">
                <a16:creationId xmlns:a16="http://schemas.microsoft.com/office/drawing/2014/main" id="{D2843B2A-7CAA-0644-AB57-4A043483FDFD}"/>
              </a:ext>
            </a:extLst>
          </p:cNvPr>
          <p:cNvSpPr>
            <a:spLocks noGrp="1"/>
          </p:cNvSpPr>
          <p:nvPr>
            <p:ph type="body" sz="quarter" idx="11" hasCustomPrompt="1"/>
          </p:nvPr>
        </p:nvSpPr>
        <p:spPr>
          <a:xfrm>
            <a:off x="1084734" y="1740322"/>
            <a:ext cx="3487266" cy="276738"/>
          </a:xfrm>
          <a:prstGeom prst="rect">
            <a:avLst/>
          </a:prstGeom>
        </p:spPr>
        <p:txBody>
          <a:bodyPr/>
          <a:lstStyle>
            <a:lvl1pPr marL="0" indent="0">
              <a:buNone/>
              <a:defRPr sz="135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Title</a:t>
            </a:r>
          </a:p>
        </p:txBody>
      </p:sp>
      <p:sp>
        <p:nvSpPr>
          <p:cNvPr id="28" name="Text Placeholder 12">
            <a:extLst>
              <a:ext uri="{FF2B5EF4-FFF2-40B4-BE49-F238E27FC236}">
                <a16:creationId xmlns:a16="http://schemas.microsoft.com/office/drawing/2014/main" id="{A5DECA43-1AFA-5A47-8C8E-9ED4EE883CF1}"/>
              </a:ext>
            </a:extLst>
          </p:cNvPr>
          <p:cNvSpPr>
            <a:spLocks noGrp="1"/>
          </p:cNvSpPr>
          <p:nvPr>
            <p:ph type="body" sz="quarter" idx="12" hasCustomPrompt="1"/>
          </p:nvPr>
        </p:nvSpPr>
        <p:spPr>
          <a:xfrm>
            <a:off x="1084734" y="2567316"/>
            <a:ext cx="3487266" cy="276738"/>
          </a:xfrm>
          <a:prstGeom prst="rect">
            <a:avLst/>
          </a:prstGeom>
        </p:spPr>
        <p:txBody>
          <a:bodyPr/>
          <a:lstStyle>
            <a:lvl1pPr marL="0" indent="0">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Name</a:t>
            </a:r>
          </a:p>
        </p:txBody>
      </p:sp>
      <p:sp>
        <p:nvSpPr>
          <p:cNvPr id="30" name="Text Placeholder 12">
            <a:extLst>
              <a:ext uri="{FF2B5EF4-FFF2-40B4-BE49-F238E27FC236}">
                <a16:creationId xmlns:a16="http://schemas.microsoft.com/office/drawing/2014/main" id="{6918F89A-1821-DF49-8AFD-5C91B651DD3D}"/>
              </a:ext>
            </a:extLst>
          </p:cNvPr>
          <p:cNvSpPr>
            <a:spLocks noGrp="1"/>
          </p:cNvSpPr>
          <p:nvPr>
            <p:ph type="body" sz="quarter" idx="13" hasCustomPrompt="1"/>
          </p:nvPr>
        </p:nvSpPr>
        <p:spPr>
          <a:xfrm>
            <a:off x="1084734" y="2869875"/>
            <a:ext cx="3487266" cy="276738"/>
          </a:xfrm>
          <a:prstGeom prst="rect">
            <a:avLst/>
          </a:prstGeom>
        </p:spPr>
        <p:txBody>
          <a:bodyPr/>
          <a:lstStyle>
            <a:lvl1pPr marL="0" indent="0">
              <a:buNone/>
              <a:defRPr sz="135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Title</a:t>
            </a:r>
          </a:p>
        </p:txBody>
      </p:sp>
      <p:sp>
        <p:nvSpPr>
          <p:cNvPr id="31" name="Text Placeholder 12">
            <a:extLst>
              <a:ext uri="{FF2B5EF4-FFF2-40B4-BE49-F238E27FC236}">
                <a16:creationId xmlns:a16="http://schemas.microsoft.com/office/drawing/2014/main" id="{91459DED-E6B6-8F4B-A861-486128531A40}"/>
              </a:ext>
            </a:extLst>
          </p:cNvPr>
          <p:cNvSpPr>
            <a:spLocks noGrp="1"/>
          </p:cNvSpPr>
          <p:nvPr>
            <p:ph type="body" sz="quarter" idx="14" hasCustomPrompt="1"/>
          </p:nvPr>
        </p:nvSpPr>
        <p:spPr>
          <a:xfrm>
            <a:off x="1084734" y="3696869"/>
            <a:ext cx="3487266" cy="276738"/>
          </a:xfrm>
          <a:prstGeom prst="rect">
            <a:avLst/>
          </a:prstGeom>
        </p:spPr>
        <p:txBody>
          <a:bodyPr/>
          <a:lstStyle>
            <a:lvl1pPr marL="0" indent="0">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Name</a:t>
            </a:r>
          </a:p>
        </p:txBody>
      </p:sp>
      <p:sp>
        <p:nvSpPr>
          <p:cNvPr id="33" name="Text Placeholder 12">
            <a:extLst>
              <a:ext uri="{FF2B5EF4-FFF2-40B4-BE49-F238E27FC236}">
                <a16:creationId xmlns:a16="http://schemas.microsoft.com/office/drawing/2014/main" id="{091C9B81-BCBD-E749-9EA1-C93646503E26}"/>
              </a:ext>
            </a:extLst>
          </p:cNvPr>
          <p:cNvSpPr>
            <a:spLocks noGrp="1"/>
          </p:cNvSpPr>
          <p:nvPr>
            <p:ph type="body" sz="quarter" idx="15" hasCustomPrompt="1"/>
          </p:nvPr>
        </p:nvSpPr>
        <p:spPr>
          <a:xfrm>
            <a:off x="1084734" y="3999428"/>
            <a:ext cx="3487266" cy="276738"/>
          </a:xfrm>
          <a:prstGeom prst="rect">
            <a:avLst/>
          </a:prstGeom>
        </p:spPr>
        <p:txBody>
          <a:bodyPr/>
          <a:lstStyle>
            <a:lvl1pPr marL="0" indent="0">
              <a:buNone/>
              <a:defRPr sz="135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Title</a:t>
            </a:r>
          </a:p>
        </p:txBody>
      </p:sp>
    </p:spTree>
    <p:extLst>
      <p:ext uri="{BB962C8B-B14F-4D97-AF65-F5344CB8AC3E}">
        <p14:creationId xmlns:p14="http://schemas.microsoft.com/office/powerpoint/2010/main" val="3592468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Agenda" preserve="1" userDrawn="1">
  <p:cSld name="Agenda">
    <p:spTree>
      <p:nvGrpSpPr>
        <p:cNvPr id="1" name="Shape 2129"/>
        <p:cNvGrpSpPr/>
        <p:nvPr/>
      </p:nvGrpSpPr>
      <p:grpSpPr>
        <a:xfrm>
          <a:off x="0" y="0"/>
          <a:ext cx="0" cy="0"/>
          <a:chOff x="0" y="0"/>
          <a:chExt cx="0" cy="0"/>
        </a:xfrm>
      </p:grpSpPr>
      <p:pic>
        <p:nvPicPr>
          <p:cNvPr id="3" name="Google Shape;2131;p446">
            <a:extLst>
              <a:ext uri="{FF2B5EF4-FFF2-40B4-BE49-F238E27FC236}">
                <a16:creationId xmlns:a16="http://schemas.microsoft.com/office/drawing/2014/main" id="{23D74B05-1ECD-4206-9698-595BC1118C76}"/>
              </a:ext>
            </a:extLst>
          </p:cNvPr>
          <p:cNvPicPr preferRelativeResize="0"/>
          <p:nvPr userDrawn="1"/>
        </p:nvPicPr>
        <p:blipFill rotWithShape="1">
          <a:blip r:embed="rId2" cstate="screen">
            <a:alphaModFix/>
            <a:extLst>
              <a:ext uri="{28A0092B-C50C-407E-A947-70E740481C1C}">
                <a14:useLocalDpi xmlns:a14="http://schemas.microsoft.com/office/drawing/2010/main"/>
              </a:ext>
            </a:extLst>
          </a:blip>
          <a:srcRect/>
          <a:stretch/>
        </p:blipFill>
        <p:spPr>
          <a:xfrm>
            <a:off x="2" y="1"/>
            <a:ext cx="4498041" cy="4639520"/>
          </a:xfrm>
          <a:prstGeom prst="rect">
            <a:avLst/>
          </a:prstGeom>
          <a:noFill/>
          <a:ln>
            <a:noFill/>
          </a:ln>
        </p:spPr>
      </p:pic>
      <p:sp>
        <p:nvSpPr>
          <p:cNvPr id="6" name="Title 1">
            <a:extLst>
              <a:ext uri="{FF2B5EF4-FFF2-40B4-BE49-F238E27FC236}">
                <a16:creationId xmlns:a16="http://schemas.microsoft.com/office/drawing/2014/main" id="{F850A40B-C7B6-B545-96EA-2705A0FBB79B}"/>
              </a:ext>
            </a:extLst>
          </p:cNvPr>
          <p:cNvSpPr>
            <a:spLocks noGrp="1"/>
          </p:cNvSpPr>
          <p:nvPr>
            <p:ph type="title" hasCustomPrompt="1"/>
          </p:nvPr>
        </p:nvSpPr>
        <p:spPr>
          <a:xfrm>
            <a:off x="5187491" y="1023947"/>
            <a:ext cx="3856853" cy="694460"/>
          </a:xfrm>
          <a:prstGeom prst="rect">
            <a:avLst/>
          </a:prstGeom>
        </p:spPr>
        <p:txBody>
          <a:bodyPr anchor="b">
            <a:normAutofit/>
          </a:bodyPr>
          <a:lstStyle>
            <a:lvl1pPr>
              <a:defRPr sz="2250">
                <a:solidFill>
                  <a:srgbClr val="565A5C"/>
                </a:solidFill>
                <a:latin typeface="Arial" panose="020B0604020202020204" pitchFamily="34" charset="0"/>
                <a:cs typeface="Arial" panose="020B0604020202020204" pitchFamily="34" charset="0"/>
              </a:defRPr>
            </a:lvl1pPr>
          </a:lstStyle>
          <a:p>
            <a:r>
              <a:rPr lang="en-US"/>
              <a:t>Agenda</a:t>
            </a:r>
            <a:endParaRPr lang="en-CA"/>
          </a:p>
        </p:txBody>
      </p:sp>
      <p:sp>
        <p:nvSpPr>
          <p:cNvPr id="7" name="Text Placeholder 12">
            <a:extLst>
              <a:ext uri="{FF2B5EF4-FFF2-40B4-BE49-F238E27FC236}">
                <a16:creationId xmlns:a16="http://schemas.microsoft.com/office/drawing/2014/main" id="{19929D14-7789-6143-9F20-CB022E99A736}"/>
              </a:ext>
            </a:extLst>
          </p:cNvPr>
          <p:cNvSpPr>
            <a:spLocks noGrp="1"/>
          </p:cNvSpPr>
          <p:nvPr>
            <p:ph type="body" sz="quarter" idx="10" hasCustomPrompt="1"/>
          </p:nvPr>
        </p:nvSpPr>
        <p:spPr>
          <a:xfrm>
            <a:off x="5187491" y="1897816"/>
            <a:ext cx="3856853" cy="1685534"/>
          </a:xfrm>
          <a:prstGeom prst="rect">
            <a:avLst/>
          </a:prstGeom>
        </p:spPr>
        <p:txBody>
          <a:bodyPr/>
          <a:lstStyle>
            <a:lvl1pPr marL="0" indent="-257175">
              <a:lnSpc>
                <a:spcPct val="100000"/>
              </a:lnSpc>
              <a:spcBef>
                <a:spcPts val="0"/>
              </a:spcBef>
              <a:buFont typeface="Arial" panose="020B0604020202020204" pitchFamily="34" charset="0"/>
              <a:buChar char="•"/>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First</a:t>
            </a:r>
          </a:p>
          <a:p>
            <a:pPr lvl="0"/>
            <a:r>
              <a:rPr lang="en-US"/>
              <a:t>Second</a:t>
            </a:r>
          </a:p>
          <a:p>
            <a:pPr lvl="0"/>
            <a:r>
              <a:rPr lang="en-US"/>
              <a:t>Third</a:t>
            </a:r>
          </a:p>
          <a:p>
            <a:pPr lvl="0"/>
            <a:r>
              <a:rPr lang="en-US"/>
              <a:t>fourth</a:t>
            </a:r>
            <a:endParaRPr lang="en-CA"/>
          </a:p>
        </p:txBody>
      </p:sp>
      <p:cxnSp>
        <p:nvCxnSpPr>
          <p:cNvPr id="8" name="Straight Connector 7">
            <a:extLst>
              <a:ext uri="{FF2B5EF4-FFF2-40B4-BE49-F238E27FC236}">
                <a16:creationId xmlns:a16="http://schemas.microsoft.com/office/drawing/2014/main" id="{EB40348E-74F8-B74C-B98C-048C21B0CD0B}"/>
              </a:ext>
            </a:extLst>
          </p:cNvPr>
          <p:cNvCxnSpPr/>
          <p:nvPr userDrawn="1"/>
        </p:nvCxnSpPr>
        <p:spPr>
          <a:xfrm>
            <a:off x="5253910" y="1789485"/>
            <a:ext cx="676532" cy="0"/>
          </a:xfrm>
          <a:prstGeom prst="line">
            <a:avLst/>
          </a:prstGeom>
          <a:ln w="63500">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344955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0805F71-79F8-064C-B19D-9782E60295D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5619233" cy="5143500"/>
          </a:xfrm>
          <a:prstGeom prst="rect">
            <a:avLst/>
          </a:prstGeom>
        </p:spPr>
      </p:pic>
      <p:sp>
        <p:nvSpPr>
          <p:cNvPr id="11" name="Freeform 10">
            <a:extLst>
              <a:ext uri="{FF2B5EF4-FFF2-40B4-BE49-F238E27FC236}">
                <a16:creationId xmlns:a16="http://schemas.microsoft.com/office/drawing/2014/main" id="{FC39A212-FC66-504B-ABA6-7F22E3E5BF6F}"/>
              </a:ext>
            </a:extLst>
          </p:cNvPr>
          <p:cNvSpPr/>
          <p:nvPr userDrawn="1"/>
        </p:nvSpPr>
        <p:spPr>
          <a:xfrm>
            <a:off x="3074961" y="0"/>
            <a:ext cx="6069039" cy="5156688"/>
          </a:xfrm>
          <a:custGeom>
            <a:avLst/>
            <a:gdLst>
              <a:gd name="connsiteX0" fmla="*/ 2684207 w 8288594"/>
              <a:gd name="connsiteY0" fmla="*/ 0 h 6902245"/>
              <a:gd name="connsiteX1" fmla="*/ 8288594 w 8288594"/>
              <a:gd name="connsiteY1" fmla="*/ 0 h 6902245"/>
              <a:gd name="connsiteX2" fmla="*/ 8273845 w 8288594"/>
              <a:gd name="connsiteY2" fmla="*/ 6902245 h 6902245"/>
              <a:gd name="connsiteX3" fmla="*/ 1312607 w 8288594"/>
              <a:gd name="connsiteY3" fmla="*/ 6902245 h 6902245"/>
              <a:gd name="connsiteX4" fmla="*/ 0 w 8288594"/>
              <a:gd name="connsiteY4" fmla="*/ 4572000 h 6902245"/>
              <a:gd name="connsiteX5" fmla="*/ 2684207 w 8288594"/>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88594" h="6902245">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 name="Title 1">
            <a:extLst>
              <a:ext uri="{FF2B5EF4-FFF2-40B4-BE49-F238E27FC236}">
                <a16:creationId xmlns:a16="http://schemas.microsoft.com/office/drawing/2014/main" id="{DDAC195C-E7AF-E843-BCF0-F4EA4C6E88CE}"/>
              </a:ext>
            </a:extLst>
          </p:cNvPr>
          <p:cNvSpPr>
            <a:spLocks noGrp="1"/>
          </p:cNvSpPr>
          <p:nvPr>
            <p:ph type="title" hasCustomPrompt="1"/>
          </p:nvPr>
        </p:nvSpPr>
        <p:spPr>
          <a:xfrm>
            <a:off x="4148159" y="2682421"/>
            <a:ext cx="3856853" cy="694460"/>
          </a:xfrm>
          <a:prstGeom prst="rect">
            <a:avLst/>
          </a:prstGeom>
        </p:spPr>
        <p:txBody>
          <a:bodyPr anchor="b">
            <a:normAutofit/>
          </a:bodyPr>
          <a:lstStyle>
            <a:lvl1pPr>
              <a:defRPr sz="3000">
                <a:solidFill>
                  <a:srgbClr val="565A5C"/>
                </a:solidFill>
                <a:latin typeface="Arial" panose="020B0604020202020204" pitchFamily="34" charset="0"/>
                <a:cs typeface="Arial" panose="020B0604020202020204" pitchFamily="34" charset="0"/>
              </a:defRPr>
            </a:lvl1pPr>
          </a:lstStyle>
          <a:p>
            <a:r>
              <a:rPr lang="en-US"/>
              <a:t>Thank you</a:t>
            </a:r>
            <a:endParaRPr lang="en-CA"/>
          </a:p>
        </p:txBody>
      </p:sp>
      <p:sp>
        <p:nvSpPr>
          <p:cNvPr id="13" name="Text Placeholder 12">
            <a:extLst>
              <a:ext uri="{FF2B5EF4-FFF2-40B4-BE49-F238E27FC236}">
                <a16:creationId xmlns:a16="http://schemas.microsoft.com/office/drawing/2014/main" id="{13EB381C-6406-3E43-8C81-4707C374C6B4}"/>
              </a:ext>
            </a:extLst>
          </p:cNvPr>
          <p:cNvSpPr>
            <a:spLocks noGrp="1"/>
          </p:cNvSpPr>
          <p:nvPr>
            <p:ph type="body" sz="quarter" idx="10" hasCustomPrompt="1"/>
          </p:nvPr>
        </p:nvSpPr>
        <p:spPr>
          <a:xfrm>
            <a:off x="4148159" y="3556291"/>
            <a:ext cx="4653863" cy="822095"/>
          </a:xfrm>
          <a:prstGeom prst="rect">
            <a:avLst/>
          </a:prstGeom>
        </p:spPr>
        <p:txBody>
          <a:bodyPr/>
          <a:lstStyle>
            <a:lvl1pPr marL="0" indent="0">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Sub head if needed</a:t>
            </a:r>
            <a:endParaRPr lang="en-CA"/>
          </a:p>
        </p:txBody>
      </p:sp>
      <p:cxnSp>
        <p:nvCxnSpPr>
          <p:cNvPr id="15" name="Straight Connector 14">
            <a:extLst>
              <a:ext uri="{FF2B5EF4-FFF2-40B4-BE49-F238E27FC236}">
                <a16:creationId xmlns:a16="http://schemas.microsoft.com/office/drawing/2014/main" id="{F1EB6120-8BC2-6849-A7EE-EA4CC1A695A9}"/>
              </a:ext>
            </a:extLst>
          </p:cNvPr>
          <p:cNvCxnSpPr/>
          <p:nvPr userDrawn="1"/>
        </p:nvCxnSpPr>
        <p:spPr>
          <a:xfrm>
            <a:off x="4214578" y="3430375"/>
            <a:ext cx="676532" cy="0"/>
          </a:xfrm>
          <a:prstGeom prst="line">
            <a:avLst/>
          </a:prstGeom>
          <a:ln w="63500">
            <a:solidFill>
              <a:srgbClr val="00B0F0"/>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951FA0F-5089-5344-AEAD-858D2FD4E483}"/>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alpha val="50000"/>
                  </a:schemeClr>
                </a:solidFill>
                <a:effectLst/>
                <a:latin typeface="Arial" panose="020B0604020202020204" pitchFamily="34" charset="0"/>
                <a:cs typeface="Arial" panose="020B0604020202020204" pitchFamily="34" charset="0"/>
              </a:rPr>
              <a:t>D2L Confidential   |   © 2019 D2L Corporation</a:t>
            </a:r>
          </a:p>
        </p:txBody>
      </p:sp>
      <p:pic>
        <p:nvPicPr>
          <p:cNvPr id="14" name="Picture 13">
            <a:extLst>
              <a:ext uri="{FF2B5EF4-FFF2-40B4-BE49-F238E27FC236}">
                <a16:creationId xmlns:a16="http://schemas.microsoft.com/office/drawing/2014/main" id="{8ABE5BD9-3FFA-9B41-90FD-A6D010D0EB3E}"/>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215311" y="0"/>
            <a:ext cx="928688" cy="5143500"/>
          </a:xfrm>
          <a:prstGeom prst="rect">
            <a:avLst/>
          </a:prstGeom>
        </p:spPr>
      </p:pic>
    </p:spTree>
    <p:extLst>
      <p:ext uri="{BB962C8B-B14F-4D97-AF65-F5344CB8AC3E}">
        <p14:creationId xmlns:p14="http://schemas.microsoft.com/office/powerpoint/2010/main" val="4209490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5 Topics">
    <p:spTree>
      <p:nvGrpSpPr>
        <p:cNvPr id="1" name=""/>
        <p:cNvGrpSpPr/>
        <p:nvPr/>
      </p:nvGrpSpPr>
      <p:grpSpPr>
        <a:xfrm>
          <a:off x="0" y="0"/>
          <a:ext cx="0" cy="0"/>
          <a:chOff x="0" y="0"/>
          <a:chExt cx="0" cy="0"/>
        </a:xfrm>
      </p:grpSpPr>
      <p:sp>
        <p:nvSpPr>
          <p:cNvPr id="16" name="Rounded Rectangle 15">
            <a:extLst>
              <a:ext uri="{FF2B5EF4-FFF2-40B4-BE49-F238E27FC236}">
                <a16:creationId xmlns:a16="http://schemas.microsoft.com/office/drawing/2014/main" id="{79524F68-9A83-FA41-A7B4-DDD7E3D509C3}"/>
              </a:ext>
            </a:extLst>
          </p:cNvPr>
          <p:cNvSpPr/>
          <p:nvPr userDrawn="1"/>
        </p:nvSpPr>
        <p:spPr>
          <a:xfrm rot="16200000">
            <a:off x="1342857" y="2312949"/>
            <a:ext cx="2857016" cy="1674533"/>
          </a:xfrm>
          <a:prstGeom prst="roundRect">
            <a:avLst>
              <a:gd name="adj" fmla="val 469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2">
                  <a:lumMod val="95000"/>
                </a:schemeClr>
              </a:solidFill>
            </a:endParaRPr>
          </a:p>
        </p:txBody>
      </p:sp>
      <p:sp>
        <p:nvSpPr>
          <p:cNvPr id="17" name="Rounded Rectangle 16">
            <a:extLst>
              <a:ext uri="{FF2B5EF4-FFF2-40B4-BE49-F238E27FC236}">
                <a16:creationId xmlns:a16="http://schemas.microsoft.com/office/drawing/2014/main" id="{8831D5C6-1083-5845-9A8A-7D44F8FE3891}"/>
              </a:ext>
            </a:extLst>
          </p:cNvPr>
          <p:cNvSpPr/>
          <p:nvPr userDrawn="1"/>
        </p:nvSpPr>
        <p:spPr>
          <a:xfrm rot="16200000">
            <a:off x="3143493" y="2312949"/>
            <a:ext cx="2857016" cy="1674533"/>
          </a:xfrm>
          <a:prstGeom prst="roundRect">
            <a:avLst>
              <a:gd name="adj" fmla="val 469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2">
                  <a:lumMod val="95000"/>
                </a:schemeClr>
              </a:solidFill>
            </a:endParaRPr>
          </a:p>
        </p:txBody>
      </p:sp>
      <p:sp>
        <p:nvSpPr>
          <p:cNvPr id="18" name="Rounded Rectangle 17">
            <a:extLst>
              <a:ext uri="{FF2B5EF4-FFF2-40B4-BE49-F238E27FC236}">
                <a16:creationId xmlns:a16="http://schemas.microsoft.com/office/drawing/2014/main" id="{6345B77C-1C45-7147-B3DC-0D077E9B092F}"/>
              </a:ext>
            </a:extLst>
          </p:cNvPr>
          <p:cNvSpPr/>
          <p:nvPr userDrawn="1"/>
        </p:nvSpPr>
        <p:spPr>
          <a:xfrm rot="16200000">
            <a:off x="4944129" y="2312949"/>
            <a:ext cx="2857016" cy="1674533"/>
          </a:xfrm>
          <a:prstGeom prst="roundRect">
            <a:avLst>
              <a:gd name="adj" fmla="val 469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2">
                  <a:lumMod val="95000"/>
                </a:schemeClr>
              </a:solidFill>
            </a:endParaRPr>
          </a:p>
        </p:txBody>
      </p:sp>
      <p:sp>
        <p:nvSpPr>
          <p:cNvPr id="19" name="Rounded Rectangle 18">
            <a:extLst>
              <a:ext uri="{FF2B5EF4-FFF2-40B4-BE49-F238E27FC236}">
                <a16:creationId xmlns:a16="http://schemas.microsoft.com/office/drawing/2014/main" id="{F08B1A85-9332-EC4C-AF1D-20E84A40DD23}"/>
              </a:ext>
            </a:extLst>
          </p:cNvPr>
          <p:cNvSpPr/>
          <p:nvPr userDrawn="1"/>
        </p:nvSpPr>
        <p:spPr>
          <a:xfrm rot="16200000">
            <a:off x="6744764" y="2312949"/>
            <a:ext cx="2857016" cy="1674533"/>
          </a:xfrm>
          <a:prstGeom prst="roundRect">
            <a:avLst>
              <a:gd name="adj" fmla="val 469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2">
                  <a:lumMod val="95000"/>
                </a:schemeClr>
              </a:solidFill>
            </a:endParaRPr>
          </a:p>
        </p:txBody>
      </p:sp>
      <p:sp>
        <p:nvSpPr>
          <p:cNvPr id="20" name="Rounded Rectangle 19">
            <a:extLst>
              <a:ext uri="{FF2B5EF4-FFF2-40B4-BE49-F238E27FC236}">
                <a16:creationId xmlns:a16="http://schemas.microsoft.com/office/drawing/2014/main" id="{932E7455-7A1E-D642-A680-28C046A1A57A}"/>
              </a:ext>
            </a:extLst>
          </p:cNvPr>
          <p:cNvSpPr/>
          <p:nvPr userDrawn="1"/>
        </p:nvSpPr>
        <p:spPr>
          <a:xfrm rot="16200000">
            <a:off x="-457779" y="2312949"/>
            <a:ext cx="2857016" cy="1674533"/>
          </a:xfrm>
          <a:prstGeom prst="roundRect">
            <a:avLst>
              <a:gd name="adj" fmla="val 469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2">
                  <a:lumMod val="95000"/>
                </a:schemeClr>
              </a:solidFill>
            </a:endParaRPr>
          </a:p>
        </p:txBody>
      </p:sp>
      <p:sp>
        <p:nvSpPr>
          <p:cNvPr id="2" name="Title 1">
            <a:extLst>
              <a:ext uri="{FF2B5EF4-FFF2-40B4-BE49-F238E27FC236}">
                <a16:creationId xmlns:a16="http://schemas.microsoft.com/office/drawing/2014/main" id="{B3118DA1-6C62-7042-B89B-3BF1C89B9D71}"/>
              </a:ext>
            </a:extLst>
          </p:cNvPr>
          <p:cNvSpPr>
            <a:spLocks noGrp="1"/>
          </p:cNvSpPr>
          <p:nvPr>
            <p:ph type="title" hasCustomPrompt="1"/>
          </p:nvPr>
        </p:nvSpPr>
        <p:spPr>
          <a:xfrm>
            <a:off x="628650" y="571501"/>
            <a:ext cx="7886700" cy="465992"/>
          </a:xfrm>
          <a:prstGeom prst="rect">
            <a:avLst/>
          </a:prstGeom>
        </p:spPr>
        <p:txBody>
          <a:bodyPr/>
          <a:lstStyle>
            <a:lvl1pPr algn="ctr">
              <a:defRPr sz="3000">
                <a:solidFill>
                  <a:schemeClr val="tx1">
                    <a:lumMod val="65000"/>
                    <a:lumOff val="35000"/>
                  </a:schemeClr>
                </a:solidFill>
              </a:defRPr>
            </a:lvl1pPr>
          </a:lstStyle>
          <a:p>
            <a:r>
              <a:rPr lang="en-US"/>
              <a:t>Heading 1</a:t>
            </a:r>
            <a:endParaRPr lang="en-CA"/>
          </a:p>
        </p:txBody>
      </p:sp>
      <p:sp>
        <p:nvSpPr>
          <p:cNvPr id="5" name="Text Placeholder 4">
            <a:extLst>
              <a:ext uri="{FF2B5EF4-FFF2-40B4-BE49-F238E27FC236}">
                <a16:creationId xmlns:a16="http://schemas.microsoft.com/office/drawing/2014/main" id="{22983869-B72C-E245-989E-82F466CCE38D}"/>
              </a:ext>
            </a:extLst>
          </p:cNvPr>
          <p:cNvSpPr>
            <a:spLocks noGrp="1"/>
          </p:cNvSpPr>
          <p:nvPr>
            <p:ph type="body" sz="quarter" idx="10" hasCustomPrompt="1"/>
          </p:nvPr>
        </p:nvSpPr>
        <p:spPr>
          <a:xfrm>
            <a:off x="1481596" y="1120928"/>
            <a:ext cx="6180809" cy="311184"/>
          </a:xfrm>
          <a:prstGeom prst="rect">
            <a:avLst/>
          </a:prstGeom>
        </p:spPr>
        <p:txBody>
          <a:bodyPr/>
          <a:lstStyle>
            <a:lvl1pPr marL="0" indent="0" algn="ctr">
              <a:buNone/>
              <a:defRPr sz="15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Description and/or summary of slide in 1-2 sentences long.</a:t>
            </a:r>
          </a:p>
        </p:txBody>
      </p:sp>
      <p:sp>
        <p:nvSpPr>
          <p:cNvPr id="30" name="Text Placeholder 29">
            <a:extLst>
              <a:ext uri="{FF2B5EF4-FFF2-40B4-BE49-F238E27FC236}">
                <a16:creationId xmlns:a16="http://schemas.microsoft.com/office/drawing/2014/main" id="{626583DC-0F66-8949-B4BA-C98606921D42}"/>
              </a:ext>
            </a:extLst>
          </p:cNvPr>
          <p:cNvSpPr>
            <a:spLocks noGrp="1"/>
          </p:cNvSpPr>
          <p:nvPr>
            <p:ph type="body" sz="quarter" idx="11" hasCustomPrompt="1"/>
          </p:nvPr>
        </p:nvSpPr>
        <p:spPr>
          <a:xfrm>
            <a:off x="133461" y="3090079"/>
            <a:ext cx="1674534" cy="323165"/>
          </a:xfrm>
          <a:prstGeom prst="rect">
            <a:avLst/>
          </a:prstGeom>
        </p:spPr>
        <p:txBody>
          <a:bodyPr/>
          <a:lstStyle>
            <a:lvl1pPr marL="0" indent="0" algn="ctr">
              <a:lnSpc>
                <a:spcPct val="100000"/>
              </a:lnSpc>
              <a:buNone/>
              <a:defRPr sz="1500">
                <a:solidFill>
                  <a:schemeClr val="tx1">
                    <a:lumMod val="65000"/>
                    <a:lumOff val="35000"/>
                  </a:schemeClr>
                </a:solidFill>
              </a:defRPr>
            </a:lvl1pPr>
          </a:lstStyle>
          <a:p>
            <a:pPr lvl="0"/>
            <a:r>
              <a:rPr lang="en-CA"/>
              <a:t>Sub Head</a:t>
            </a:r>
          </a:p>
        </p:txBody>
      </p:sp>
      <p:sp>
        <p:nvSpPr>
          <p:cNvPr id="31" name="Text Placeholder 29">
            <a:extLst>
              <a:ext uri="{FF2B5EF4-FFF2-40B4-BE49-F238E27FC236}">
                <a16:creationId xmlns:a16="http://schemas.microsoft.com/office/drawing/2014/main" id="{FF250DFB-6361-2444-8D31-403158690F32}"/>
              </a:ext>
            </a:extLst>
          </p:cNvPr>
          <p:cNvSpPr>
            <a:spLocks noGrp="1"/>
          </p:cNvSpPr>
          <p:nvPr>
            <p:ph type="body" sz="quarter" idx="12" hasCustomPrompt="1"/>
          </p:nvPr>
        </p:nvSpPr>
        <p:spPr>
          <a:xfrm>
            <a:off x="133461" y="3539771"/>
            <a:ext cx="1674533" cy="323166"/>
          </a:xfrm>
          <a:prstGeom prst="rect">
            <a:avLst/>
          </a:prstGeom>
        </p:spPr>
        <p:txBody>
          <a:bodyPr/>
          <a:lstStyle>
            <a:lvl1pPr marL="0" indent="0" algn="ctr">
              <a:lnSpc>
                <a:spcPct val="100000"/>
              </a:lnSpc>
              <a:buNone/>
              <a:defRPr sz="1200">
                <a:solidFill>
                  <a:schemeClr val="tx1">
                    <a:lumMod val="65000"/>
                    <a:lumOff val="35000"/>
                  </a:schemeClr>
                </a:solidFill>
              </a:defRPr>
            </a:lvl1pPr>
          </a:lstStyle>
          <a:p>
            <a:pPr lvl="0"/>
            <a:r>
              <a:rPr lang="en-CA"/>
              <a:t>Body Copy</a:t>
            </a:r>
          </a:p>
        </p:txBody>
      </p:sp>
      <p:sp>
        <p:nvSpPr>
          <p:cNvPr id="28" name="Text Placeholder 29">
            <a:extLst>
              <a:ext uri="{FF2B5EF4-FFF2-40B4-BE49-F238E27FC236}">
                <a16:creationId xmlns:a16="http://schemas.microsoft.com/office/drawing/2014/main" id="{EC53959C-6C57-BB4F-8BC1-D66B7A6C1DC6}"/>
              </a:ext>
            </a:extLst>
          </p:cNvPr>
          <p:cNvSpPr>
            <a:spLocks noGrp="1"/>
          </p:cNvSpPr>
          <p:nvPr>
            <p:ph type="body" sz="quarter" idx="13" hasCustomPrompt="1"/>
          </p:nvPr>
        </p:nvSpPr>
        <p:spPr>
          <a:xfrm>
            <a:off x="1938729" y="3090079"/>
            <a:ext cx="1674534" cy="323165"/>
          </a:xfrm>
          <a:prstGeom prst="rect">
            <a:avLst/>
          </a:prstGeom>
        </p:spPr>
        <p:txBody>
          <a:bodyPr/>
          <a:lstStyle>
            <a:lvl1pPr marL="0" indent="0" algn="ctr">
              <a:lnSpc>
                <a:spcPct val="100000"/>
              </a:lnSpc>
              <a:buNone/>
              <a:defRPr sz="1500">
                <a:solidFill>
                  <a:schemeClr val="tx1">
                    <a:lumMod val="65000"/>
                    <a:lumOff val="35000"/>
                  </a:schemeClr>
                </a:solidFill>
              </a:defRPr>
            </a:lvl1pPr>
          </a:lstStyle>
          <a:p>
            <a:pPr lvl="0"/>
            <a:r>
              <a:rPr lang="en-CA"/>
              <a:t>Sub Head</a:t>
            </a:r>
          </a:p>
        </p:txBody>
      </p:sp>
      <p:sp>
        <p:nvSpPr>
          <p:cNvPr id="32" name="Text Placeholder 29">
            <a:extLst>
              <a:ext uri="{FF2B5EF4-FFF2-40B4-BE49-F238E27FC236}">
                <a16:creationId xmlns:a16="http://schemas.microsoft.com/office/drawing/2014/main" id="{150D7304-EEAE-954A-AFF6-2A859661C036}"/>
              </a:ext>
            </a:extLst>
          </p:cNvPr>
          <p:cNvSpPr>
            <a:spLocks noGrp="1"/>
          </p:cNvSpPr>
          <p:nvPr>
            <p:ph type="body" sz="quarter" idx="14" hasCustomPrompt="1"/>
          </p:nvPr>
        </p:nvSpPr>
        <p:spPr>
          <a:xfrm>
            <a:off x="1938729" y="3539771"/>
            <a:ext cx="1674533" cy="323166"/>
          </a:xfrm>
          <a:prstGeom prst="rect">
            <a:avLst/>
          </a:prstGeom>
        </p:spPr>
        <p:txBody>
          <a:bodyPr/>
          <a:lstStyle>
            <a:lvl1pPr marL="0" indent="0" algn="ctr">
              <a:lnSpc>
                <a:spcPct val="100000"/>
              </a:lnSpc>
              <a:buNone/>
              <a:defRPr sz="1200">
                <a:solidFill>
                  <a:schemeClr val="tx1">
                    <a:lumMod val="65000"/>
                    <a:lumOff val="35000"/>
                  </a:schemeClr>
                </a:solidFill>
              </a:defRPr>
            </a:lvl1pPr>
          </a:lstStyle>
          <a:p>
            <a:pPr lvl="0"/>
            <a:r>
              <a:rPr lang="en-CA"/>
              <a:t>Body Copy</a:t>
            </a:r>
          </a:p>
        </p:txBody>
      </p:sp>
      <p:sp>
        <p:nvSpPr>
          <p:cNvPr id="38" name="Text Placeholder 29">
            <a:extLst>
              <a:ext uri="{FF2B5EF4-FFF2-40B4-BE49-F238E27FC236}">
                <a16:creationId xmlns:a16="http://schemas.microsoft.com/office/drawing/2014/main" id="{5FCB5516-0AD7-C24F-93CD-EAB97A2201D3}"/>
              </a:ext>
            </a:extLst>
          </p:cNvPr>
          <p:cNvSpPr>
            <a:spLocks noGrp="1"/>
          </p:cNvSpPr>
          <p:nvPr>
            <p:ph type="body" sz="quarter" idx="15" hasCustomPrompt="1"/>
          </p:nvPr>
        </p:nvSpPr>
        <p:spPr>
          <a:xfrm>
            <a:off x="3733911" y="3090079"/>
            <a:ext cx="1674534" cy="323165"/>
          </a:xfrm>
          <a:prstGeom prst="rect">
            <a:avLst/>
          </a:prstGeom>
        </p:spPr>
        <p:txBody>
          <a:bodyPr/>
          <a:lstStyle>
            <a:lvl1pPr marL="0" indent="0" algn="ctr">
              <a:lnSpc>
                <a:spcPct val="100000"/>
              </a:lnSpc>
              <a:buNone/>
              <a:defRPr sz="1500">
                <a:solidFill>
                  <a:schemeClr val="tx1">
                    <a:lumMod val="65000"/>
                    <a:lumOff val="35000"/>
                  </a:schemeClr>
                </a:solidFill>
              </a:defRPr>
            </a:lvl1pPr>
          </a:lstStyle>
          <a:p>
            <a:pPr lvl="0"/>
            <a:r>
              <a:rPr lang="en-CA"/>
              <a:t>Sub Head</a:t>
            </a:r>
          </a:p>
        </p:txBody>
      </p:sp>
      <p:sp>
        <p:nvSpPr>
          <p:cNvPr id="39" name="Text Placeholder 29">
            <a:extLst>
              <a:ext uri="{FF2B5EF4-FFF2-40B4-BE49-F238E27FC236}">
                <a16:creationId xmlns:a16="http://schemas.microsoft.com/office/drawing/2014/main" id="{E78C2E1F-BF5B-6049-8FF1-90215B0C76EF}"/>
              </a:ext>
            </a:extLst>
          </p:cNvPr>
          <p:cNvSpPr>
            <a:spLocks noGrp="1"/>
          </p:cNvSpPr>
          <p:nvPr>
            <p:ph type="body" sz="quarter" idx="16" hasCustomPrompt="1"/>
          </p:nvPr>
        </p:nvSpPr>
        <p:spPr>
          <a:xfrm>
            <a:off x="3733911" y="3539771"/>
            <a:ext cx="1674533" cy="323166"/>
          </a:xfrm>
          <a:prstGeom prst="rect">
            <a:avLst/>
          </a:prstGeom>
        </p:spPr>
        <p:txBody>
          <a:bodyPr/>
          <a:lstStyle>
            <a:lvl1pPr marL="0" indent="0" algn="ctr">
              <a:lnSpc>
                <a:spcPct val="100000"/>
              </a:lnSpc>
              <a:buNone/>
              <a:defRPr sz="1200">
                <a:solidFill>
                  <a:schemeClr val="tx1">
                    <a:lumMod val="65000"/>
                    <a:lumOff val="35000"/>
                  </a:schemeClr>
                </a:solidFill>
              </a:defRPr>
            </a:lvl1pPr>
          </a:lstStyle>
          <a:p>
            <a:pPr lvl="0"/>
            <a:r>
              <a:rPr lang="en-CA"/>
              <a:t>Body Copy</a:t>
            </a:r>
          </a:p>
        </p:txBody>
      </p:sp>
      <p:sp>
        <p:nvSpPr>
          <p:cNvPr id="40" name="Text Placeholder 29">
            <a:extLst>
              <a:ext uri="{FF2B5EF4-FFF2-40B4-BE49-F238E27FC236}">
                <a16:creationId xmlns:a16="http://schemas.microsoft.com/office/drawing/2014/main" id="{F6298801-D94B-8D4E-826A-B4A7927CF09F}"/>
              </a:ext>
            </a:extLst>
          </p:cNvPr>
          <p:cNvSpPr>
            <a:spLocks noGrp="1"/>
          </p:cNvSpPr>
          <p:nvPr>
            <p:ph type="body" sz="quarter" idx="17" hasCustomPrompt="1"/>
          </p:nvPr>
        </p:nvSpPr>
        <p:spPr>
          <a:xfrm>
            <a:off x="5539178" y="3090079"/>
            <a:ext cx="1674534" cy="323165"/>
          </a:xfrm>
          <a:prstGeom prst="rect">
            <a:avLst/>
          </a:prstGeom>
        </p:spPr>
        <p:txBody>
          <a:bodyPr/>
          <a:lstStyle>
            <a:lvl1pPr marL="0" indent="0" algn="ctr">
              <a:lnSpc>
                <a:spcPct val="100000"/>
              </a:lnSpc>
              <a:buNone/>
              <a:defRPr sz="1500">
                <a:solidFill>
                  <a:schemeClr val="tx1">
                    <a:lumMod val="65000"/>
                    <a:lumOff val="35000"/>
                  </a:schemeClr>
                </a:solidFill>
              </a:defRPr>
            </a:lvl1pPr>
          </a:lstStyle>
          <a:p>
            <a:pPr lvl="0"/>
            <a:r>
              <a:rPr lang="en-CA"/>
              <a:t>Sub Head</a:t>
            </a:r>
          </a:p>
        </p:txBody>
      </p:sp>
      <p:sp>
        <p:nvSpPr>
          <p:cNvPr id="41" name="Text Placeholder 29">
            <a:extLst>
              <a:ext uri="{FF2B5EF4-FFF2-40B4-BE49-F238E27FC236}">
                <a16:creationId xmlns:a16="http://schemas.microsoft.com/office/drawing/2014/main" id="{E10B8389-A51B-CE46-ACEA-6B40A52C2EC8}"/>
              </a:ext>
            </a:extLst>
          </p:cNvPr>
          <p:cNvSpPr>
            <a:spLocks noGrp="1"/>
          </p:cNvSpPr>
          <p:nvPr>
            <p:ph type="body" sz="quarter" idx="18" hasCustomPrompt="1"/>
          </p:nvPr>
        </p:nvSpPr>
        <p:spPr>
          <a:xfrm>
            <a:off x="5539178" y="3539771"/>
            <a:ext cx="1674533" cy="323166"/>
          </a:xfrm>
          <a:prstGeom prst="rect">
            <a:avLst/>
          </a:prstGeom>
        </p:spPr>
        <p:txBody>
          <a:bodyPr/>
          <a:lstStyle>
            <a:lvl1pPr marL="0" indent="0" algn="ctr">
              <a:lnSpc>
                <a:spcPct val="100000"/>
              </a:lnSpc>
              <a:buNone/>
              <a:defRPr sz="1200">
                <a:solidFill>
                  <a:schemeClr val="tx1">
                    <a:lumMod val="65000"/>
                    <a:lumOff val="35000"/>
                  </a:schemeClr>
                </a:solidFill>
              </a:defRPr>
            </a:lvl1pPr>
          </a:lstStyle>
          <a:p>
            <a:pPr lvl="0"/>
            <a:r>
              <a:rPr lang="en-CA"/>
              <a:t>Body Copy</a:t>
            </a:r>
          </a:p>
        </p:txBody>
      </p:sp>
      <p:sp>
        <p:nvSpPr>
          <p:cNvPr id="42" name="Text Placeholder 29">
            <a:extLst>
              <a:ext uri="{FF2B5EF4-FFF2-40B4-BE49-F238E27FC236}">
                <a16:creationId xmlns:a16="http://schemas.microsoft.com/office/drawing/2014/main" id="{CAECBC2B-EFBD-4544-A224-919CECD71494}"/>
              </a:ext>
            </a:extLst>
          </p:cNvPr>
          <p:cNvSpPr>
            <a:spLocks noGrp="1"/>
          </p:cNvSpPr>
          <p:nvPr>
            <p:ph type="body" sz="quarter" idx="19" hasCustomPrompt="1"/>
          </p:nvPr>
        </p:nvSpPr>
        <p:spPr>
          <a:xfrm>
            <a:off x="7334361" y="3090079"/>
            <a:ext cx="1674534" cy="323165"/>
          </a:xfrm>
          <a:prstGeom prst="rect">
            <a:avLst/>
          </a:prstGeom>
        </p:spPr>
        <p:txBody>
          <a:bodyPr/>
          <a:lstStyle>
            <a:lvl1pPr marL="0" indent="0" algn="ctr">
              <a:lnSpc>
                <a:spcPct val="100000"/>
              </a:lnSpc>
              <a:buNone/>
              <a:defRPr sz="1500">
                <a:solidFill>
                  <a:schemeClr val="tx1">
                    <a:lumMod val="65000"/>
                    <a:lumOff val="35000"/>
                  </a:schemeClr>
                </a:solidFill>
              </a:defRPr>
            </a:lvl1pPr>
          </a:lstStyle>
          <a:p>
            <a:pPr lvl="0"/>
            <a:r>
              <a:rPr lang="en-CA"/>
              <a:t>Sub Head</a:t>
            </a:r>
          </a:p>
        </p:txBody>
      </p:sp>
      <p:sp>
        <p:nvSpPr>
          <p:cNvPr id="43" name="Text Placeholder 29">
            <a:extLst>
              <a:ext uri="{FF2B5EF4-FFF2-40B4-BE49-F238E27FC236}">
                <a16:creationId xmlns:a16="http://schemas.microsoft.com/office/drawing/2014/main" id="{33D9541D-F13F-6044-B098-8885EC6DE910}"/>
              </a:ext>
            </a:extLst>
          </p:cNvPr>
          <p:cNvSpPr>
            <a:spLocks noGrp="1"/>
          </p:cNvSpPr>
          <p:nvPr>
            <p:ph type="body" sz="quarter" idx="20" hasCustomPrompt="1"/>
          </p:nvPr>
        </p:nvSpPr>
        <p:spPr>
          <a:xfrm>
            <a:off x="7334361" y="3539771"/>
            <a:ext cx="1674533" cy="323166"/>
          </a:xfrm>
          <a:prstGeom prst="rect">
            <a:avLst/>
          </a:prstGeom>
        </p:spPr>
        <p:txBody>
          <a:bodyPr/>
          <a:lstStyle>
            <a:lvl1pPr marL="0" indent="0" algn="ctr">
              <a:lnSpc>
                <a:spcPct val="100000"/>
              </a:lnSpc>
              <a:buNone/>
              <a:defRPr sz="1200">
                <a:solidFill>
                  <a:schemeClr val="tx1">
                    <a:lumMod val="65000"/>
                    <a:lumOff val="35000"/>
                  </a:schemeClr>
                </a:solidFill>
              </a:defRPr>
            </a:lvl1pPr>
          </a:lstStyle>
          <a:p>
            <a:pPr lvl="0"/>
            <a:r>
              <a:rPr lang="en-CA"/>
              <a:t>Body Copy</a:t>
            </a:r>
          </a:p>
        </p:txBody>
      </p:sp>
    </p:spTree>
    <p:extLst>
      <p:ext uri="{BB962C8B-B14F-4D97-AF65-F5344CB8AC3E}">
        <p14:creationId xmlns:p14="http://schemas.microsoft.com/office/powerpoint/2010/main" val="126571536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4 Topic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18DA1-6C62-7042-B89B-3BF1C89B9D71}"/>
              </a:ext>
            </a:extLst>
          </p:cNvPr>
          <p:cNvSpPr>
            <a:spLocks noGrp="1"/>
          </p:cNvSpPr>
          <p:nvPr>
            <p:ph type="title" hasCustomPrompt="1"/>
          </p:nvPr>
        </p:nvSpPr>
        <p:spPr>
          <a:xfrm>
            <a:off x="628650" y="571501"/>
            <a:ext cx="7886700" cy="465992"/>
          </a:xfrm>
          <a:prstGeom prst="rect">
            <a:avLst/>
          </a:prstGeom>
        </p:spPr>
        <p:txBody>
          <a:bodyPr/>
          <a:lstStyle>
            <a:lvl1pPr algn="ctr">
              <a:defRPr sz="3000">
                <a:solidFill>
                  <a:schemeClr val="tx1">
                    <a:lumMod val="65000"/>
                    <a:lumOff val="35000"/>
                  </a:schemeClr>
                </a:solidFill>
              </a:defRPr>
            </a:lvl1pPr>
          </a:lstStyle>
          <a:p>
            <a:r>
              <a:rPr lang="en-US"/>
              <a:t>Heading 1</a:t>
            </a:r>
            <a:endParaRPr lang="en-CA"/>
          </a:p>
        </p:txBody>
      </p:sp>
      <p:sp>
        <p:nvSpPr>
          <p:cNvPr id="5" name="Text Placeholder 4">
            <a:extLst>
              <a:ext uri="{FF2B5EF4-FFF2-40B4-BE49-F238E27FC236}">
                <a16:creationId xmlns:a16="http://schemas.microsoft.com/office/drawing/2014/main" id="{22983869-B72C-E245-989E-82F466CCE38D}"/>
              </a:ext>
            </a:extLst>
          </p:cNvPr>
          <p:cNvSpPr>
            <a:spLocks noGrp="1"/>
          </p:cNvSpPr>
          <p:nvPr>
            <p:ph type="body" sz="quarter" idx="10" hasCustomPrompt="1"/>
          </p:nvPr>
        </p:nvSpPr>
        <p:spPr>
          <a:xfrm>
            <a:off x="1481596" y="1120928"/>
            <a:ext cx="6180809" cy="311184"/>
          </a:xfrm>
          <a:prstGeom prst="rect">
            <a:avLst/>
          </a:prstGeom>
        </p:spPr>
        <p:txBody>
          <a:bodyPr/>
          <a:lstStyle>
            <a:lvl1pPr marL="0" indent="0" algn="ctr">
              <a:buNone/>
              <a:defRPr sz="15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Description and/or summary of slide in 1-2 sentences long.</a:t>
            </a:r>
          </a:p>
        </p:txBody>
      </p:sp>
      <p:sp>
        <p:nvSpPr>
          <p:cNvPr id="10" name="Rounded Rectangle 9">
            <a:extLst>
              <a:ext uri="{FF2B5EF4-FFF2-40B4-BE49-F238E27FC236}">
                <a16:creationId xmlns:a16="http://schemas.microsoft.com/office/drawing/2014/main" id="{C453F063-C958-1744-8C2A-43F846A71508}"/>
              </a:ext>
            </a:extLst>
          </p:cNvPr>
          <p:cNvSpPr/>
          <p:nvPr userDrawn="1"/>
        </p:nvSpPr>
        <p:spPr>
          <a:xfrm rot="16200000">
            <a:off x="-200286" y="2128286"/>
            <a:ext cx="2928008" cy="2079000"/>
          </a:xfrm>
          <a:prstGeom prst="roundRect">
            <a:avLst>
              <a:gd name="adj" fmla="val 469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2">
                  <a:lumMod val="95000"/>
                </a:schemeClr>
              </a:solidFill>
            </a:endParaRPr>
          </a:p>
        </p:txBody>
      </p:sp>
      <p:sp>
        <p:nvSpPr>
          <p:cNvPr id="11" name="Rounded Rectangle 10">
            <a:extLst>
              <a:ext uri="{FF2B5EF4-FFF2-40B4-BE49-F238E27FC236}">
                <a16:creationId xmlns:a16="http://schemas.microsoft.com/office/drawing/2014/main" id="{FF27F879-B4DB-8543-9C11-DF3096FDD2EE}"/>
              </a:ext>
            </a:extLst>
          </p:cNvPr>
          <p:cNvSpPr/>
          <p:nvPr userDrawn="1"/>
        </p:nvSpPr>
        <p:spPr>
          <a:xfrm rot="16200000">
            <a:off x="2011305" y="2128285"/>
            <a:ext cx="2928006" cy="2079000"/>
          </a:xfrm>
          <a:prstGeom prst="roundRect">
            <a:avLst>
              <a:gd name="adj" fmla="val 469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2">
                  <a:lumMod val="95000"/>
                </a:schemeClr>
              </a:solidFill>
            </a:endParaRPr>
          </a:p>
        </p:txBody>
      </p:sp>
      <p:sp>
        <p:nvSpPr>
          <p:cNvPr id="12" name="Rounded Rectangle 11">
            <a:extLst>
              <a:ext uri="{FF2B5EF4-FFF2-40B4-BE49-F238E27FC236}">
                <a16:creationId xmlns:a16="http://schemas.microsoft.com/office/drawing/2014/main" id="{BABF3D7F-30D0-704F-907A-3EEE9BADB162}"/>
              </a:ext>
            </a:extLst>
          </p:cNvPr>
          <p:cNvSpPr/>
          <p:nvPr userDrawn="1"/>
        </p:nvSpPr>
        <p:spPr>
          <a:xfrm rot="16200000">
            <a:off x="4222894" y="2128286"/>
            <a:ext cx="2928008" cy="2079000"/>
          </a:xfrm>
          <a:prstGeom prst="roundRect">
            <a:avLst>
              <a:gd name="adj" fmla="val 469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2">
                  <a:lumMod val="95000"/>
                </a:schemeClr>
              </a:solidFill>
            </a:endParaRPr>
          </a:p>
        </p:txBody>
      </p:sp>
      <p:sp>
        <p:nvSpPr>
          <p:cNvPr id="13" name="Rounded Rectangle 12">
            <a:extLst>
              <a:ext uri="{FF2B5EF4-FFF2-40B4-BE49-F238E27FC236}">
                <a16:creationId xmlns:a16="http://schemas.microsoft.com/office/drawing/2014/main" id="{684ADA34-8DAB-A74B-AFC7-4FD3B25E3763}"/>
              </a:ext>
            </a:extLst>
          </p:cNvPr>
          <p:cNvSpPr/>
          <p:nvPr userDrawn="1"/>
        </p:nvSpPr>
        <p:spPr>
          <a:xfrm rot="16200000">
            <a:off x="6434487" y="2128284"/>
            <a:ext cx="2928005" cy="2079000"/>
          </a:xfrm>
          <a:prstGeom prst="roundRect">
            <a:avLst>
              <a:gd name="adj" fmla="val 469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2">
                  <a:lumMod val="95000"/>
                </a:schemeClr>
              </a:solidFill>
            </a:endParaRPr>
          </a:p>
        </p:txBody>
      </p:sp>
      <p:sp>
        <p:nvSpPr>
          <p:cNvPr id="30" name="Text Placeholder 29">
            <a:extLst>
              <a:ext uri="{FF2B5EF4-FFF2-40B4-BE49-F238E27FC236}">
                <a16:creationId xmlns:a16="http://schemas.microsoft.com/office/drawing/2014/main" id="{626583DC-0F66-8949-B4BA-C98606921D42}"/>
              </a:ext>
            </a:extLst>
          </p:cNvPr>
          <p:cNvSpPr>
            <a:spLocks noGrp="1"/>
          </p:cNvSpPr>
          <p:nvPr>
            <p:ph type="body" sz="quarter" idx="11" hasCustomPrompt="1"/>
          </p:nvPr>
        </p:nvSpPr>
        <p:spPr>
          <a:xfrm>
            <a:off x="224216" y="3090079"/>
            <a:ext cx="2079000" cy="323165"/>
          </a:xfrm>
          <a:prstGeom prst="rect">
            <a:avLst/>
          </a:prstGeom>
        </p:spPr>
        <p:txBody>
          <a:bodyPr/>
          <a:lstStyle>
            <a:lvl1pPr marL="0" indent="0" algn="ctr">
              <a:lnSpc>
                <a:spcPct val="100000"/>
              </a:lnSpc>
              <a:buNone/>
              <a:defRPr sz="1650">
                <a:solidFill>
                  <a:schemeClr val="tx1">
                    <a:lumMod val="65000"/>
                    <a:lumOff val="35000"/>
                  </a:schemeClr>
                </a:solidFill>
              </a:defRPr>
            </a:lvl1pPr>
          </a:lstStyle>
          <a:p>
            <a:pPr lvl="0"/>
            <a:r>
              <a:rPr lang="en-CA"/>
              <a:t>Sub Head</a:t>
            </a:r>
          </a:p>
        </p:txBody>
      </p:sp>
      <p:sp>
        <p:nvSpPr>
          <p:cNvPr id="31" name="Text Placeholder 29">
            <a:extLst>
              <a:ext uri="{FF2B5EF4-FFF2-40B4-BE49-F238E27FC236}">
                <a16:creationId xmlns:a16="http://schemas.microsoft.com/office/drawing/2014/main" id="{FF250DFB-6361-2444-8D31-403158690F32}"/>
              </a:ext>
            </a:extLst>
          </p:cNvPr>
          <p:cNvSpPr>
            <a:spLocks noGrp="1"/>
          </p:cNvSpPr>
          <p:nvPr>
            <p:ph type="body" sz="quarter" idx="12" hasCustomPrompt="1"/>
          </p:nvPr>
        </p:nvSpPr>
        <p:spPr>
          <a:xfrm>
            <a:off x="224216" y="3559941"/>
            <a:ext cx="2078999" cy="323166"/>
          </a:xfrm>
          <a:prstGeom prst="rect">
            <a:avLst/>
          </a:prstGeom>
        </p:spPr>
        <p:txBody>
          <a:bodyPr/>
          <a:lstStyle>
            <a:lvl1pPr marL="0" indent="0" algn="ctr">
              <a:lnSpc>
                <a:spcPct val="100000"/>
              </a:lnSpc>
              <a:buNone/>
              <a:defRPr sz="1350">
                <a:solidFill>
                  <a:schemeClr val="tx1">
                    <a:lumMod val="65000"/>
                    <a:lumOff val="35000"/>
                  </a:schemeClr>
                </a:solidFill>
              </a:defRPr>
            </a:lvl1pPr>
          </a:lstStyle>
          <a:p>
            <a:pPr lvl="0"/>
            <a:r>
              <a:rPr lang="en-CA"/>
              <a:t>Body Copy</a:t>
            </a:r>
          </a:p>
        </p:txBody>
      </p:sp>
      <p:sp>
        <p:nvSpPr>
          <p:cNvPr id="29" name="Text Placeholder 29">
            <a:extLst>
              <a:ext uri="{FF2B5EF4-FFF2-40B4-BE49-F238E27FC236}">
                <a16:creationId xmlns:a16="http://schemas.microsoft.com/office/drawing/2014/main" id="{CECA1964-7A14-8744-B79C-9EB44B625C10}"/>
              </a:ext>
            </a:extLst>
          </p:cNvPr>
          <p:cNvSpPr>
            <a:spLocks noGrp="1"/>
          </p:cNvSpPr>
          <p:nvPr>
            <p:ph type="body" sz="quarter" idx="13" hasCustomPrompt="1"/>
          </p:nvPr>
        </p:nvSpPr>
        <p:spPr>
          <a:xfrm>
            <a:off x="2435808" y="3090079"/>
            <a:ext cx="2079000" cy="323165"/>
          </a:xfrm>
          <a:prstGeom prst="rect">
            <a:avLst/>
          </a:prstGeom>
        </p:spPr>
        <p:txBody>
          <a:bodyPr/>
          <a:lstStyle>
            <a:lvl1pPr marL="0" indent="0" algn="ctr">
              <a:lnSpc>
                <a:spcPct val="100000"/>
              </a:lnSpc>
              <a:buNone/>
              <a:defRPr sz="1650">
                <a:solidFill>
                  <a:schemeClr val="tx1">
                    <a:lumMod val="65000"/>
                    <a:lumOff val="35000"/>
                  </a:schemeClr>
                </a:solidFill>
              </a:defRPr>
            </a:lvl1pPr>
          </a:lstStyle>
          <a:p>
            <a:pPr lvl="0"/>
            <a:r>
              <a:rPr lang="en-CA"/>
              <a:t>Sub Head</a:t>
            </a:r>
          </a:p>
        </p:txBody>
      </p:sp>
      <p:sp>
        <p:nvSpPr>
          <p:cNvPr id="33" name="Text Placeholder 29">
            <a:extLst>
              <a:ext uri="{FF2B5EF4-FFF2-40B4-BE49-F238E27FC236}">
                <a16:creationId xmlns:a16="http://schemas.microsoft.com/office/drawing/2014/main" id="{8EA86081-B67C-8945-BD08-8444B4133D02}"/>
              </a:ext>
            </a:extLst>
          </p:cNvPr>
          <p:cNvSpPr>
            <a:spLocks noGrp="1"/>
          </p:cNvSpPr>
          <p:nvPr>
            <p:ph type="body" sz="quarter" idx="14" hasCustomPrompt="1"/>
          </p:nvPr>
        </p:nvSpPr>
        <p:spPr>
          <a:xfrm>
            <a:off x="2435808" y="3559941"/>
            <a:ext cx="2078999" cy="323166"/>
          </a:xfrm>
          <a:prstGeom prst="rect">
            <a:avLst/>
          </a:prstGeom>
        </p:spPr>
        <p:txBody>
          <a:bodyPr/>
          <a:lstStyle>
            <a:lvl1pPr marL="0" indent="0" algn="ctr">
              <a:lnSpc>
                <a:spcPct val="100000"/>
              </a:lnSpc>
              <a:buNone/>
              <a:defRPr sz="1350">
                <a:solidFill>
                  <a:schemeClr val="tx1">
                    <a:lumMod val="65000"/>
                    <a:lumOff val="35000"/>
                  </a:schemeClr>
                </a:solidFill>
              </a:defRPr>
            </a:lvl1pPr>
          </a:lstStyle>
          <a:p>
            <a:pPr lvl="0"/>
            <a:r>
              <a:rPr lang="en-CA"/>
              <a:t>Body Copy</a:t>
            </a:r>
          </a:p>
        </p:txBody>
      </p:sp>
      <p:sp>
        <p:nvSpPr>
          <p:cNvPr id="34" name="Text Placeholder 29">
            <a:extLst>
              <a:ext uri="{FF2B5EF4-FFF2-40B4-BE49-F238E27FC236}">
                <a16:creationId xmlns:a16="http://schemas.microsoft.com/office/drawing/2014/main" id="{03FFF906-9F2A-0145-80CD-73CDDE6FFA10}"/>
              </a:ext>
            </a:extLst>
          </p:cNvPr>
          <p:cNvSpPr>
            <a:spLocks noGrp="1"/>
          </p:cNvSpPr>
          <p:nvPr>
            <p:ph type="body" sz="quarter" idx="15" hasCustomPrompt="1"/>
          </p:nvPr>
        </p:nvSpPr>
        <p:spPr>
          <a:xfrm>
            <a:off x="4647400" y="3090079"/>
            <a:ext cx="2079000" cy="323165"/>
          </a:xfrm>
          <a:prstGeom prst="rect">
            <a:avLst/>
          </a:prstGeom>
        </p:spPr>
        <p:txBody>
          <a:bodyPr/>
          <a:lstStyle>
            <a:lvl1pPr marL="0" indent="0" algn="ctr">
              <a:lnSpc>
                <a:spcPct val="100000"/>
              </a:lnSpc>
              <a:buNone/>
              <a:defRPr sz="1650">
                <a:solidFill>
                  <a:schemeClr val="tx1">
                    <a:lumMod val="65000"/>
                    <a:lumOff val="35000"/>
                  </a:schemeClr>
                </a:solidFill>
              </a:defRPr>
            </a:lvl1pPr>
          </a:lstStyle>
          <a:p>
            <a:pPr lvl="0"/>
            <a:r>
              <a:rPr lang="en-CA"/>
              <a:t>Sub Head</a:t>
            </a:r>
          </a:p>
        </p:txBody>
      </p:sp>
      <p:sp>
        <p:nvSpPr>
          <p:cNvPr id="35" name="Text Placeholder 29">
            <a:extLst>
              <a:ext uri="{FF2B5EF4-FFF2-40B4-BE49-F238E27FC236}">
                <a16:creationId xmlns:a16="http://schemas.microsoft.com/office/drawing/2014/main" id="{8CF7670A-0A91-E042-910C-88B274E57CCC}"/>
              </a:ext>
            </a:extLst>
          </p:cNvPr>
          <p:cNvSpPr>
            <a:spLocks noGrp="1"/>
          </p:cNvSpPr>
          <p:nvPr>
            <p:ph type="body" sz="quarter" idx="16" hasCustomPrompt="1"/>
          </p:nvPr>
        </p:nvSpPr>
        <p:spPr>
          <a:xfrm>
            <a:off x="4647400" y="3559941"/>
            <a:ext cx="2078999" cy="323166"/>
          </a:xfrm>
          <a:prstGeom prst="rect">
            <a:avLst/>
          </a:prstGeom>
        </p:spPr>
        <p:txBody>
          <a:bodyPr/>
          <a:lstStyle>
            <a:lvl1pPr marL="0" indent="0" algn="ctr">
              <a:lnSpc>
                <a:spcPct val="100000"/>
              </a:lnSpc>
              <a:buNone/>
              <a:defRPr sz="1350">
                <a:solidFill>
                  <a:schemeClr val="tx1">
                    <a:lumMod val="65000"/>
                    <a:lumOff val="35000"/>
                  </a:schemeClr>
                </a:solidFill>
              </a:defRPr>
            </a:lvl1pPr>
          </a:lstStyle>
          <a:p>
            <a:pPr lvl="0"/>
            <a:r>
              <a:rPr lang="en-CA"/>
              <a:t>Body Copy</a:t>
            </a:r>
          </a:p>
        </p:txBody>
      </p:sp>
      <p:sp>
        <p:nvSpPr>
          <p:cNvPr id="36" name="Text Placeholder 29">
            <a:extLst>
              <a:ext uri="{FF2B5EF4-FFF2-40B4-BE49-F238E27FC236}">
                <a16:creationId xmlns:a16="http://schemas.microsoft.com/office/drawing/2014/main" id="{C8E2DE35-6C9C-4047-A1DF-430D45EBD73A}"/>
              </a:ext>
            </a:extLst>
          </p:cNvPr>
          <p:cNvSpPr>
            <a:spLocks noGrp="1"/>
          </p:cNvSpPr>
          <p:nvPr>
            <p:ph type="body" sz="quarter" idx="17" hasCustomPrompt="1"/>
          </p:nvPr>
        </p:nvSpPr>
        <p:spPr>
          <a:xfrm>
            <a:off x="6858991" y="3090079"/>
            <a:ext cx="2079000" cy="323165"/>
          </a:xfrm>
          <a:prstGeom prst="rect">
            <a:avLst/>
          </a:prstGeom>
        </p:spPr>
        <p:txBody>
          <a:bodyPr/>
          <a:lstStyle>
            <a:lvl1pPr marL="0" indent="0" algn="ctr">
              <a:lnSpc>
                <a:spcPct val="100000"/>
              </a:lnSpc>
              <a:buNone/>
              <a:defRPr sz="1650">
                <a:solidFill>
                  <a:schemeClr val="tx1">
                    <a:lumMod val="65000"/>
                    <a:lumOff val="35000"/>
                  </a:schemeClr>
                </a:solidFill>
              </a:defRPr>
            </a:lvl1pPr>
          </a:lstStyle>
          <a:p>
            <a:pPr lvl="0"/>
            <a:r>
              <a:rPr lang="en-CA"/>
              <a:t>Sub Head</a:t>
            </a:r>
          </a:p>
        </p:txBody>
      </p:sp>
      <p:sp>
        <p:nvSpPr>
          <p:cNvPr id="37" name="Text Placeholder 29">
            <a:extLst>
              <a:ext uri="{FF2B5EF4-FFF2-40B4-BE49-F238E27FC236}">
                <a16:creationId xmlns:a16="http://schemas.microsoft.com/office/drawing/2014/main" id="{AD45914B-42D4-2843-8019-7C138748FCBF}"/>
              </a:ext>
            </a:extLst>
          </p:cNvPr>
          <p:cNvSpPr>
            <a:spLocks noGrp="1"/>
          </p:cNvSpPr>
          <p:nvPr>
            <p:ph type="body" sz="quarter" idx="18" hasCustomPrompt="1"/>
          </p:nvPr>
        </p:nvSpPr>
        <p:spPr>
          <a:xfrm>
            <a:off x="6858991" y="3559941"/>
            <a:ext cx="2078999" cy="323166"/>
          </a:xfrm>
          <a:prstGeom prst="rect">
            <a:avLst/>
          </a:prstGeom>
        </p:spPr>
        <p:txBody>
          <a:bodyPr/>
          <a:lstStyle>
            <a:lvl1pPr marL="0" indent="0" algn="ctr">
              <a:lnSpc>
                <a:spcPct val="100000"/>
              </a:lnSpc>
              <a:buNone/>
              <a:defRPr sz="1350">
                <a:solidFill>
                  <a:schemeClr val="tx1">
                    <a:lumMod val="65000"/>
                    <a:lumOff val="35000"/>
                  </a:schemeClr>
                </a:solidFill>
              </a:defRPr>
            </a:lvl1pPr>
          </a:lstStyle>
          <a:p>
            <a:pPr lvl="0"/>
            <a:r>
              <a:rPr lang="en-CA"/>
              <a:t>Body Copy</a:t>
            </a:r>
          </a:p>
        </p:txBody>
      </p:sp>
    </p:spTree>
    <p:extLst>
      <p:ext uri="{BB962C8B-B14F-4D97-AF65-F5344CB8AC3E}">
        <p14:creationId xmlns:p14="http://schemas.microsoft.com/office/powerpoint/2010/main" val="423877037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3 Topic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18DA1-6C62-7042-B89B-3BF1C89B9D71}"/>
              </a:ext>
            </a:extLst>
          </p:cNvPr>
          <p:cNvSpPr>
            <a:spLocks noGrp="1"/>
          </p:cNvSpPr>
          <p:nvPr>
            <p:ph type="title" hasCustomPrompt="1"/>
          </p:nvPr>
        </p:nvSpPr>
        <p:spPr>
          <a:xfrm>
            <a:off x="628650" y="571501"/>
            <a:ext cx="7886700" cy="465992"/>
          </a:xfrm>
          <a:prstGeom prst="rect">
            <a:avLst/>
          </a:prstGeom>
        </p:spPr>
        <p:txBody>
          <a:bodyPr/>
          <a:lstStyle>
            <a:lvl1pPr algn="ctr">
              <a:defRPr sz="3000">
                <a:solidFill>
                  <a:schemeClr val="tx1">
                    <a:lumMod val="65000"/>
                    <a:lumOff val="35000"/>
                  </a:schemeClr>
                </a:solidFill>
              </a:defRPr>
            </a:lvl1pPr>
          </a:lstStyle>
          <a:p>
            <a:r>
              <a:rPr lang="en-US"/>
              <a:t>Heading 1</a:t>
            </a:r>
            <a:endParaRPr lang="en-CA"/>
          </a:p>
        </p:txBody>
      </p:sp>
      <p:sp>
        <p:nvSpPr>
          <p:cNvPr id="5" name="Text Placeholder 4">
            <a:extLst>
              <a:ext uri="{FF2B5EF4-FFF2-40B4-BE49-F238E27FC236}">
                <a16:creationId xmlns:a16="http://schemas.microsoft.com/office/drawing/2014/main" id="{22983869-B72C-E245-989E-82F466CCE38D}"/>
              </a:ext>
            </a:extLst>
          </p:cNvPr>
          <p:cNvSpPr>
            <a:spLocks noGrp="1"/>
          </p:cNvSpPr>
          <p:nvPr>
            <p:ph type="body" sz="quarter" idx="10" hasCustomPrompt="1"/>
          </p:nvPr>
        </p:nvSpPr>
        <p:spPr>
          <a:xfrm>
            <a:off x="1481596" y="1120928"/>
            <a:ext cx="6180809" cy="465992"/>
          </a:xfrm>
          <a:prstGeom prst="rect">
            <a:avLst/>
          </a:prstGeom>
        </p:spPr>
        <p:txBody>
          <a:bodyPr/>
          <a:lstStyle>
            <a:lvl1pPr marL="0" indent="0" algn="ctr">
              <a:buNone/>
              <a:defRPr sz="15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Description and/or summary of slide in 1-2 sentences long.</a:t>
            </a:r>
            <a:br>
              <a:rPr lang="en-CA"/>
            </a:br>
            <a:r>
              <a:rPr lang="en-CA"/>
              <a:t>Usually describing the boxes below.</a:t>
            </a:r>
            <a:endParaRPr lang="en-US"/>
          </a:p>
        </p:txBody>
      </p:sp>
      <p:sp>
        <p:nvSpPr>
          <p:cNvPr id="18" name="Rounded Rectangle 17">
            <a:extLst>
              <a:ext uri="{FF2B5EF4-FFF2-40B4-BE49-F238E27FC236}">
                <a16:creationId xmlns:a16="http://schemas.microsoft.com/office/drawing/2014/main" id="{1EDEB398-4BA5-FB45-96C4-61314D5735F6}"/>
              </a:ext>
            </a:extLst>
          </p:cNvPr>
          <p:cNvSpPr/>
          <p:nvPr userDrawn="1"/>
        </p:nvSpPr>
        <p:spPr>
          <a:xfrm rot="16200000">
            <a:off x="6143944" y="1994893"/>
            <a:ext cx="2336509" cy="2273175"/>
          </a:xfrm>
          <a:prstGeom prst="roundRect">
            <a:avLst>
              <a:gd name="adj" fmla="val 4697"/>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Rounded Rectangle 18">
            <a:extLst>
              <a:ext uri="{FF2B5EF4-FFF2-40B4-BE49-F238E27FC236}">
                <a16:creationId xmlns:a16="http://schemas.microsoft.com/office/drawing/2014/main" id="{8EC62AEC-134E-5041-8FE7-DF3A7066DE63}"/>
              </a:ext>
            </a:extLst>
          </p:cNvPr>
          <p:cNvSpPr/>
          <p:nvPr userDrawn="1"/>
        </p:nvSpPr>
        <p:spPr>
          <a:xfrm rot="16200000">
            <a:off x="3403747" y="1989236"/>
            <a:ext cx="2336509" cy="2273175"/>
          </a:xfrm>
          <a:prstGeom prst="roundRect">
            <a:avLst>
              <a:gd name="adj" fmla="val 4697"/>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2" name="Rounded Rectangle 21">
            <a:extLst>
              <a:ext uri="{FF2B5EF4-FFF2-40B4-BE49-F238E27FC236}">
                <a16:creationId xmlns:a16="http://schemas.microsoft.com/office/drawing/2014/main" id="{C5CDE1B8-F5BE-B24B-8C00-E4177130AB64}"/>
              </a:ext>
            </a:extLst>
          </p:cNvPr>
          <p:cNvSpPr/>
          <p:nvPr userDrawn="1"/>
        </p:nvSpPr>
        <p:spPr>
          <a:xfrm rot="16200000">
            <a:off x="659481" y="1989236"/>
            <a:ext cx="2336509" cy="2273175"/>
          </a:xfrm>
          <a:prstGeom prst="roundRect">
            <a:avLst>
              <a:gd name="adj" fmla="val 4697"/>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2">
                  <a:lumMod val="95000"/>
                </a:schemeClr>
              </a:solidFill>
            </a:endParaRPr>
          </a:p>
        </p:txBody>
      </p:sp>
      <p:sp>
        <p:nvSpPr>
          <p:cNvPr id="30" name="Text Placeholder 29">
            <a:extLst>
              <a:ext uri="{FF2B5EF4-FFF2-40B4-BE49-F238E27FC236}">
                <a16:creationId xmlns:a16="http://schemas.microsoft.com/office/drawing/2014/main" id="{626583DC-0F66-8949-B4BA-C98606921D42}"/>
              </a:ext>
            </a:extLst>
          </p:cNvPr>
          <p:cNvSpPr>
            <a:spLocks noGrp="1"/>
          </p:cNvSpPr>
          <p:nvPr>
            <p:ph type="body" sz="quarter" idx="11" hasCustomPrompt="1"/>
          </p:nvPr>
        </p:nvSpPr>
        <p:spPr>
          <a:xfrm>
            <a:off x="964226" y="3407040"/>
            <a:ext cx="1724025" cy="887038"/>
          </a:xfrm>
          <a:prstGeom prst="rect">
            <a:avLst/>
          </a:prstGeom>
        </p:spPr>
        <p:txBody>
          <a:bodyPr/>
          <a:lstStyle>
            <a:lvl1pPr marL="0" indent="0" algn="ctr">
              <a:lnSpc>
                <a:spcPct val="100000"/>
              </a:lnSpc>
              <a:buNone/>
              <a:defRPr sz="1800">
                <a:solidFill>
                  <a:schemeClr val="tx1">
                    <a:lumMod val="65000"/>
                    <a:lumOff val="35000"/>
                  </a:schemeClr>
                </a:solidFill>
              </a:defRPr>
            </a:lvl1pPr>
          </a:lstStyle>
          <a:p>
            <a:pPr lvl="0"/>
            <a:r>
              <a:rPr lang="en-CA"/>
              <a:t>Topic</a:t>
            </a:r>
            <a:br>
              <a:rPr lang="en-CA"/>
            </a:br>
            <a:r>
              <a:rPr lang="en-CA"/>
              <a:t>One</a:t>
            </a:r>
          </a:p>
        </p:txBody>
      </p:sp>
      <p:sp>
        <p:nvSpPr>
          <p:cNvPr id="31" name="Text Placeholder 29">
            <a:extLst>
              <a:ext uri="{FF2B5EF4-FFF2-40B4-BE49-F238E27FC236}">
                <a16:creationId xmlns:a16="http://schemas.microsoft.com/office/drawing/2014/main" id="{FF250DFB-6361-2444-8D31-403158690F32}"/>
              </a:ext>
            </a:extLst>
          </p:cNvPr>
          <p:cNvSpPr>
            <a:spLocks noGrp="1"/>
          </p:cNvSpPr>
          <p:nvPr>
            <p:ph type="body" sz="quarter" idx="12" hasCustomPrompt="1"/>
          </p:nvPr>
        </p:nvSpPr>
        <p:spPr>
          <a:xfrm>
            <a:off x="3707954" y="3407040"/>
            <a:ext cx="1724025" cy="887038"/>
          </a:xfrm>
          <a:prstGeom prst="rect">
            <a:avLst/>
          </a:prstGeom>
        </p:spPr>
        <p:txBody>
          <a:bodyPr/>
          <a:lstStyle>
            <a:lvl1pPr marL="0" indent="0" algn="ctr">
              <a:lnSpc>
                <a:spcPct val="100000"/>
              </a:lnSpc>
              <a:buNone/>
              <a:defRPr sz="1800">
                <a:solidFill>
                  <a:schemeClr val="tx1">
                    <a:lumMod val="65000"/>
                    <a:lumOff val="35000"/>
                  </a:schemeClr>
                </a:solidFill>
              </a:defRPr>
            </a:lvl1pPr>
          </a:lstStyle>
          <a:p>
            <a:pPr lvl="0"/>
            <a:r>
              <a:rPr lang="en-CA"/>
              <a:t>Topic</a:t>
            </a:r>
            <a:br>
              <a:rPr lang="en-CA"/>
            </a:br>
            <a:r>
              <a:rPr lang="en-CA"/>
              <a:t>One</a:t>
            </a:r>
          </a:p>
        </p:txBody>
      </p:sp>
      <p:sp>
        <p:nvSpPr>
          <p:cNvPr id="32" name="Text Placeholder 29">
            <a:extLst>
              <a:ext uri="{FF2B5EF4-FFF2-40B4-BE49-F238E27FC236}">
                <a16:creationId xmlns:a16="http://schemas.microsoft.com/office/drawing/2014/main" id="{D320E6BF-CF18-AF4A-873C-D7809E713275}"/>
              </a:ext>
            </a:extLst>
          </p:cNvPr>
          <p:cNvSpPr>
            <a:spLocks noGrp="1"/>
          </p:cNvSpPr>
          <p:nvPr>
            <p:ph type="body" sz="quarter" idx="13" hasCustomPrompt="1"/>
          </p:nvPr>
        </p:nvSpPr>
        <p:spPr>
          <a:xfrm>
            <a:off x="6450185" y="3407040"/>
            <a:ext cx="1724025" cy="887038"/>
          </a:xfrm>
          <a:prstGeom prst="rect">
            <a:avLst/>
          </a:prstGeom>
        </p:spPr>
        <p:txBody>
          <a:bodyPr/>
          <a:lstStyle>
            <a:lvl1pPr marL="0" indent="0" algn="ctr">
              <a:lnSpc>
                <a:spcPct val="100000"/>
              </a:lnSpc>
              <a:buNone/>
              <a:defRPr sz="1800">
                <a:solidFill>
                  <a:schemeClr val="tx1">
                    <a:lumMod val="65000"/>
                    <a:lumOff val="35000"/>
                  </a:schemeClr>
                </a:solidFill>
              </a:defRPr>
            </a:lvl1pPr>
          </a:lstStyle>
          <a:p>
            <a:pPr lvl="0"/>
            <a:r>
              <a:rPr lang="en-CA"/>
              <a:t>Topic</a:t>
            </a:r>
            <a:br>
              <a:rPr lang="en-CA"/>
            </a:br>
            <a:r>
              <a:rPr lang="en-CA"/>
              <a:t>One</a:t>
            </a:r>
          </a:p>
        </p:txBody>
      </p:sp>
    </p:spTree>
    <p:extLst>
      <p:ext uri="{BB962C8B-B14F-4D97-AF65-F5344CB8AC3E}">
        <p14:creationId xmlns:p14="http://schemas.microsoft.com/office/powerpoint/2010/main" val="12287000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preserve="1">
  <p:cSld name="Content">
    <p:spTree>
      <p:nvGrpSpPr>
        <p:cNvPr id="1" name="Shape 2125"/>
        <p:cNvGrpSpPr/>
        <p:nvPr/>
      </p:nvGrpSpPr>
      <p:grpSpPr>
        <a:xfrm>
          <a:off x="0" y="0"/>
          <a:ext cx="0" cy="0"/>
          <a:chOff x="0" y="0"/>
          <a:chExt cx="0" cy="0"/>
        </a:xfrm>
      </p:grpSpPr>
      <p:sp>
        <p:nvSpPr>
          <p:cNvPr id="2126" name="Google Shape;2126;p444"/>
          <p:cNvSpPr/>
          <p:nvPr/>
        </p:nvSpPr>
        <p:spPr>
          <a:xfrm rot="-5400000">
            <a:off x="4714623" y="714113"/>
            <a:ext cx="3850154" cy="5008609"/>
          </a:xfrm>
          <a:prstGeom prst="round1Rect">
            <a:avLst>
              <a:gd name="adj" fmla="val 25659"/>
            </a:avLst>
          </a:prstGeom>
          <a:solidFill>
            <a:srgbClr val="29A6FF"/>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1">
              <a:solidFill>
                <a:schemeClr val="lt1"/>
              </a:solidFill>
              <a:latin typeface="Calibri"/>
              <a:ea typeface="Calibri"/>
              <a:cs typeface="Calibri"/>
              <a:sym typeface="Calibri"/>
            </a:endParaRPr>
          </a:p>
        </p:txBody>
      </p:sp>
      <p:sp>
        <p:nvSpPr>
          <p:cNvPr id="2127" name="Google Shape;2127;p444"/>
          <p:cNvSpPr txBox="1">
            <a:spLocks noGrp="1"/>
          </p:cNvSpPr>
          <p:nvPr>
            <p:ph type="title"/>
          </p:nvPr>
        </p:nvSpPr>
        <p:spPr>
          <a:xfrm>
            <a:off x="362018" y="1586500"/>
            <a:ext cx="3265102" cy="1347200"/>
          </a:xfrm>
          <a:prstGeom prst="rect">
            <a:avLst/>
          </a:prstGeom>
          <a:noFill/>
          <a:ln>
            <a:noFill/>
          </a:ln>
        </p:spPr>
        <p:txBody>
          <a:bodyPr spcFirstLastPara="1" wrap="square" lIns="68575" tIns="34275" rIns="68575" bIns="34275" anchor="t" anchorCtr="0"/>
          <a:lstStyle>
            <a:lvl1pPr marR="0" lvl="0" algn="l" rtl="0">
              <a:lnSpc>
                <a:spcPct val="90000"/>
              </a:lnSpc>
              <a:spcBef>
                <a:spcPts val="0"/>
              </a:spcBef>
              <a:spcAft>
                <a:spcPts val="0"/>
              </a:spcAft>
              <a:buClr>
                <a:schemeClr val="lt1"/>
              </a:buClr>
              <a:buSzPts val="2300"/>
              <a:buFont typeface="Arial"/>
              <a:buNone/>
              <a:defRPr sz="2300" b="0" i="0" u="none" strike="noStrike" cap="none">
                <a:solidFill>
                  <a:schemeClr val="lt1"/>
                </a:solidFill>
                <a:latin typeface="Arial"/>
                <a:ea typeface="Arial"/>
                <a:cs typeface="Arial"/>
                <a:sym typeface="Arial"/>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pic>
        <p:nvPicPr>
          <p:cNvPr id="7" name="Google Shape;1758;p359">
            <a:extLst>
              <a:ext uri="{FF2B5EF4-FFF2-40B4-BE49-F238E27FC236}">
                <a16:creationId xmlns:a16="http://schemas.microsoft.com/office/drawing/2014/main" id="{5548BCAC-217F-0B4E-8268-971D8E95012E}"/>
              </a:ext>
            </a:extLst>
          </p:cNvPr>
          <p:cNvPicPr preferRelativeResize="0"/>
          <p:nvPr userDrawn="1"/>
        </p:nvPicPr>
        <p:blipFill rotWithShape="1">
          <a:blip r:embed="rId2" cstate="screen">
            <a:alphaModFix/>
            <a:extLst>
              <a:ext uri="{28A0092B-C50C-407E-A947-70E740481C1C}">
                <a14:useLocalDpi xmlns:a14="http://schemas.microsoft.com/office/drawing/2010/main"/>
              </a:ext>
            </a:extLst>
          </a:blip>
          <a:srcRect t="89690"/>
          <a:stretch/>
        </p:blipFill>
        <p:spPr>
          <a:xfrm>
            <a:off x="8215313" y="4613188"/>
            <a:ext cx="928688" cy="530311"/>
          </a:xfrm>
          <a:prstGeom prst="rect">
            <a:avLst/>
          </a:prstGeom>
          <a:noFill/>
          <a:ln>
            <a:noFill/>
          </a:ln>
        </p:spPr>
      </p:pic>
      <p:sp>
        <p:nvSpPr>
          <p:cNvPr id="8" name="TextBox 7">
            <a:extLst>
              <a:ext uri="{FF2B5EF4-FFF2-40B4-BE49-F238E27FC236}">
                <a16:creationId xmlns:a16="http://schemas.microsoft.com/office/drawing/2014/main" id="{CDB4FFCD-E796-A84A-AB44-A2CF606FB662}"/>
              </a:ext>
            </a:extLst>
          </p:cNvPr>
          <p:cNvSpPr txBox="1"/>
          <p:nvPr userDrawn="1"/>
        </p:nvSpPr>
        <p:spPr>
          <a:xfrm>
            <a:off x="118007" y="4806109"/>
            <a:ext cx="1221809"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 2020 D2L Corporation</a:t>
            </a:r>
          </a:p>
        </p:txBody>
      </p:sp>
    </p:spTree>
    <p:extLst>
      <p:ext uri="{BB962C8B-B14F-4D97-AF65-F5344CB8AC3E}">
        <p14:creationId xmlns:p14="http://schemas.microsoft.com/office/powerpoint/2010/main" val="118705266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3 Topics - V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18DA1-6C62-7042-B89B-3BF1C89B9D71}"/>
              </a:ext>
            </a:extLst>
          </p:cNvPr>
          <p:cNvSpPr>
            <a:spLocks noGrp="1"/>
          </p:cNvSpPr>
          <p:nvPr>
            <p:ph type="title" hasCustomPrompt="1"/>
          </p:nvPr>
        </p:nvSpPr>
        <p:spPr>
          <a:xfrm>
            <a:off x="628650" y="571501"/>
            <a:ext cx="7886700" cy="465992"/>
          </a:xfrm>
          <a:prstGeom prst="rect">
            <a:avLst/>
          </a:prstGeom>
        </p:spPr>
        <p:txBody>
          <a:bodyPr/>
          <a:lstStyle>
            <a:lvl1pPr algn="ctr">
              <a:defRPr sz="3000">
                <a:solidFill>
                  <a:schemeClr val="tx1">
                    <a:lumMod val="65000"/>
                    <a:lumOff val="35000"/>
                  </a:schemeClr>
                </a:solidFill>
              </a:defRPr>
            </a:lvl1pPr>
          </a:lstStyle>
          <a:p>
            <a:r>
              <a:rPr lang="en-US"/>
              <a:t>Heading 1</a:t>
            </a:r>
            <a:endParaRPr lang="en-CA"/>
          </a:p>
        </p:txBody>
      </p:sp>
      <p:sp>
        <p:nvSpPr>
          <p:cNvPr id="5" name="Text Placeholder 4">
            <a:extLst>
              <a:ext uri="{FF2B5EF4-FFF2-40B4-BE49-F238E27FC236}">
                <a16:creationId xmlns:a16="http://schemas.microsoft.com/office/drawing/2014/main" id="{22983869-B72C-E245-989E-82F466CCE38D}"/>
              </a:ext>
            </a:extLst>
          </p:cNvPr>
          <p:cNvSpPr>
            <a:spLocks noGrp="1"/>
          </p:cNvSpPr>
          <p:nvPr>
            <p:ph type="body" sz="quarter" idx="10" hasCustomPrompt="1"/>
          </p:nvPr>
        </p:nvSpPr>
        <p:spPr>
          <a:xfrm>
            <a:off x="1481596" y="1120928"/>
            <a:ext cx="6180809" cy="465992"/>
          </a:xfrm>
          <a:prstGeom prst="rect">
            <a:avLst/>
          </a:prstGeom>
        </p:spPr>
        <p:txBody>
          <a:bodyPr/>
          <a:lstStyle>
            <a:lvl1pPr marL="0" indent="0" algn="ctr">
              <a:buNone/>
              <a:defRPr sz="15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Description and/or summary of slide in 1-2 sentences long.</a:t>
            </a:r>
            <a:br>
              <a:rPr lang="en-CA"/>
            </a:br>
            <a:r>
              <a:rPr lang="en-CA"/>
              <a:t>Usually describing the boxes below.</a:t>
            </a:r>
            <a:endParaRPr lang="en-US"/>
          </a:p>
        </p:txBody>
      </p:sp>
      <p:sp>
        <p:nvSpPr>
          <p:cNvPr id="18" name="Rounded Rectangle 17">
            <a:extLst>
              <a:ext uri="{FF2B5EF4-FFF2-40B4-BE49-F238E27FC236}">
                <a16:creationId xmlns:a16="http://schemas.microsoft.com/office/drawing/2014/main" id="{1EDEB398-4BA5-FB45-96C4-61314D5735F6}"/>
              </a:ext>
            </a:extLst>
          </p:cNvPr>
          <p:cNvSpPr/>
          <p:nvPr userDrawn="1"/>
        </p:nvSpPr>
        <p:spPr>
          <a:xfrm rot="16200000">
            <a:off x="6282331" y="2193731"/>
            <a:ext cx="2059739" cy="2273175"/>
          </a:xfrm>
          <a:prstGeom prst="roundRect">
            <a:avLst>
              <a:gd name="adj" fmla="val 4697"/>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Rounded Rectangle 18">
            <a:extLst>
              <a:ext uri="{FF2B5EF4-FFF2-40B4-BE49-F238E27FC236}">
                <a16:creationId xmlns:a16="http://schemas.microsoft.com/office/drawing/2014/main" id="{8EC62AEC-134E-5041-8FE7-DF3A7066DE63}"/>
              </a:ext>
            </a:extLst>
          </p:cNvPr>
          <p:cNvSpPr/>
          <p:nvPr userDrawn="1"/>
        </p:nvSpPr>
        <p:spPr>
          <a:xfrm rot="16200000">
            <a:off x="3542135" y="2188076"/>
            <a:ext cx="2059737" cy="2273175"/>
          </a:xfrm>
          <a:prstGeom prst="roundRect">
            <a:avLst>
              <a:gd name="adj" fmla="val 4697"/>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2" name="Rounded Rectangle 21">
            <a:extLst>
              <a:ext uri="{FF2B5EF4-FFF2-40B4-BE49-F238E27FC236}">
                <a16:creationId xmlns:a16="http://schemas.microsoft.com/office/drawing/2014/main" id="{C5CDE1B8-F5BE-B24B-8C00-E4177130AB64}"/>
              </a:ext>
            </a:extLst>
          </p:cNvPr>
          <p:cNvSpPr/>
          <p:nvPr userDrawn="1"/>
        </p:nvSpPr>
        <p:spPr>
          <a:xfrm rot="16200000">
            <a:off x="797869" y="2188076"/>
            <a:ext cx="2059736" cy="2273175"/>
          </a:xfrm>
          <a:prstGeom prst="roundRect">
            <a:avLst>
              <a:gd name="adj" fmla="val 4697"/>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2">
                  <a:lumMod val="95000"/>
                </a:schemeClr>
              </a:solidFill>
            </a:endParaRPr>
          </a:p>
        </p:txBody>
      </p:sp>
      <p:sp>
        <p:nvSpPr>
          <p:cNvPr id="30" name="Text Placeholder 29">
            <a:extLst>
              <a:ext uri="{FF2B5EF4-FFF2-40B4-BE49-F238E27FC236}">
                <a16:creationId xmlns:a16="http://schemas.microsoft.com/office/drawing/2014/main" id="{626583DC-0F66-8949-B4BA-C98606921D42}"/>
              </a:ext>
            </a:extLst>
          </p:cNvPr>
          <p:cNvSpPr>
            <a:spLocks noGrp="1"/>
          </p:cNvSpPr>
          <p:nvPr>
            <p:ph type="body" sz="quarter" idx="11" hasCustomPrompt="1"/>
          </p:nvPr>
        </p:nvSpPr>
        <p:spPr>
          <a:xfrm>
            <a:off x="964228" y="3665521"/>
            <a:ext cx="1724025" cy="612506"/>
          </a:xfrm>
          <a:prstGeom prst="rect">
            <a:avLst/>
          </a:prstGeom>
        </p:spPr>
        <p:txBody>
          <a:bodyPr/>
          <a:lstStyle>
            <a:lvl1pPr marL="0" indent="0" algn="ctr">
              <a:lnSpc>
                <a:spcPct val="100000"/>
              </a:lnSpc>
              <a:buNone/>
              <a:defRPr sz="1800">
                <a:solidFill>
                  <a:schemeClr val="tx1">
                    <a:lumMod val="65000"/>
                    <a:lumOff val="35000"/>
                  </a:schemeClr>
                </a:solidFill>
              </a:defRPr>
            </a:lvl1pPr>
          </a:lstStyle>
          <a:p>
            <a:pPr lvl="0"/>
            <a:r>
              <a:rPr lang="en-CA"/>
              <a:t>TOPIC ONE</a:t>
            </a:r>
          </a:p>
        </p:txBody>
      </p:sp>
      <p:sp>
        <p:nvSpPr>
          <p:cNvPr id="31" name="Text Placeholder 29">
            <a:extLst>
              <a:ext uri="{FF2B5EF4-FFF2-40B4-BE49-F238E27FC236}">
                <a16:creationId xmlns:a16="http://schemas.microsoft.com/office/drawing/2014/main" id="{FF250DFB-6361-2444-8D31-403158690F32}"/>
              </a:ext>
            </a:extLst>
          </p:cNvPr>
          <p:cNvSpPr>
            <a:spLocks noGrp="1"/>
          </p:cNvSpPr>
          <p:nvPr>
            <p:ph type="body" sz="quarter" idx="12" hasCustomPrompt="1"/>
          </p:nvPr>
        </p:nvSpPr>
        <p:spPr>
          <a:xfrm>
            <a:off x="3707956" y="3665521"/>
            <a:ext cx="1724025" cy="612506"/>
          </a:xfrm>
          <a:prstGeom prst="rect">
            <a:avLst/>
          </a:prstGeom>
        </p:spPr>
        <p:txBody>
          <a:bodyPr/>
          <a:lstStyle>
            <a:lvl1pPr marL="0" indent="0" algn="ctr">
              <a:lnSpc>
                <a:spcPct val="100000"/>
              </a:lnSpc>
              <a:buNone/>
              <a:defRPr sz="1800">
                <a:solidFill>
                  <a:schemeClr val="tx1">
                    <a:lumMod val="65000"/>
                    <a:lumOff val="35000"/>
                  </a:schemeClr>
                </a:solidFill>
              </a:defRPr>
            </a:lvl1pPr>
          </a:lstStyle>
          <a:p>
            <a:pPr lvl="0"/>
            <a:r>
              <a:rPr lang="en-CA"/>
              <a:t>TOPIC TWO</a:t>
            </a:r>
          </a:p>
        </p:txBody>
      </p:sp>
      <p:sp>
        <p:nvSpPr>
          <p:cNvPr id="32" name="Text Placeholder 29">
            <a:extLst>
              <a:ext uri="{FF2B5EF4-FFF2-40B4-BE49-F238E27FC236}">
                <a16:creationId xmlns:a16="http://schemas.microsoft.com/office/drawing/2014/main" id="{D320E6BF-CF18-AF4A-873C-D7809E713275}"/>
              </a:ext>
            </a:extLst>
          </p:cNvPr>
          <p:cNvSpPr>
            <a:spLocks noGrp="1"/>
          </p:cNvSpPr>
          <p:nvPr>
            <p:ph type="body" sz="quarter" idx="13" hasCustomPrompt="1"/>
          </p:nvPr>
        </p:nvSpPr>
        <p:spPr>
          <a:xfrm>
            <a:off x="6450187" y="3665521"/>
            <a:ext cx="1724025" cy="612506"/>
          </a:xfrm>
          <a:prstGeom prst="rect">
            <a:avLst/>
          </a:prstGeom>
        </p:spPr>
        <p:txBody>
          <a:bodyPr/>
          <a:lstStyle>
            <a:lvl1pPr marL="0" indent="0" algn="ctr">
              <a:lnSpc>
                <a:spcPct val="100000"/>
              </a:lnSpc>
              <a:buNone/>
              <a:defRPr sz="1800">
                <a:solidFill>
                  <a:schemeClr val="tx1">
                    <a:lumMod val="65000"/>
                    <a:lumOff val="35000"/>
                  </a:schemeClr>
                </a:solidFill>
              </a:defRPr>
            </a:lvl1pPr>
          </a:lstStyle>
          <a:p>
            <a:pPr lvl="0"/>
            <a:r>
              <a:rPr lang="en-CA"/>
              <a:t>TOPIC THREE</a:t>
            </a:r>
          </a:p>
        </p:txBody>
      </p:sp>
    </p:spTree>
    <p:extLst>
      <p:ext uri="{BB962C8B-B14F-4D97-AF65-F5344CB8AC3E}">
        <p14:creationId xmlns:p14="http://schemas.microsoft.com/office/powerpoint/2010/main" val="197326369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Icon Diagram">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18DA1-6C62-7042-B89B-3BF1C89B9D71}"/>
              </a:ext>
            </a:extLst>
          </p:cNvPr>
          <p:cNvSpPr>
            <a:spLocks noGrp="1"/>
          </p:cNvSpPr>
          <p:nvPr>
            <p:ph type="title" hasCustomPrompt="1"/>
          </p:nvPr>
        </p:nvSpPr>
        <p:spPr>
          <a:xfrm>
            <a:off x="628650" y="571501"/>
            <a:ext cx="7886700" cy="465992"/>
          </a:xfrm>
          <a:prstGeom prst="rect">
            <a:avLst/>
          </a:prstGeom>
        </p:spPr>
        <p:txBody>
          <a:bodyPr/>
          <a:lstStyle>
            <a:lvl1pPr algn="ctr">
              <a:defRPr sz="3000">
                <a:solidFill>
                  <a:schemeClr val="tx1">
                    <a:lumMod val="65000"/>
                    <a:lumOff val="35000"/>
                  </a:schemeClr>
                </a:solidFill>
              </a:defRPr>
            </a:lvl1pPr>
          </a:lstStyle>
          <a:p>
            <a:r>
              <a:rPr lang="en-US"/>
              <a:t>Heading 1</a:t>
            </a:r>
            <a:endParaRPr lang="en-CA"/>
          </a:p>
        </p:txBody>
      </p:sp>
      <p:sp>
        <p:nvSpPr>
          <p:cNvPr id="30" name="Text Placeholder 29">
            <a:extLst>
              <a:ext uri="{FF2B5EF4-FFF2-40B4-BE49-F238E27FC236}">
                <a16:creationId xmlns:a16="http://schemas.microsoft.com/office/drawing/2014/main" id="{626583DC-0F66-8949-B4BA-C98606921D42}"/>
              </a:ext>
            </a:extLst>
          </p:cNvPr>
          <p:cNvSpPr>
            <a:spLocks noGrp="1"/>
          </p:cNvSpPr>
          <p:nvPr>
            <p:ph type="body" sz="quarter" idx="11" hasCustomPrompt="1"/>
          </p:nvPr>
        </p:nvSpPr>
        <p:spPr>
          <a:xfrm>
            <a:off x="4745016" y="1548076"/>
            <a:ext cx="3897293" cy="253916"/>
          </a:xfrm>
          <a:prstGeom prst="rect">
            <a:avLst/>
          </a:prstGeom>
        </p:spPr>
        <p:txBody>
          <a:bodyPr/>
          <a:lstStyle>
            <a:lvl1pPr marL="0" indent="0" algn="l">
              <a:lnSpc>
                <a:spcPct val="100000"/>
              </a:lnSpc>
              <a:buNone/>
              <a:defRPr sz="1200" b="1">
                <a:solidFill>
                  <a:schemeClr val="tx1">
                    <a:lumMod val="65000"/>
                    <a:lumOff val="35000"/>
                  </a:schemeClr>
                </a:solidFill>
              </a:defRPr>
            </a:lvl1pPr>
          </a:lstStyle>
          <a:p>
            <a:pPr lvl="0"/>
            <a:r>
              <a:rPr lang="en-CA"/>
              <a:t>Heading 2</a:t>
            </a:r>
          </a:p>
        </p:txBody>
      </p:sp>
      <p:sp>
        <p:nvSpPr>
          <p:cNvPr id="11" name="Arc 10">
            <a:extLst>
              <a:ext uri="{FF2B5EF4-FFF2-40B4-BE49-F238E27FC236}">
                <a16:creationId xmlns:a16="http://schemas.microsoft.com/office/drawing/2014/main" id="{4CD82DD3-4A2C-7B4F-8D2A-25433F7A030C}"/>
              </a:ext>
            </a:extLst>
          </p:cNvPr>
          <p:cNvSpPr/>
          <p:nvPr userDrawn="1"/>
        </p:nvSpPr>
        <p:spPr>
          <a:xfrm>
            <a:off x="975500" y="1441077"/>
            <a:ext cx="2322000" cy="2599836"/>
          </a:xfrm>
          <a:prstGeom prst="arc">
            <a:avLst>
              <a:gd name="adj1" fmla="val 16928931"/>
              <a:gd name="adj2" fmla="val 4734098"/>
            </a:avLst>
          </a:prstGeom>
          <a:ln w="44450">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050"/>
          </a:p>
        </p:txBody>
      </p:sp>
      <p:sp>
        <p:nvSpPr>
          <p:cNvPr id="34" name="Text Placeholder 29">
            <a:extLst>
              <a:ext uri="{FF2B5EF4-FFF2-40B4-BE49-F238E27FC236}">
                <a16:creationId xmlns:a16="http://schemas.microsoft.com/office/drawing/2014/main" id="{FFA69C82-C5A0-244C-9F2F-202286B39AF2}"/>
              </a:ext>
            </a:extLst>
          </p:cNvPr>
          <p:cNvSpPr>
            <a:spLocks noGrp="1"/>
          </p:cNvSpPr>
          <p:nvPr>
            <p:ph type="body" sz="quarter" idx="14" hasCustomPrompt="1"/>
          </p:nvPr>
        </p:nvSpPr>
        <p:spPr>
          <a:xfrm>
            <a:off x="4745016" y="1763883"/>
            <a:ext cx="3897293" cy="253916"/>
          </a:xfrm>
          <a:prstGeom prst="rect">
            <a:avLst/>
          </a:prstGeom>
        </p:spPr>
        <p:txBody>
          <a:bodyPr/>
          <a:lstStyle>
            <a:lvl1pPr marL="0" indent="0" algn="l">
              <a:lnSpc>
                <a:spcPct val="100000"/>
              </a:lnSpc>
              <a:buNone/>
              <a:defRPr sz="1050" b="0">
                <a:solidFill>
                  <a:schemeClr val="tx1">
                    <a:lumMod val="65000"/>
                    <a:lumOff val="35000"/>
                  </a:schemeClr>
                </a:solidFill>
              </a:defRPr>
            </a:lvl1pPr>
          </a:lstStyle>
          <a:p>
            <a:pPr lvl="0"/>
            <a:r>
              <a:rPr lang="en-CA"/>
              <a:t>Description of heading and icon</a:t>
            </a:r>
          </a:p>
        </p:txBody>
      </p:sp>
      <p:sp>
        <p:nvSpPr>
          <p:cNvPr id="35" name="Text Placeholder 29">
            <a:extLst>
              <a:ext uri="{FF2B5EF4-FFF2-40B4-BE49-F238E27FC236}">
                <a16:creationId xmlns:a16="http://schemas.microsoft.com/office/drawing/2014/main" id="{61FF5467-4870-0D4D-B013-C113B0476DB8}"/>
              </a:ext>
            </a:extLst>
          </p:cNvPr>
          <p:cNvSpPr>
            <a:spLocks noGrp="1"/>
          </p:cNvSpPr>
          <p:nvPr>
            <p:ph type="body" sz="quarter" idx="15" hasCustomPrompt="1"/>
          </p:nvPr>
        </p:nvSpPr>
        <p:spPr>
          <a:xfrm>
            <a:off x="4745016" y="2509333"/>
            <a:ext cx="3897293" cy="253916"/>
          </a:xfrm>
          <a:prstGeom prst="rect">
            <a:avLst/>
          </a:prstGeom>
        </p:spPr>
        <p:txBody>
          <a:bodyPr/>
          <a:lstStyle>
            <a:lvl1pPr marL="0" indent="0" algn="l">
              <a:lnSpc>
                <a:spcPct val="100000"/>
              </a:lnSpc>
              <a:buNone/>
              <a:defRPr sz="1200" b="1">
                <a:solidFill>
                  <a:schemeClr val="tx1">
                    <a:lumMod val="65000"/>
                    <a:lumOff val="35000"/>
                  </a:schemeClr>
                </a:solidFill>
              </a:defRPr>
            </a:lvl1pPr>
          </a:lstStyle>
          <a:p>
            <a:pPr lvl="0"/>
            <a:r>
              <a:rPr lang="en-CA"/>
              <a:t>Heading 2</a:t>
            </a:r>
          </a:p>
        </p:txBody>
      </p:sp>
      <p:sp>
        <p:nvSpPr>
          <p:cNvPr id="36" name="Text Placeholder 29">
            <a:extLst>
              <a:ext uri="{FF2B5EF4-FFF2-40B4-BE49-F238E27FC236}">
                <a16:creationId xmlns:a16="http://schemas.microsoft.com/office/drawing/2014/main" id="{93A53604-B29E-EC4C-8EF8-5B31B5893305}"/>
              </a:ext>
            </a:extLst>
          </p:cNvPr>
          <p:cNvSpPr>
            <a:spLocks noGrp="1"/>
          </p:cNvSpPr>
          <p:nvPr>
            <p:ph type="body" sz="quarter" idx="16" hasCustomPrompt="1"/>
          </p:nvPr>
        </p:nvSpPr>
        <p:spPr>
          <a:xfrm>
            <a:off x="4745016" y="2725140"/>
            <a:ext cx="3897293" cy="253916"/>
          </a:xfrm>
          <a:prstGeom prst="rect">
            <a:avLst/>
          </a:prstGeom>
        </p:spPr>
        <p:txBody>
          <a:bodyPr/>
          <a:lstStyle>
            <a:lvl1pPr marL="0" indent="0" algn="l">
              <a:lnSpc>
                <a:spcPct val="100000"/>
              </a:lnSpc>
              <a:buNone/>
              <a:defRPr sz="1050" b="0">
                <a:solidFill>
                  <a:schemeClr val="tx1">
                    <a:lumMod val="65000"/>
                    <a:lumOff val="35000"/>
                  </a:schemeClr>
                </a:solidFill>
              </a:defRPr>
            </a:lvl1pPr>
          </a:lstStyle>
          <a:p>
            <a:pPr lvl="0"/>
            <a:r>
              <a:rPr lang="en-CA"/>
              <a:t>Description of heading and icon</a:t>
            </a:r>
          </a:p>
        </p:txBody>
      </p:sp>
      <p:sp>
        <p:nvSpPr>
          <p:cNvPr id="37" name="Text Placeholder 29">
            <a:extLst>
              <a:ext uri="{FF2B5EF4-FFF2-40B4-BE49-F238E27FC236}">
                <a16:creationId xmlns:a16="http://schemas.microsoft.com/office/drawing/2014/main" id="{86F71172-0C65-A344-86DD-873EC7F9C46D}"/>
              </a:ext>
            </a:extLst>
          </p:cNvPr>
          <p:cNvSpPr>
            <a:spLocks noGrp="1"/>
          </p:cNvSpPr>
          <p:nvPr>
            <p:ph type="body" sz="quarter" idx="17" hasCustomPrompt="1"/>
          </p:nvPr>
        </p:nvSpPr>
        <p:spPr>
          <a:xfrm>
            <a:off x="4745016" y="3467485"/>
            <a:ext cx="3897293" cy="253916"/>
          </a:xfrm>
          <a:prstGeom prst="rect">
            <a:avLst/>
          </a:prstGeom>
        </p:spPr>
        <p:txBody>
          <a:bodyPr/>
          <a:lstStyle>
            <a:lvl1pPr marL="0" indent="0" algn="l">
              <a:lnSpc>
                <a:spcPct val="100000"/>
              </a:lnSpc>
              <a:buNone/>
              <a:defRPr sz="1200" b="1">
                <a:solidFill>
                  <a:schemeClr val="tx1">
                    <a:lumMod val="65000"/>
                    <a:lumOff val="35000"/>
                  </a:schemeClr>
                </a:solidFill>
              </a:defRPr>
            </a:lvl1pPr>
          </a:lstStyle>
          <a:p>
            <a:pPr lvl="0"/>
            <a:r>
              <a:rPr lang="en-CA"/>
              <a:t>Heading 2</a:t>
            </a:r>
          </a:p>
        </p:txBody>
      </p:sp>
      <p:sp>
        <p:nvSpPr>
          <p:cNvPr id="38" name="Text Placeholder 29">
            <a:extLst>
              <a:ext uri="{FF2B5EF4-FFF2-40B4-BE49-F238E27FC236}">
                <a16:creationId xmlns:a16="http://schemas.microsoft.com/office/drawing/2014/main" id="{2AE2915C-5856-D141-908C-39C51A11E8BA}"/>
              </a:ext>
            </a:extLst>
          </p:cNvPr>
          <p:cNvSpPr>
            <a:spLocks noGrp="1"/>
          </p:cNvSpPr>
          <p:nvPr>
            <p:ph type="body" sz="quarter" idx="18" hasCustomPrompt="1"/>
          </p:nvPr>
        </p:nvSpPr>
        <p:spPr>
          <a:xfrm>
            <a:off x="4745016" y="3683291"/>
            <a:ext cx="3897293" cy="253916"/>
          </a:xfrm>
          <a:prstGeom prst="rect">
            <a:avLst/>
          </a:prstGeom>
        </p:spPr>
        <p:txBody>
          <a:bodyPr/>
          <a:lstStyle>
            <a:lvl1pPr marL="0" indent="0" algn="l">
              <a:lnSpc>
                <a:spcPct val="100000"/>
              </a:lnSpc>
              <a:buNone/>
              <a:defRPr sz="1050" b="0">
                <a:solidFill>
                  <a:schemeClr val="tx1">
                    <a:lumMod val="65000"/>
                    <a:lumOff val="35000"/>
                  </a:schemeClr>
                </a:solidFill>
              </a:defRPr>
            </a:lvl1pPr>
          </a:lstStyle>
          <a:p>
            <a:pPr lvl="0"/>
            <a:r>
              <a:rPr lang="en-CA"/>
              <a:t>Description of heading and icon</a:t>
            </a:r>
          </a:p>
        </p:txBody>
      </p:sp>
    </p:spTree>
    <p:extLst>
      <p:ext uri="{BB962C8B-B14F-4D97-AF65-F5344CB8AC3E}">
        <p14:creationId xmlns:p14="http://schemas.microsoft.com/office/powerpoint/2010/main" val="179490877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F91DD4E-F37B-154D-93FC-B9E3E32A8790}"/>
              </a:ext>
            </a:extLst>
          </p:cNvPr>
          <p:cNvSpPr>
            <a:spLocks noGrp="1"/>
          </p:cNvSpPr>
          <p:nvPr>
            <p:ph type="title" hasCustomPrompt="1"/>
          </p:nvPr>
        </p:nvSpPr>
        <p:spPr>
          <a:xfrm>
            <a:off x="244602" y="209836"/>
            <a:ext cx="7646670" cy="539972"/>
          </a:xfrm>
          <a:prstGeom prst="rect">
            <a:avLst/>
          </a:prstGeom>
        </p:spPr>
        <p:txBody>
          <a:bodyPr/>
          <a:lstStyle>
            <a:lvl1pPr>
              <a:defRPr sz="3000">
                <a:solidFill>
                  <a:schemeClr val="tx1">
                    <a:lumMod val="65000"/>
                    <a:lumOff val="35000"/>
                  </a:schemeClr>
                </a:solidFill>
              </a:defRPr>
            </a:lvl1pPr>
          </a:lstStyle>
          <a:p>
            <a:r>
              <a:rPr lang="en-US"/>
              <a:t>Header</a:t>
            </a:r>
            <a:endParaRPr lang="en-CA"/>
          </a:p>
        </p:txBody>
      </p:sp>
      <p:sp>
        <p:nvSpPr>
          <p:cNvPr id="4" name="Chevron 81">
            <a:extLst>
              <a:ext uri="{FF2B5EF4-FFF2-40B4-BE49-F238E27FC236}">
                <a16:creationId xmlns:a16="http://schemas.microsoft.com/office/drawing/2014/main" id="{1FD0E0CF-EB58-3D44-A2C8-F292EE4159E8}"/>
              </a:ext>
            </a:extLst>
          </p:cNvPr>
          <p:cNvSpPr/>
          <p:nvPr userDrawn="1"/>
        </p:nvSpPr>
        <p:spPr>
          <a:xfrm>
            <a:off x="2152089" y="2995015"/>
            <a:ext cx="1619218" cy="226505"/>
          </a:xfrm>
          <a:prstGeom prst="chevron">
            <a:avLst/>
          </a:prstGeom>
          <a:solidFill>
            <a:srgbClr val="FFBA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492"/>
            <a:endParaRPr lang="en-IN" sz="2699">
              <a:solidFill>
                <a:srgbClr val="32075B"/>
              </a:solidFill>
              <a:latin typeface="Arial" panose="020B0604020202020204"/>
            </a:endParaRPr>
          </a:p>
        </p:txBody>
      </p:sp>
      <p:sp>
        <p:nvSpPr>
          <p:cNvPr id="15" name="Chevron 1">
            <a:extLst>
              <a:ext uri="{FF2B5EF4-FFF2-40B4-BE49-F238E27FC236}">
                <a16:creationId xmlns:a16="http://schemas.microsoft.com/office/drawing/2014/main" id="{A0441AD0-CF5C-114F-8CEE-5131D490F330}"/>
              </a:ext>
            </a:extLst>
          </p:cNvPr>
          <p:cNvSpPr/>
          <p:nvPr userDrawn="1"/>
        </p:nvSpPr>
        <p:spPr>
          <a:xfrm>
            <a:off x="549761" y="2995015"/>
            <a:ext cx="1619218" cy="226505"/>
          </a:xfrm>
          <a:prstGeom prst="chevron">
            <a:avLst/>
          </a:prstGeom>
          <a:solidFill>
            <a:srgbClr val="FF6B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492"/>
            <a:endParaRPr lang="en-IN" sz="2699">
              <a:solidFill>
                <a:srgbClr val="32075B"/>
              </a:solidFill>
              <a:latin typeface="Arial" panose="020B0604020202020204"/>
            </a:endParaRPr>
          </a:p>
        </p:txBody>
      </p:sp>
      <p:grpSp>
        <p:nvGrpSpPr>
          <p:cNvPr id="17" name="Group 16">
            <a:extLst>
              <a:ext uri="{FF2B5EF4-FFF2-40B4-BE49-F238E27FC236}">
                <a16:creationId xmlns:a16="http://schemas.microsoft.com/office/drawing/2014/main" id="{5A91A76E-6C5A-1B44-AA8F-5D511E386DC2}"/>
              </a:ext>
            </a:extLst>
          </p:cNvPr>
          <p:cNvGrpSpPr/>
          <p:nvPr userDrawn="1"/>
        </p:nvGrpSpPr>
        <p:grpSpPr>
          <a:xfrm rot="10800000">
            <a:off x="2918513" y="2248030"/>
            <a:ext cx="86371" cy="903422"/>
            <a:chOff x="1672060" y="3475613"/>
            <a:chExt cx="115176" cy="1204719"/>
          </a:xfrm>
        </p:grpSpPr>
        <p:cxnSp>
          <p:nvCxnSpPr>
            <p:cNvPr id="18" name="Straight Connector 17">
              <a:extLst>
                <a:ext uri="{FF2B5EF4-FFF2-40B4-BE49-F238E27FC236}">
                  <a16:creationId xmlns:a16="http://schemas.microsoft.com/office/drawing/2014/main" id="{A5E6F615-9C7C-3D4B-AE3A-DF2185411CA8}"/>
                </a:ext>
              </a:extLst>
            </p:cNvPr>
            <p:cNvCxnSpPr/>
            <p:nvPr/>
          </p:nvCxnSpPr>
          <p:spPr>
            <a:xfrm>
              <a:off x="1729648" y="3537332"/>
              <a:ext cx="0" cy="1143000"/>
            </a:xfrm>
            <a:prstGeom prst="line">
              <a:avLst/>
            </a:prstGeom>
            <a:ln w="28575">
              <a:solidFill>
                <a:srgbClr val="FFBA59"/>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F4977947-635B-FF4E-8809-F310DEF3EA3D}"/>
                </a:ext>
              </a:extLst>
            </p:cNvPr>
            <p:cNvSpPr/>
            <p:nvPr/>
          </p:nvSpPr>
          <p:spPr>
            <a:xfrm>
              <a:off x="1672060" y="3475613"/>
              <a:ext cx="115176" cy="1151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492"/>
              <a:endParaRPr lang="en-IN" sz="2699">
                <a:solidFill>
                  <a:srgbClr val="FFFFFF"/>
                </a:solidFill>
                <a:latin typeface="Arial" panose="020B0604020202020204"/>
              </a:endParaRPr>
            </a:p>
          </p:txBody>
        </p:sp>
      </p:grpSp>
      <p:sp>
        <p:nvSpPr>
          <p:cNvPr id="21" name="Chevron 91">
            <a:extLst>
              <a:ext uri="{FF2B5EF4-FFF2-40B4-BE49-F238E27FC236}">
                <a16:creationId xmlns:a16="http://schemas.microsoft.com/office/drawing/2014/main" id="{5084CD1B-46AB-ED4C-ACFC-C35F881492E1}"/>
              </a:ext>
            </a:extLst>
          </p:cNvPr>
          <p:cNvSpPr/>
          <p:nvPr userDrawn="1"/>
        </p:nvSpPr>
        <p:spPr>
          <a:xfrm>
            <a:off x="3754417" y="2995015"/>
            <a:ext cx="1619218" cy="226505"/>
          </a:xfrm>
          <a:prstGeom prst="chevron">
            <a:avLst/>
          </a:prstGeom>
          <a:solidFill>
            <a:srgbClr val="8CCD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492"/>
            <a:endParaRPr lang="en-IN" sz="2699">
              <a:solidFill>
                <a:srgbClr val="32075B"/>
              </a:solidFill>
              <a:latin typeface="Arial" panose="020B0604020202020204"/>
            </a:endParaRPr>
          </a:p>
        </p:txBody>
      </p:sp>
      <p:sp>
        <p:nvSpPr>
          <p:cNvPr id="23" name="Chevron 95">
            <a:extLst>
              <a:ext uri="{FF2B5EF4-FFF2-40B4-BE49-F238E27FC236}">
                <a16:creationId xmlns:a16="http://schemas.microsoft.com/office/drawing/2014/main" id="{F17F4D08-51B5-0F4C-983B-92EB464CC648}"/>
              </a:ext>
            </a:extLst>
          </p:cNvPr>
          <p:cNvSpPr/>
          <p:nvPr userDrawn="1"/>
        </p:nvSpPr>
        <p:spPr>
          <a:xfrm>
            <a:off x="5356745" y="2995015"/>
            <a:ext cx="1619218" cy="226505"/>
          </a:xfrm>
          <a:prstGeom prst="chevron">
            <a:avLst/>
          </a:prstGeom>
          <a:solidFill>
            <a:srgbClr val="29A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492"/>
            <a:endParaRPr lang="en-IN" sz="2699">
              <a:solidFill>
                <a:srgbClr val="32075B"/>
              </a:solidFill>
              <a:latin typeface="Arial" panose="020B0604020202020204"/>
            </a:endParaRPr>
          </a:p>
        </p:txBody>
      </p:sp>
      <p:sp>
        <p:nvSpPr>
          <p:cNvPr id="25" name="Chevron 96">
            <a:extLst>
              <a:ext uri="{FF2B5EF4-FFF2-40B4-BE49-F238E27FC236}">
                <a16:creationId xmlns:a16="http://schemas.microsoft.com/office/drawing/2014/main" id="{21E0BC8D-5185-E54C-9DFC-05288C07A5B0}"/>
              </a:ext>
            </a:extLst>
          </p:cNvPr>
          <p:cNvSpPr/>
          <p:nvPr userDrawn="1"/>
        </p:nvSpPr>
        <p:spPr>
          <a:xfrm>
            <a:off x="6959073" y="2995015"/>
            <a:ext cx="1619218" cy="226505"/>
          </a:xfrm>
          <a:prstGeom prst="chevron">
            <a:avLst/>
          </a:prstGeom>
          <a:solidFill>
            <a:srgbClr val="AEA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492"/>
            <a:endParaRPr lang="en-IN" sz="2699">
              <a:solidFill>
                <a:srgbClr val="32075B"/>
              </a:solidFill>
              <a:latin typeface="Arial" panose="020B0604020202020204"/>
            </a:endParaRPr>
          </a:p>
        </p:txBody>
      </p:sp>
      <p:grpSp>
        <p:nvGrpSpPr>
          <p:cNvPr id="27" name="Group 26">
            <a:extLst>
              <a:ext uri="{FF2B5EF4-FFF2-40B4-BE49-F238E27FC236}">
                <a16:creationId xmlns:a16="http://schemas.microsoft.com/office/drawing/2014/main" id="{9400DAD6-DAF1-8C4C-85D3-AC14BB18C8BA}"/>
              </a:ext>
            </a:extLst>
          </p:cNvPr>
          <p:cNvGrpSpPr/>
          <p:nvPr userDrawn="1"/>
        </p:nvGrpSpPr>
        <p:grpSpPr>
          <a:xfrm rot="10800000">
            <a:off x="1307740" y="2248030"/>
            <a:ext cx="86371" cy="903422"/>
            <a:chOff x="1672060" y="3475613"/>
            <a:chExt cx="115176" cy="1204719"/>
          </a:xfrm>
        </p:grpSpPr>
        <p:cxnSp>
          <p:nvCxnSpPr>
            <p:cNvPr id="28" name="Straight Connector 27">
              <a:extLst>
                <a:ext uri="{FF2B5EF4-FFF2-40B4-BE49-F238E27FC236}">
                  <a16:creationId xmlns:a16="http://schemas.microsoft.com/office/drawing/2014/main" id="{2A8585EB-5222-8540-A158-053A581333C8}"/>
                </a:ext>
              </a:extLst>
            </p:cNvPr>
            <p:cNvCxnSpPr/>
            <p:nvPr/>
          </p:nvCxnSpPr>
          <p:spPr>
            <a:xfrm>
              <a:off x="1729648" y="3537332"/>
              <a:ext cx="0" cy="1143000"/>
            </a:xfrm>
            <a:prstGeom prst="line">
              <a:avLst/>
            </a:prstGeom>
            <a:ln w="28575">
              <a:solidFill>
                <a:srgbClr val="FF6B7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9" name="Oval 28">
              <a:extLst>
                <a:ext uri="{FF2B5EF4-FFF2-40B4-BE49-F238E27FC236}">
                  <a16:creationId xmlns:a16="http://schemas.microsoft.com/office/drawing/2014/main" id="{E457AB9A-9410-6C48-80F4-752FE68B1BC0}"/>
                </a:ext>
              </a:extLst>
            </p:cNvPr>
            <p:cNvSpPr/>
            <p:nvPr/>
          </p:nvSpPr>
          <p:spPr>
            <a:xfrm>
              <a:off x="1672060" y="3475613"/>
              <a:ext cx="115176" cy="1151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492"/>
              <a:endParaRPr lang="en-IN" sz="2699">
                <a:solidFill>
                  <a:srgbClr val="FFFFFF"/>
                </a:solidFill>
                <a:latin typeface="Arial" panose="020B0604020202020204"/>
              </a:endParaRPr>
            </a:p>
          </p:txBody>
        </p:sp>
      </p:grpSp>
      <p:grpSp>
        <p:nvGrpSpPr>
          <p:cNvPr id="30" name="Group 29">
            <a:extLst>
              <a:ext uri="{FF2B5EF4-FFF2-40B4-BE49-F238E27FC236}">
                <a16:creationId xmlns:a16="http://schemas.microsoft.com/office/drawing/2014/main" id="{EC5E99A5-A236-D643-9DA8-97B0EFEA52CC}"/>
              </a:ext>
            </a:extLst>
          </p:cNvPr>
          <p:cNvGrpSpPr/>
          <p:nvPr userDrawn="1"/>
        </p:nvGrpSpPr>
        <p:grpSpPr>
          <a:xfrm rot="10800000">
            <a:off x="4521709" y="2248030"/>
            <a:ext cx="86371" cy="903422"/>
            <a:chOff x="1672060" y="3475613"/>
            <a:chExt cx="115176" cy="1204719"/>
          </a:xfrm>
        </p:grpSpPr>
        <p:cxnSp>
          <p:nvCxnSpPr>
            <p:cNvPr id="31" name="Straight Connector 30">
              <a:extLst>
                <a:ext uri="{FF2B5EF4-FFF2-40B4-BE49-F238E27FC236}">
                  <a16:creationId xmlns:a16="http://schemas.microsoft.com/office/drawing/2014/main" id="{AAC164B9-D02C-7B44-A525-143FB5AD8B40}"/>
                </a:ext>
              </a:extLst>
            </p:cNvPr>
            <p:cNvCxnSpPr/>
            <p:nvPr/>
          </p:nvCxnSpPr>
          <p:spPr>
            <a:xfrm>
              <a:off x="1729648" y="3537332"/>
              <a:ext cx="0" cy="1143000"/>
            </a:xfrm>
            <a:prstGeom prst="line">
              <a:avLst/>
            </a:prstGeom>
            <a:ln w="28575">
              <a:solidFill>
                <a:srgbClr val="8CCD5A"/>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2" name="Oval 31">
              <a:extLst>
                <a:ext uri="{FF2B5EF4-FFF2-40B4-BE49-F238E27FC236}">
                  <a16:creationId xmlns:a16="http://schemas.microsoft.com/office/drawing/2014/main" id="{D45486B1-A130-604F-8100-DD34D79EFD68}"/>
                </a:ext>
              </a:extLst>
            </p:cNvPr>
            <p:cNvSpPr/>
            <p:nvPr/>
          </p:nvSpPr>
          <p:spPr>
            <a:xfrm>
              <a:off x="1672060" y="3475613"/>
              <a:ext cx="115176" cy="1151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492"/>
              <a:endParaRPr lang="en-IN" sz="2699">
                <a:solidFill>
                  <a:srgbClr val="FFFFFF"/>
                </a:solidFill>
                <a:latin typeface="Arial" panose="020B0604020202020204"/>
              </a:endParaRPr>
            </a:p>
          </p:txBody>
        </p:sp>
      </p:grpSp>
      <p:grpSp>
        <p:nvGrpSpPr>
          <p:cNvPr id="33" name="Group 32">
            <a:extLst>
              <a:ext uri="{FF2B5EF4-FFF2-40B4-BE49-F238E27FC236}">
                <a16:creationId xmlns:a16="http://schemas.microsoft.com/office/drawing/2014/main" id="{165160AA-7F6A-A742-B59F-BB0D0DBA40C1}"/>
              </a:ext>
            </a:extLst>
          </p:cNvPr>
          <p:cNvGrpSpPr/>
          <p:nvPr userDrawn="1"/>
        </p:nvGrpSpPr>
        <p:grpSpPr>
          <a:xfrm rot="10800000">
            <a:off x="6131613" y="2248030"/>
            <a:ext cx="86371" cy="903422"/>
            <a:chOff x="1672060" y="3475613"/>
            <a:chExt cx="115176" cy="1204719"/>
          </a:xfrm>
        </p:grpSpPr>
        <p:cxnSp>
          <p:nvCxnSpPr>
            <p:cNvPr id="34" name="Straight Connector 33">
              <a:extLst>
                <a:ext uri="{FF2B5EF4-FFF2-40B4-BE49-F238E27FC236}">
                  <a16:creationId xmlns:a16="http://schemas.microsoft.com/office/drawing/2014/main" id="{BED1C522-AB7F-DA42-B5D6-5649BEBA5B8F}"/>
                </a:ext>
              </a:extLst>
            </p:cNvPr>
            <p:cNvCxnSpPr/>
            <p:nvPr/>
          </p:nvCxnSpPr>
          <p:spPr>
            <a:xfrm>
              <a:off x="1729648" y="3537332"/>
              <a:ext cx="0" cy="1143000"/>
            </a:xfrm>
            <a:prstGeom prst="line">
              <a:avLst/>
            </a:prstGeom>
            <a:ln w="28575">
              <a:solidFill>
                <a:srgbClr val="29A6FF"/>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5" name="Oval 34">
              <a:extLst>
                <a:ext uri="{FF2B5EF4-FFF2-40B4-BE49-F238E27FC236}">
                  <a16:creationId xmlns:a16="http://schemas.microsoft.com/office/drawing/2014/main" id="{CB2F670E-A6C2-8B49-AAEE-0CB99B57B110}"/>
                </a:ext>
              </a:extLst>
            </p:cNvPr>
            <p:cNvSpPr/>
            <p:nvPr/>
          </p:nvSpPr>
          <p:spPr>
            <a:xfrm>
              <a:off x="1672060" y="3475613"/>
              <a:ext cx="115176" cy="1151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492"/>
              <a:endParaRPr lang="en-IN" sz="2699">
                <a:solidFill>
                  <a:srgbClr val="FFFFFF"/>
                </a:solidFill>
                <a:latin typeface="Arial" panose="020B0604020202020204"/>
              </a:endParaRPr>
            </a:p>
          </p:txBody>
        </p:sp>
      </p:grpSp>
      <p:grpSp>
        <p:nvGrpSpPr>
          <p:cNvPr id="36" name="Group 35">
            <a:extLst>
              <a:ext uri="{FF2B5EF4-FFF2-40B4-BE49-F238E27FC236}">
                <a16:creationId xmlns:a16="http://schemas.microsoft.com/office/drawing/2014/main" id="{A1FFF752-1631-034D-A890-588418FB3AF3}"/>
              </a:ext>
            </a:extLst>
          </p:cNvPr>
          <p:cNvGrpSpPr/>
          <p:nvPr userDrawn="1"/>
        </p:nvGrpSpPr>
        <p:grpSpPr>
          <a:xfrm rot="10800000">
            <a:off x="7734762" y="2248030"/>
            <a:ext cx="86371" cy="903422"/>
            <a:chOff x="1672060" y="3475613"/>
            <a:chExt cx="115176" cy="1204719"/>
          </a:xfrm>
        </p:grpSpPr>
        <p:cxnSp>
          <p:nvCxnSpPr>
            <p:cNvPr id="37" name="Straight Connector 36">
              <a:extLst>
                <a:ext uri="{FF2B5EF4-FFF2-40B4-BE49-F238E27FC236}">
                  <a16:creationId xmlns:a16="http://schemas.microsoft.com/office/drawing/2014/main" id="{88E061EE-BBAB-174B-8093-70856C3B1B78}"/>
                </a:ext>
              </a:extLst>
            </p:cNvPr>
            <p:cNvCxnSpPr/>
            <p:nvPr/>
          </p:nvCxnSpPr>
          <p:spPr>
            <a:xfrm>
              <a:off x="1729648" y="3537332"/>
              <a:ext cx="0" cy="1143000"/>
            </a:xfrm>
            <a:prstGeom prst="line">
              <a:avLst/>
            </a:prstGeom>
            <a:ln w="28575">
              <a:solidFill>
                <a:srgbClr val="AEA2FF"/>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8" name="Oval 37">
              <a:extLst>
                <a:ext uri="{FF2B5EF4-FFF2-40B4-BE49-F238E27FC236}">
                  <a16:creationId xmlns:a16="http://schemas.microsoft.com/office/drawing/2014/main" id="{A7756AED-9566-7248-BF32-8898386468B0}"/>
                </a:ext>
              </a:extLst>
            </p:cNvPr>
            <p:cNvSpPr/>
            <p:nvPr/>
          </p:nvSpPr>
          <p:spPr>
            <a:xfrm>
              <a:off x="1672060" y="3475613"/>
              <a:ext cx="115176" cy="1151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492"/>
              <a:endParaRPr lang="en-IN" sz="2699">
                <a:solidFill>
                  <a:srgbClr val="FFFFFF"/>
                </a:solidFill>
                <a:latin typeface="Arial" panose="020B0604020202020204"/>
              </a:endParaRPr>
            </a:p>
          </p:txBody>
        </p:sp>
      </p:grpSp>
      <p:sp>
        <p:nvSpPr>
          <p:cNvPr id="45" name="Text Placeholder 44">
            <a:extLst>
              <a:ext uri="{FF2B5EF4-FFF2-40B4-BE49-F238E27FC236}">
                <a16:creationId xmlns:a16="http://schemas.microsoft.com/office/drawing/2014/main" id="{CFB51602-F682-A540-9B05-11D368DA1BBD}"/>
              </a:ext>
            </a:extLst>
          </p:cNvPr>
          <p:cNvSpPr>
            <a:spLocks noGrp="1"/>
          </p:cNvSpPr>
          <p:nvPr>
            <p:ph type="body" sz="quarter" idx="10" hasCustomPrompt="1"/>
          </p:nvPr>
        </p:nvSpPr>
        <p:spPr>
          <a:xfrm>
            <a:off x="638635" y="1483281"/>
            <a:ext cx="1424578" cy="391258"/>
          </a:xfrm>
          <a:prstGeom prst="rect">
            <a:avLst/>
          </a:prstGeom>
        </p:spPr>
        <p:txBody>
          <a:bodyPr anchor="b"/>
          <a:lstStyle>
            <a:lvl1pPr marL="0" indent="0" algn="ctr">
              <a:buNone/>
              <a:defRPr sz="1350">
                <a:solidFill>
                  <a:schemeClr val="tx1">
                    <a:lumMod val="65000"/>
                    <a:lumOff val="35000"/>
                  </a:schemeClr>
                </a:solidFill>
              </a:defRPr>
            </a:lvl1pPr>
          </a:lstStyle>
          <a:p>
            <a:pPr lvl="0"/>
            <a:r>
              <a:rPr lang="en-CA"/>
              <a:t>SUB HEAD</a:t>
            </a:r>
          </a:p>
        </p:txBody>
      </p:sp>
      <p:sp>
        <p:nvSpPr>
          <p:cNvPr id="46" name="Text Placeholder 44">
            <a:extLst>
              <a:ext uri="{FF2B5EF4-FFF2-40B4-BE49-F238E27FC236}">
                <a16:creationId xmlns:a16="http://schemas.microsoft.com/office/drawing/2014/main" id="{662B6E20-1F8A-6543-89B4-FE6729A21CA4}"/>
              </a:ext>
            </a:extLst>
          </p:cNvPr>
          <p:cNvSpPr>
            <a:spLocks noGrp="1"/>
          </p:cNvSpPr>
          <p:nvPr>
            <p:ph type="body" sz="quarter" idx="11" hasCustomPrompt="1"/>
          </p:nvPr>
        </p:nvSpPr>
        <p:spPr>
          <a:xfrm>
            <a:off x="2249409" y="1483281"/>
            <a:ext cx="1424578" cy="391258"/>
          </a:xfrm>
          <a:prstGeom prst="rect">
            <a:avLst/>
          </a:prstGeom>
        </p:spPr>
        <p:txBody>
          <a:bodyPr anchor="b"/>
          <a:lstStyle>
            <a:lvl1pPr marL="0" indent="0" algn="ctr">
              <a:buNone/>
              <a:defRPr sz="1350">
                <a:solidFill>
                  <a:schemeClr val="tx1">
                    <a:lumMod val="65000"/>
                    <a:lumOff val="35000"/>
                  </a:schemeClr>
                </a:solidFill>
              </a:defRPr>
            </a:lvl1pPr>
          </a:lstStyle>
          <a:p>
            <a:pPr lvl="0"/>
            <a:r>
              <a:rPr lang="en-CA"/>
              <a:t>SUB HEAD</a:t>
            </a:r>
          </a:p>
        </p:txBody>
      </p:sp>
      <p:sp>
        <p:nvSpPr>
          <p:cNvPr id="47" name="Text Placeholder 44">
            <a:extLst>
              <a:ext uri="{FF2B5EF4-FFF2-40B4-BE49-F238E27FC236}">
                <a16:creationId xmlns:a16="http://schemas.microsoft.com/office/drawing/2014/main" id="{B96D87A4-7AF1-954E-B1D2-F8340DF8DD00}"/>
              </a:ext>
            </a:extLst>
          </p:cNvPr>
          <p:cNvSpPr>
            <a:spLocks noGrp="1"/>
          </p:cNvSpPr>
          <p:nvPr>
            <p:ph type="body" sz="quarter" idx="12" hasCustomPrompt="1"/>
          </p:nvPr>
        </p:nvSpPr>
        <p:spPr>
          <a:xfrm>
            <a:off x="3848502" y="1483281"/>
            <a:ext cx="1424578" cy="391258"/>
          </a:xfrm>
          <a:prstGeom prst="rect">
            <a:avLst/>
          </a:prstGeom>
        </p:spPr>
        <p:txBody>
          <a:bodyPr anchor="b"/>
          <a:lstStyle>
            <a:lvl1pPr marL="0" indent="0" algn="ctr">
              <a:buNone/>
              <a:defRPr sz="1350">
                <a:solidFill>
                  <a:schemeClr val="tx1">
                    <a:lumMod val="65000"/>
                    <a:lumOff val="35000"/>
                  </a:schemeClr>
                </a:solidFill>
              </a:defRPr>
            </a:lvl1pPr>
          </a:lstStyle>
          <a:p>
            <a:pPr lvl="0"/>
            <a:r>
              <a:rPr lang="en-CA"/>
              <a:t>SUB HEAD</a:t>
            </a:r>
          </a:p>
        </p:txBody>
      </p:sp>
      <p:sp>
        <p:nvSpPr>
          <p:cNvPr id="48" name="Text Placeholder 44">
            <a:extLst>
              <a:ext uri="{FF2B5EF4-FFF2-40B4-BE49-F238E27FC236}">
                <a16:creationId xmlns:a16="http://schemas.microsoft.com/office/drawing/2014/main" id="{9F4B6491-86BA-B545-9D85-772D4225C290}"/>
              </a:ext>
            </a:extLst>
          </p:cNvPr>
          <p:cNvSpPr>
            <a:spLocks noGrp="1"/>
          </p:cNvSpPr>
          <p:nvPr>
            <p:ph type="body" sz="quarter" idx="13" hasCustomPrompt="1"/>
          </p:nvPr>
        </p:nvSpPr>
        <p:spPr>
          <a:xfrm>
            <a:off x="5459595" y="1483281"/>
            <a:ext cx="1424578" cy="391258"/>
          </a:xfrm>
          <a:prstGeom prst="rect">
            <a:avLst/>
          </a:prstGeom>
        </p:spPr>
        <p:txBody>
          <a:bodyPr anchor="b"/>
          <a:lstStyle>
            <a:lvl1pPr marL="0" indent="0" algn="ctr">
              <a:buNone/>
              <a:defRPr sz="1350">
                <a:solidFill>
                  <a:schemeClr val="tx1">
                    <a:lumMod val="65000"/>
                    <a:lumOff val="35000"/>
                  </a:schemeClr>
                </a:solidFill>
              </a:defRPr>
            </a:lvl1pPr>
          </a:lstStyle>
          <a:p>
            <a:pPr lvl="0"/>
            <a:r>
              <a:rPr lang="en-CA"/>
              <a:t>SUB HEAD</a:t>
            </a:r>
          </a:p>
        </p:txBody>
      </p:sp>
      <p:sp>
        <p:nvSpPr>
          <p:cNvPr id="49" name="Text Placeholder 44">
            <a:extLst>
              <a:ext uri="{FF2B5EF4-FFF2-40B4-BE49-F238E27FC236}">
                <a16:creationId xmlns:a16="http://schemas.microsoft.com/office/drawing/2014/main" id="{6B742AC5-040D-584D-AB00-99D37A3F161C}"/>
              </a:ext>
            </a:extLst>
          </p:cNvPr>
          <p:cNvSpPr>
            <a:spLocks noGrp="1"/>
          </p:cNvSpPr>
          <p:nvPr>
            <p:ph type="body" sz="quarter" idx="14" hasCustomPrompt="1"/>
          </p:nvPr>
        </p:nvSpPr>
        <p:spPr>
          <a:xfrm>
            <a:off x="7064836" y="1483281"/>
            <a:ext cx="1424578" cy="391258"/>
          </a:xfrm>
          <a:prstGeom prst="rect">
            <a:avLst/>
          </a:prstGeom>
        </p:spPr>
        <p:txBody>
          <a:bodyPr anchor="b"/>
          <a:lstStyle>
            <a:lvl1pPr marL="0" indent="0" algn="ctr">
              <a:buNone/>
              <a:defRPr sz="1350">
                <a:solidFill>
                  <a:schemeClr val="tx1">
                    <a:lumMod val="65000"/>
                    <a:lumOff val="35000"/>
                  </a:schemeClr>
                </a:solidFill>
              </a:defRPr>
            </a:lvl1pPr>
          </a:lstStyle>
          <a:p>
            <a:pPr lvl="0"/>
            <a:r>
              <a:rPr lang="en-CA"/>
              <a:t>SUB HEAD</a:t>
            </a:r>
          </a:p>
        </p:txBody>
      </p:sp>
      <p:sp>
        <p:nvSpPr>
          <p:cNvPr id="50" name="Text Placeholder 44">
            <a:extLst>
              <a:ext uri="{FF2B5EF4-FFF2-40B4-BE49-F238E27FC236}">
                <a16:creationId xmlns:a16="http://schemas.microsoft.com/office/drawing/2014/main" id="{46BB4C09-B151-0D47-AF23-64721FCD75FD}"/>
              </a:ext>
            </a:extLst>
          </p:cNvPr>
          <p:cNvSpPr>
            <a:spLocks noGrp="1"/>
          </p:cNvSpPr>
          <p:nvPr>
            <p:ph type="body" sz="quarter" idx="15" hasCustomPrompt="1"/>
          </p:nvPr>
        </p:nvSpPr>
        <p:spPr>
          <a:xfrm>
            <a:off x="638635" y="3333896"/>
            <a:ext cx="1424578" cy="391258"/>
          </a:xfrm>
          <a:prstGeom prst="rect">
            <a:avLst/>
          </a:prstGeom>
        </p:spPr>
        <p:txBody>
          <a:bodyPr anchor="ctr"/>
          <a:lstStyle>
            <a:lvl1pPr marL="0" indent="0" algn="ctr">
              <a:buNone/>
              <a:defRPr sz="2250">
                <a:solidFill>
                  <a:schemeClr val="tx1">
                    <a:lumMod val="65000"/>
                    <a:lumOff val="35000"/>
                  </a:schemeClr>
                </a:solidFill>
              </a:defRPr>
            </a:lvl1pPr>
          </a:lstStyle>
          <a:p>
            <a:pPr lvl="0"/>
            <a:r>
              <a:rPr lang="en-CA"/>
              <a:t>YEAR</a:t>
            </a:r>
          </a:p>
        </p:txBody>
      </p:sp>
      <p:sp>
        <p:nvSpPr>
          <p:cNvPr id="51" name="Text Placeholder 44">
            <a:extLst>
              <a:ext uri="{FF2B5EF4-FFF2-40B4-BE49-F238E27FC236}">
                <a16:creationId xmlns:a16="http://schemas.microsoft.com/office/drawing/2014/main" id="{DBBA3691-3CD1-094E-901F-47B0D6C0AAC8}"/>
              </a:ext>
            </a:extLst>
          </p:cNvPr>
          <p:cNvSpPr>
            <a:spLocks noGrp="1"/>
          </p:cNvSpPr>
          <p:nvPr>
            <p:ph type="body" sz="quarter" idx="16" hasCustomPrompt="1"/>
          </p:nvPr>
        </p:nvSpPr>
        <p:spPr>
          <a:xfrm>
            <a:off x="638635" y="3744841"/>
            <a:ext cx="1424578" cy="391258"/>
          </a:xfrm>
          <a:prstGeom prst="rect">
            <a:avLst/>
          </a:prstGeom>
        </p:spPr>
        <p:txBody>
          <a:bodyPr anchor="t"/>
          <a:lstStyle>
            <a:lvl1pPr marL="0" indent="0" algn="ctr">
              <a:buNone/>
              <a:defRPr sz="1050">
                <a:solidFill>
                  <a:schemeClr val="tx1">
                    <a:lumMod val="65000"/>
                    <a:lumOff val="35000"/>
                  </a:schemeClr>
                </a:solidFill>
              </a:defRPr>
            </a:lvl1pPr>
          </a:lstStyle>
          <a:p>
            <a:pPr lvl="0"/>
            <a:r>
              <a:rPr lang="en-CA"/>
              <a:t>Text goes here</a:t>
            </a:r>
          </a:p>
        </p:txBody>
      </p:sp>
      <p:sp>
        <p:nvSpPr>
          <p:cNvPr id="52" name="Text Placeholder 44">
            <a:extLst>
              <a:ext uri="{FF2B5EF4-FFF2-40B4-BE49-F238E27FC236}">
                <a16:creationId xmlns:a16="http://schemas.microsoft.com/office/drawing/2014/main" id="{5CDC67CA-D5D3-404B-990F-F4E2370BA572}"/>
              </a:ext>
            </a:extLst>
          </p:cNvPr>
          <p:cNvSpPr>
            <a:spLocks noGrp="1"/>
          </p:cNvSpPr>
          <p:nvPr>
            <p:ph type="body" sz="quarter" idx="17" hasCustomPrompt="1"/>
          </p:nvPr>
        </p:nvSpPr>
        <p:spPr>
          <a:xfrm>
            <a:off x="2249409" y="3333896"/>
            <a:ext cx="1424578" cy="391258"/>
          </a:xfrm>
          <a:prstGeom prst="rect">
            <a:avLst/>
          </a:prstGeom>
        </p:spPr>
        <p:txBody>
          <a:bodyPr anchor="ctr"/>
          <a:lstStyle>
            <a:lvl1pPr marL="0" indent="0" algn="ctr">
              <a:buNone/>
              <a:defRPr sz="2250">
                <a:solidFill>
                  <a:schemeClr val="tx1">
                    <a:lumMod val="65000"/>
                    <a:lumOff val="35000"/>
                  </a:schemeClr>
                </a:solidFill>
              </a:defRPr>
            </a:lvl1pPr>
          </a:lstStyle>
          <a:p>
            <a:pPr lvl="0"/>
            <a:r>
              <a:rPr lang="en-CA"/>
              <a:t>YEAR</a:t>
            </a:r>
          </a:p>
        </p:txBody>
      </p:sp>
      <p:sp>
        <p:nvSpPr>
          <p:cNvPr id="53" name="Text Placeholder 44">
            <a:extLst>
              <a:ext uri="{FF2B5EF4-FFF2-40B4-BE49-F238E27FC236}">
                <a16:creationId xmlns:a16="http://schemas.microsoft.com/office/drawing/2014/main" id="{3CF14629-AB5B-984E-A318-7EA17F0B9097}"/>
              </a:ext>
            </a:extLst>
          </p:cNvPr>
          <p:cNvSpPr>
            <a:spLocks noGrp="1"/>
          </p:cNvSpPr>
          <p:nvPr>
            <p:ph type="body" sz="quarter" idx="18" hasCustomPrompt="1"/>
          </p:nvPr>
        </p:nvSpPr>
        <p:spPr>
          <a:xfrm>
            <a:off x="2249409" y="3744841"/>
            <a:ext cx="1424578" cy="391258"/>
          </a:xfrm>
          <a:prstGeom prst="rect">
            <a:avLst/>
          </a:prstGeom>
        </p:spPr>
        <p:txBody>
          <a:bodyPr anchor="t"/>
          <a:lstStyle>
            <a:lvl1pPr marL="0" indent="0" algn="ctr">
              <a:buNone/>
              <a:defRPr sz="1050">
                <a:solidFill>
                  <a:schemeClr val="tx1">
                    <a:lumMod val="65000"/>
                    <a:lumOff val="35000"/>
                  </a:schemeClr>
                </a:solidFill>
              </a:defRPr>
            </a:lvl1pPr>
          </a:lstStyle>
          <a:p>
            <a:pPr lvl="0"/>
            <a:r>
              <a:rPr lang="en-CA"/>
              <a:t>Text goes here</a:t>
            </a:r>
          </a:p>
        </p:txBody>
      </p:sp>
      <p:sp>
        <p:nvSpPr>
          <p:cNvPr id="54" name="Text Placeholder 44">
            <a:extLst>
              <a:ext uri="{FF2B5EF4-FFF2-40B4-BE49-F238E27FC236}">
                <a16:creationId xmlns:a16="http://schemas.microsoft.com/office/drawing/2014/main" id="{BBFE49E9-B141-3D47-9398-0DDD0F0D83D1}"/>
              </a:ext>
            </a:extLst>
          </p:cNvPr>
          <p:cNvSpPr>
            <a:spLocks noGrp="1"/>
          </p:cNvSpPr>
          <p:nvPr>
            <p:ph type="body" sz="quarter" idx="19" hasCustomPrompt="1"/>
          </p:nvPr>
        </p:nvSpPr>
        <p:spPr>
          <a:xfrm>
            <a:off x="3852605" y="3333896"/>
            <a:ext cx="1424578" cy="391258"/>
          </a:xfrm>
          <a:prstGeom prst="rect">
            <a:avLst/>
          </a:prstGeom>
        </p:spPr>
        <p:txBody>
          <a:bodyPr anchor="ctr"/>
          <a:lstStyle>
            <a:lvl1pPr marL="0" indent="0" algn="ctr">
              <a:buNone/>
              <a:defRPr sz="2250">
                <a:solidFill>
                  <a:schemeClr val="tx1">
                    <a:lumMod val="65000"/>
                    <a:lumOff val="35000"/>
                  </a:schemeClr>
                </a:solidFill>
              </a:defRPr>
            </a:lvl1pPr>
          </a:lstStyle>
          <a:p>
            <a:pPr lvl="0"/>
            <a:r>
              <a:rPr lang="en-CA"/>
              <a:t>YEAR</a:t>
            </a:r>
          </a:p>
        </p:txBody>
      </p:sp>
      <p:sp>
        <p:nvSpPr>
          <p:cNvPr id="55" name="Text Placeholder 44">
            <a:extLst>
              <a:ext uri="{FF2B5EF4-FFF2-40B4-BE49-F238E27FC236}">
                <a16:creationId xmlns:a16="http://schemas.microsoft.com/office/drawing/2014/main" id="{FCBE7CB2-17D5-E842-A03F-931F7C6E8751}"/>
              </a:ext>
            </a:extLst>
          </p:cNvPr>
          <p:cNvSpPr>
            <a:spLocks noGrp="1"/>
          </p:cNvSpPr>
          <p:nvPr>
            <p:ph type="body" sz="quarter" idx="20" hasCustomPrompt="1"/>
          </p:nvPr>
        </p:nvSpPr>
        <p:spPr>
          <a:xfrm>
            <a:off x="3852605" y="3744841"/>
            <a:ext cx="1424578" cy="391258"/>
          </a:xfrm>
          <a:prstGeom prst="rect">
            <a:avLst/>
          </a:prstGeom>
        </p:spPr>
        <p:txBody>
          <a:bodyPr anchor="t"/>
          <a:lstStyle>
            <a:lvl1pPr marL="0" indent="0" algn="ctr">
              <a:buNone/>
              <a:defRPr sz="1050">
                <a:solidFill>
                  <a:schemeClr val="tx1">
                    <a:lumMod val="65000"/>
                    <a:lumOff val="35000"/>
                  </a:schemeClr>
                </a:solidFill>
              </a:defRPr>
            </a:lvl1pPr>
          </a:lstStyle>
          <a:p>
            <a:pPr lvl="0"/>
            <a:r>
              <a:rPr lang="en-CA"/>
              <a:t>Text goes here</a:t>
            </a:r>
          </a:p>
        </p:txBody>
      </p:sp>
      <p:sp>
        <p:nvSpPr>
          <p:cNvPr id="56" name="Text Placeholder 44">
            <a:extLst>
              <a:ext uri="{FF2B5EF4-FFF2-40B4-BE49-F238E27FC236}">
                <a16:creationId xmlns:a16="http://schemas.microsoft.com/office/drawing/2014/main" id="{461EDAE5-E6ED-A043-93AA-185F4871F1BC}"/>
              </a:ext>
            </a:extLst>
          </p:cNvPr>
          <p:cNvSpPr>
            <a:spLocks noGrp="1"/>
          </p:cNvSpPr>
          <p:nvPr>
            <p:ph type="body" sz="quarter" idx="21" hasCustomPrompt="1"/>
          </p:nvPr>
        </p:nvSpPr>
        <p:spPr>
          <a:xfrm>
            <a:off x="5455801" y="3333896"/>
            <a:ext cx="1424578" cy="391258"/>
          </a:xfrm>
          <a:prstGeom prst="rect">
            <a:avLst/>
          </a:prstGeom>
        </p:spPr>
        <p:txBody>
          <a:bodyPr anchor="ctr"/>
          <a:lstStyle>
            <a:lvl1pPr marL="0" indent="0" algn="ctr">
              <a:buNone/>
              <a:defRPr sz="2250">
                <a:solidFill>
                  <a:schemeClr val="tx1">
                    <a:lumMod val="65000"/>
                    <a:lumOff val="35000"/>
                  </a:schemeClr>
                </a:solidFill>
              </a:defRPr>
            </a:lvl1pPr>
          </a:lstStyle>
          <a:p>
            <a:pPr lvl="0"/>
            <a:r>
              <a:rPr lang="en-CA"/>
              <a:t>YEAR</a:t>
            </a:r>
          </a:p>
        </p:txBody>
      </p:sp>
      <p:sp>
        <p:nvSpPr>
          <p:cNvPr id="57" name="Text Placeholder 44">
            <a:extLst>
              <a:ext uri="{FF2B5EF4-FFF2-40B4-BE49-F238E27FC236}">
                <a16:creationId xmlns:a16="http://schemas.microsoft.com/office/drawing/2014/main" id="{0F86C7F8-F039-D043-AA60-10FE53B6E3FC}"/>
              </a:ext>
            </a:extLst>
          </p:cNvPr>
          <p:cNvSpPr>
            <a:spLocks noGrp="1"/>
          </p:cNvSpPr>
          <p:nvPr>
            <p:ph type="body" sz="quarter" idx="22" hasCustomPrompt="1"/>
          </p:nvPr>
        </p:nvSpPr>
        <p:spPr>
          <a:xfrm>
            <a:off x="5455801" y="3744841"/>
            <a:ext cx="1424578" cy="391258"/>
          </a:xfrm>
          <a:prstGeom prst="rect">
            <a:avLst/>
          </a:prstGeom>
        </p:spPr>
        <p:txBody>
          <a:bodyPr anchor="t"/>
          <a:lstStyle>
            <a:lvl1pPr marL="0" indent="0" algn="ctr">
              <a:buNone/>
              <a:defRPr sz="1050">
                <a:solidFill>
                  <a:schemeClr val="tx1">
                    <a:lumMod val="65000"/>
                    <a:lumOff val="35000"/>
                  </a:schemeClr>
                </a:solidFill>
              </a:defRPr>
            </a:lvl1pPr>
          </a:lstStyle>
          <a:p>
            <a:pPr lvl="0"/>
            <a:r>
              <a:rPr lang="en-CA"/>
              <a:t>Text goes here</a:t>
            </a:r>
          </a:p>
        </p:txBody>
      </p:sp>
      <p:sp>
        <p:nvSpPr>
          <p:cNvPr id="58" name="Text Placeholder 44">
            <a:extLst>
              <a:ext uri="{FF2B5EF4-FFF2-40B4-BE49-F238E27FC236}">
                <a16:creationId xmlns:a16="http://schemas.microsoft.com/office/drawing/2014/main" id="{4219F801-BDC2-4B42-BD66-89028F02289C}"/>
              </a:ext>
            </a:extLst>
          </p:cNvPr>
          <p:cNvSpPr>
            <a:spLocks noGrp="1"/>
          </p:cNvSpPr>
          <p:nvPr>
            <p:ph type="body" sz="quarter" idx="23" hasCustomPrompt="1"/>
          </p:nvPr>
        </p:nvSpPr>
        <p:spPr>
          <a:xfrm>
            <a:off x="7065659" y="3333896"/>
            <a:ext cx="1424578" cy="391258"/>
          </a:xfrm>
          <a:prstGeom prst="rect">
            <a:avLst/>
          </a:prstGeom>
        </p:spPr>
        <p:txBody>
          <a:bodyPr anchor="ctr"/>
          <a:lstStyle>
            <a:lvl1pPr marL="0" indent="0" algn="ctr">
              <a:buNone/>
              <a:defRPr sz="2250">
                <a:solidFill>
                  <a:schemeClr val="tx1">
                    <a:lumMod val="65000"/>
                    <a:lumOff val="35000"/>
                  </a:schemeClr>
                </a:solidFill>
              </a:defRPr>
            </a:lvl1pPr>
          </a:lstStyle>
          <a:p>
            <a:pPr lvl="0"/>
            <a:r>
              <a:rPr lang="en-CA"/>
              <a:t>YEAR</a:t>
            </a:r>
          </a:p>
        </p:txBody>
      </p:sp>
      <p:sp>
        <p:nvSpPr>
          <p:cNvPr id="59" name="Text Placeholder 44">
            <a:extLst>
              <a:ext uri="{FF2B5EF4-FFF2-40B4-BE49-F238E27FC236}">
                <a16:creationId xmlns:a16="http://schemas.microsoft.com/office/drawing/2014/main" id="{9A171D23-136C-9C49-9772-F24667D27FF1}"/>
              </a:ext>
            </a:extLst>
          </p:cNvPr>
          <p:cNvSpPr>
            <a:spLocks noGrp="1"/>
          </p:cNvSpPr>
          <p:nvPr>
            <p:ph type="body" sz="quarter" idx="24" hasCustomPrompt="1"/>
          </p:nvPr>
        </p:nvSpPr>
        <p:spPr>
          <a:xfrm>
            <a:off x="7065659" y="3744841"/>
            <a:ext cx="1424578" cy="391258"/>
          </a:xfrm>
          <a:prstGeom prst="rect">
            <a:avLst/>
          </a:prstGeom>
        </p:spPr>
        <p:txBody>
          <a:bodyPr anchor="t"/>
          <a:lstStyle>
            <a:lvl1pPr marL="0" indent="0" algn="ctr">
              <a:buNone/>
              <a:defRPr sz="1050">
                <a:solidFill>
                  <a:schemeClr val="tx1">
                    <a:lumMod val="65000"/>
                    <a:lumOff val="35000"/>
                  </a:schemeClr>
                </a:solidFill>
              </a:defRPr>
            </a:lvl1pPr>
          </a:lstStyle>
          <a:p>
            <a:pPr lvl="0"/>
            <a:r>
              <a:rPr lang="en-CA"/>
              <a:t>Text goes here</a:t>
            </a:r>
          </a:p>
        </p:txBody>
      </p:sp>
    </p:spTree>
    <p:extLst>
      <p:ext uri="{BB962C8B-B14F-4D97-AF65-F5344CB8AC3E}">
        <p14:creationId xmlns:p14="http://schemas.microsoft.com/office/powerpoint/2010/main" val="223125825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Generic Content with Icons">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45D2E8E-580C-AC49-8B75-E7FB6199629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017520" y="0"/>
            <a:ext cx="6126480" cy="5143500"/>
          </a:xfrm>
          <a:prstGeom prst="rect">
            <a:avLst/>
          </a:prstGeom>
        </p:spPr>
      </p:pic>
      <p:sp>
        <p:nvSpPr>
          <p:cNvPr id="4" name="Google Shape;2713;p510">
            <a:extLst>
              <a:ext uri="{FF2B5EF4-FFF2-40B4-BE49-F238E27FC236}">
                <a16:creationId xmlns:a16="http://schemas.microsoft.com/office/drawing/2014/main" id="{C7860DC5-5C48-7B42-B226-3A7160C41256}"/>
              </a:ext>
            </a:extLst>
          </p:cNvPr>
          <p:cNvSpPr/>
          <p:nvPr userDrawn="1"/>
        </p:nvSpPr>
        <p:spPr>
          <a:xfrm flipH="1">
            <a:off x="-21771"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bg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sp>
        <p:nvSpPr>
          <p:cNvPr id="5" name="TextBox 4">
            <a:extLst>
              <a:ext uri="{FF2B5EF4-FFF2-40B4-BE49-F238E27FC236}">
                <a16:creationId xmlns:a16="http://schemas.microsoft.com/office/drawing/2014/main" id="{948C9051-52F4-9D42-BF74-741221FF2BAD}"/>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lumMod val="50000"/>
                    <a:alpha val="50000"/>
                  </a:schemeClr>
                </a:solidFill>
                <a:effectLst/>
                <a:latin typeface="Arial" panose="020B0604020202020204" pitchFamily="34" charset="0"/>
                <a:cs typeface="Arial" panose="020B0604020202020204" pitchFamily="34" charset="0"/>
              </a:rPr>
              <a:t>D2L Confidential   |   © 2019 D2L Corporation</a:t>
            </a:r>
          </a:p>
        </p:txBody>
      </p:sp>
      <p:pic>
        <p:nvPicPr>
          <p:cNvPr id="6" name="Picture 5">
            <a:extLst>
              <a:ext uri="{FF2B5EF4-FFF2-40B4-BE49-F238E27FC236}">
                <a16:creationId xmlns:a16="http://schemas.microsoft.com/office/drawing/2014/main" id="{1C98CD09-C1E9-E94B-A877-350E3695B6A2}"/>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
        <p:nvSpPr>
          <p:cNvPr id="7" name="Title 1">
            <a:extLst>
              <a:ext uri="{FF2B5EF4-FFF2-40B4-BE49-F238E27FC236}">
                <a16:creationId xmlns:a16="http://schemas.microsoft.com/office/drawing/2014/main" id="{98B08550-EE23-CC48-98DF-F2215252D517}"/>
              </a:ext>
            </a:extLst>
          </p:cNvPr>
          <p:cNvSpPr>
            <a:spLocks noGrp="1"/>
          </p:cNvSpPr>
          <p:nvPr>
            <p:ph type="title" hasCustomPrompt="1"/>
          </p:nvPr>
        </p:nvSpPr>
        <p:spPr>
          <a:xfrm>
            <a:off x="244602" y="209836"/>
            <a:ext cx="7646670" cy="539972"/>
          </a:xfrm>
          <a:prstGeom prst="rect">
            <a:avLst/>
          </a:prstGeom>
        </p:spPr>
        <p:txBody>
          <a:bodyPr/>
          <a:lstStyle>
            <a:lvl1pPr>
              <a:defRPr sz="3000">
                <a:solidFill>
                  <a:schemeClr val="tx1">
                    <a:lumMod val="65000"/>
                    <a:lumOff val="35000"/>
                  </a:schemeClr>
                </a:solidFill>
              </a:defRPr>
            </a:lvl1pPr>
          </a:lstStyle>
          <a:p>
            <a:r>
              <a:rPr lang="en-US"/>
              <a:t>Header</a:t>
            </a:r>
            <a:endParaRPr lang="en-CA"/>
          </a:p>
        </p:txBody>
      </p:sp>
      <p:sp>
        <p:nvSpPr>
          <p:cNvPr id="20" name="Text Placeholder 44">
            <a:extLst>
              <a:ext uri="{FF2B5EF4-FFF2-40B4-BE49-F238E27FC236}">
                <a16:creationId xmlns:a16="http://schemas.microsoft.com/office/drawing/2014/main" id="{71292471-EBF5-A74F-8DE2-7C251CC97DD4}"/>
              </a:ext>
            </a:extLst>
          </p:cNvPr>
          <p:cNvSpPr>
            <a:spLocks noGrp="1"/>
          </p:cNvSpPr>
          <p:nvPr>
            <p:ph type="body" sz="quarter" idx="11" hasCustomPrompt="1"/>
          </p:nvPr>
        </p:nvSpPr>
        <p:spPr>
          <a:xfrm>
            <a:off x="1017504" y="1679973"/>
            <a:ext cx="1424578" cy="391258"/>
          </a:xfrm>
          <a:prstGeom prst="rect">
            <a:avLst/>
          </a:prstGeom>
        </p:spPr>
        <p:txBody>
          <a:bodyPr anchor="ctr"/>
          <a:lstStyle>
            <a:lvl1pPr marL="0" indent="0" algn="l">
              <a:buNone/>
              <a:defRPr sz="1500">
                <a:solidFill>
                  <a:schemeClr val="tx1">
                    <a:lumMod val="65000"/>
                    <a:lumOff val="35000"/>
                  </a:schemeClr>
                </a:solidFill>
              </a:defRPr>
            </a:lvl1pPr>
          </a:lstStyle>
          <a:p>
            <a:pPr lvl="0"/>
            <a:r>
              <a:rPr lang="en-CA"/>
              <a:t>Point one</a:t>
            </a:r>
          </a:p>
        </p:txBody>
      </p:sp>
      <p:sp>
        <p:nvSpPr>
          <p:cNvPr id="21" name="Text Placeholder 44">
            <a:extLst>
              <a:ext uri="{FF2B5EF4-FFF2-40B4-BE49-F238E27FC236}">
                <a16:creationId xmlns:a16="http://schemas.microsoft.com/office/drawing/2014/main" id="{1855BE22-04CF-7B41-A272-BC0377A5AA8F}"/>
              </a:ext>
            </a:extLst>
          </p:cNvPr>
          <p:cNvSpPr>
            <a:spLocks noGrp="1"/>
          </p:cNvSpPr>
          <p:nvPr>
            <p:ph type="body" sz="quarter" idx="12" hasCustomPrompt="1"/>
          </p:nvPr>
        </p:nvSpPr>
        <p:spPr>
          <a:xfrm>
            <a:off x="1017504" y="2769594"/>
            <a:ext cx="1424578" cy="391258"/>
          </a:xfrm>
          <a:prstGeom prst="rect">
            <a:avLst/>
          </a:prstGeom>
        </p:spPr>
        <p:txBody>
          <a:bodyPr anchor="ctr"/>
          <a:lstStyle>
            <a:lvl1pPr marL="0" indent="0" algn="l">
              <a:buNone/>
              <a:defRPr sz="1500">
                <a:solidFill>
                  <a:schemeClr val="tx1">
                    <a:lumMod val="65000"/>
                    <a:lumOff val="35000"/>
                  </a:schemeClr>
                </a:solidFill>
              </a:defRPr>
            </a:lvl1pPr>
          </a:lstStyle>
          <a:p>
            <a:pPr lvl="0"/>
            <a:r>
              <a:rPr lang="en-CA"/>
              <a:t>Point two</a:t>
            </a:r>
          </a:p>
        </p:txBody>
      </p:sp>
      <p:sp>
        <p:nvSpPr>
          <p:cNvPr id="22" name="Text Placeholder 44">
            <a:extLst>
              <a:ext uri="{FF2B5EF4-FFF2-40B4-BE49-F238E27FC236}">
                <a16:creationId xmlns:a16="http://schemas.microsoft.com/office/drawing/2014/main" id="{D9DE5A00-5996-B34C-A04D-CBF7B08E637C}"/>
              </a:ext>
            </a:extLst>
          </p:cNvPr>
          <p:cNvSpPr>
            <a:spLocks noGrp="1"/>
          </p:cNvSpPr>
          <p:nvPr>
            <p:ph type="body" sz="quarter" idx="13" hasCustomPrompt="1"/>
          </p:nvPr>
        </p:nvSpPr>
        <p:spPr>
          <a:xfrm>
            <a:off x="1017504" y="3883931"/>
            <a:ext cx="1424578" cy="391258"/>
          </a:xfrm>
          <a:prstGeom prst="rect">
            <a:avLst/>
          </a:prstGeom>
        </p:spPr>
        <p:txBody>
          <a:bodyPr anchor="ctr"/>
          <a:lstStyle>
            <a:lvl1pPr marL="0" indent="0" algn="l">
              <a:buNone/>
              <a:defRPr sz="1500">
                <a:solidFill>
                  <a:schemeClr val="tx1">
                    <a:lumMod val="65000"/>
                    <a:lumOff val="35000"/>
                  </a:schemeClr>
                </a:solidFill>
              </a:defRPr>
            </a:lvl1pPr>
          </a:lstStyle>
          <a:p>
            <a:pPr lvl="0"/>
            <a:r>
              <a:rPr lang="en-CA"/>
              <a:t>Point three</a:t>
            </a:r>
          </a:p>
        </p:txBody>
      </p:sp>
      <p:sp>
        <p:nvSpPr>
          <p:cNvPr id="25" name="Text Placeholder 44">
            <a:extLst>
              <a:ext uri="{FF2B5EF4-FFF2-40B4-BE49-F238E27FC236}">
                <a16:creationId xmlns:a16="http://schemas.microsoft.com/office/drawing/2014/main" id="{724D3A85-3449-B74C-8E20-09B1C7FB403F}"/>
              </a:ext>
            </a:extLst>
          </p:cNvPr>
          <p:cNvSpPr>
            <a:spLocks noGrp="1"/>
          </p:cNvSpPr>
          <p:nvPr>
            <p:ph type="body" sz="quarter" idx="14" hasCustomPrompt="1"/>
          </p:nvPr>
        </p:nvSpPr>
        <p:spPr>
          <a:xfrm>
            <a:off x="3445434" y="1679973"/>
            <a:ext cx="1424578" cy="391258"/>
          </a:xfrm>
          <a:prstGeom prst="rect">
            <a:avLst/>
          </a:prstGeom>
        </p:spPr>
        <p:txBody>
          <a:bodyPr anchor="ctr"/>
          <a:lstStyle>
            <a:lvl1pPr marL="0" indent="0" algn="l">
              <a:buNone/>
              <a:defRPr sz="1500">
                <a:solidFill>
                  <a:schemeClr val="tx1">
                    <a:lumMod val="65000"/>
                    <a:lumOff val="35000"/>
                  </a:schemeClr>
                </a:solidFill>
              </a:defRPr>
            </a:lvl1pPr>
          </a:lstStyle>
          <a:p>
            <a:pPr lvl="0"/>
            <a:r>
              <a:rPr lang="en-CA"/>
              <a:t>Point four</a:t>
            </a:r>
          </a:p>
        </p:txBody>
      </p:sp>
      <p:sp>
        <p:nvSpPr>
          <p:cNvPr id="26" name="Text Placeholder 44">
            <a:extLst>
              <a:ext uri="{FF2B5EF4-FFF2-40B4-BE49-F238E27FC236}">
                <a16:creationId xmlns:a16="http://schemas.microsoft.com/office/drawing/2014/main" id="{43357434-C5BD-6D4E-B82B-5A7C367359A9}"/>
              </a:ext>
            </a:extLst>
          </p:cNvPr>
          <p:cNvSpPr>
            <a:spLocks noGrp="1"/>
          </p:cNvSpPr>
          <p:nvPr>
            <p:ph type="body" sz="quarter" idx="15" hasCustomPrompt="1"/>
          </p:nvPr>
        </p:nvSpPr>
        <p:spPr>
          <a:xfrm>
            <a:off x="3445434" y="2769594"/>
            <a:ext cx="1424578" cy="391258"/>
          </a:xfrm>
          <a:prstGeom prst="rect">
            <a:avLst/>
          </a:prstGeom>
        </p:spPr>
        <p:txBody>
          <a:bodyPr anchor="ctr"/>
          <a:lstStyle>
            <a:lvl1pPr marL="0" indent="0" algn="l">
              <a:buNone/>
              <a:defRPr sz="1500">
                <a:solidFill>
                  <a:schemeClr val="tx1">
                    <a:lumMod val="65000"/>
                    <a:lumOff val="35000"/>
                  </a:schemeClr>
                </a:solidFill>
              </a:defRPr>
            </a:lvl1pPr>
          </a:lstStyle>
          <a:p>
            <a:pPr lvl="0"/>
            <a:r>
              <a:rPr lang="en-CA"/>
              <a:t>Point five</a:t>
            </a:r>
          </a:p>
        </p:txBody>
      </p:sp>
      <p:sp>
        <p:nvSpPr>
          <p:cNvPr id="27" name="Text Placeholder 44">
            <a:extLst>
              <a:ext uri="{FF2B5EF4-FFF2-40B4-BE49-F238E27FC236}">
                <a16:creationId xmlns:a16="http://schemas.microsoft.com/office/drawing/2014/main" id="{95C712AC-7AB7-7D45-9D6D-3BEDDA7D5F1D}"/>
              </a:ext>
            </a:extLst>
          </p:cNvPr>
          <p:cNvSpPr>
            <a:spLocks noGrp="1"/>
          </p:cNvSpPr>
          <p:nvPr>
            <p:ph type="body" sz="quarter" idx="16" hasCustomPrompt="1"/>
          </p:nvPr>
        </p:nvSpPr>
        <p:spPr>
          <a:xfrm>
            <a:off x="3445434" y="3883931"/>
            <a:ext cx="1424578" cy="391258"/>
          </a:xfrm>
          <a:prstGeom prst="rect">
            <a:avLst/>
          </a:prstGeom>
        </p:spPr>
        <p:txBody>
          <a:bodyPr anchor="ctr"/>
          <a:lstStyle>
            <a:lvl1pPr marL="0" indent="0" algn="l">
              <a:buNone/>
              <a:defRPr sz="1500">
                <a:solidFill>
                  <a:schemeClr val="tx1">
                    <a:lumMod val="65000"/>
                    <a:lumOff val="35000"/>
                  </a:schemeClr>
                </a:solidFill>
              </a:defRPr>
            </a:lvl1pPr>
          </a:lstStyle>
          <a:p>
            <a:pPr lvl="0"/>
            <a:r>
              <a:rPr lang="en-CA"/>
              <a:t>Point six</a:t>
            </a:r>
          </a:p>
        </p:txBody>
      </p:sp>
    </p:spTree>
    <p:extLst>
      <p:ext uri="{BB962C8B-B14F-4D97-AF65-F5344CB8AC3E}">
        <p14:creationId xmlns:p14="http://schemas.microsoft.com/office/powerpoint/2010/main" val="358679350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Graphs">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C78B903-E2E1-884F-94FD-0498ABE69C77}"/>
              </a:ext>
            </a:extLst>
          </p:cNvPr>
          <p:cNvSpPr>
            <a:spLocks noGrp="1"/>
          </p:cNvSpPr>
          <p:nvPr>
            <p:ph type="title" hasCustomPrompt="1"/>
          </p:nvPr>
        </p:nvSpPr>
        <p:spPr>
          <a:xfrm>
            <a:off x="673162" y="615110"/>
            <a:ext cx="3599068" cy="539972"/>
          </a:xfrm>
          <a:prstGeom prst="rect">
            <a:avLst/>
          </a:prstGeom>
        </p:spPr>
        <p:txBody>
          <a:bodyPr/>
          <a:lstStyle>
            <a:lvl1pPr>
              <a:defRPr sz="3000">
                <a:solidFill>
                  <a:schemeClr val="tx1">
                    <a:lumMod val="65000"/>
                    <a:lumOff val="35000"/>
                  </a:schemeClr>
                </a:solidFill>
              </a:defRPr>
            </a:lvl1pPr>
          </a:lstStyle>
          <a:p>
            <a:r>
              <a:rPr lang="en-US"/>
              <a:t>Header</a:t>
            </a:r>
            <a:endParaRPr lang="en-CA"/>
          </a:p>
        </p:txBody>
      </p:sp>
      <p:sp>
        <p:nvSpPr>
          <p:cNvPr id="5" name="Title 1">
            <a:extLst>
              <a:ext uri="{FF2B5EF4-FFF2-40B4-BE49-F238E27FC236}">
                <a16:creationId xmlns:a16="http://schemas.microsoft.com/office/drawing/2014/main" id="{A631AF60-64D1-1047-90A2-C556AC4F65D1}"/>
              </a:ext>
            </a:extLst>
          </p:cNvPr>
          <p:cNvSpPr txBox="1">
            <a:spLocks/>
          </p:cNvSpPr>
          <p:nvPr userDrawn="1"/>
        </p:nvSpPr>
        <p:spPr>
          <a:xfrm>
            <a:off x="10179424" y="3468199"/>
            <a:ext cx="2106226" cy="484240"/>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endParaRPr lang="en-US" sz="1400">
              <a:solidFill>
                <a:schemeClr val="bg1"/>
              </a:solidFill>
              <a:latin typeface="Helvetica" charset="0"/>
              <a:ea typeface="Helvetica" charset="0"/>
              <a:cs typeface="Helvetica" charset="0"/>
            </a:endParaRPr>
          </a:p>
        </p:txBody>
      </p:sp>
      <p:sp>
        <p:nvSpPr>
          <p:cNvPr id="7" name="Title 1">
            <a:extLst>
              <a:ext uri="{FF2B5EF4-FFF2-40B4-BE49-F238E27FC236}">
                <a16:creationId xmlns:a16="http://schemas.microsoft.com/office/drawing/2014/main" id="{0373A67B-CB06-534B-B11C-A193B4DE0E60}"/>
              </a:ext>
            </a:extLst>
          </p:cNvPr>
          <p:cNvSpPr txBox="1">
            <a:spLocks/>
          </p:cNvSpPr>
          <p:nvPr userDrawn="1"/>
        </p:nvSpPr>
        <p:spPr>
          <a:xfrm>
            <a:off x="7551570" y="4568081"/>
            <a:ext cx="5764585" cy="269239"/>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r"/>
            <a:r>
              <a:rPr lang="en-US" sz="600" baseline="30000">
                <a:solidFill>
                  <a:schemeClr val="bg1"/>
                </a:solidFill>
                <a:latin typeface="Helvetica" charset="0"/>
                <a:ea typeface="Helvetica" charset="0"/>
                <a:cs typeface="Helvetica" charset="0"/>
              </a:rPr>
              <a:t>1 </a:t>
            </a:r>
            <a:r>
              <a:rPr lang="en-US" sz="600">
                <a:solidFill>
                  <a:schemeClr val="bg1"/>
                </a:solidFill>
                <a:latin typeface="Helvetica" charset="0"/>
                <a:ea typeface="Helvetica" charset="0"/>
                <a:cs typeface="Helvetica" charset="0"/>
              </a:rPr>
              <a:t>Campus Computing Survey 2018</a:t>
            </a:r>
          </a:p>
        </p:txBody>
      </p:sp>
      <p:sp>
        <p:nvSpPr>
          <p:cNvPr id="24" name="Text Placeholder 29">
            <a:extLst>
              <a:ext uri="{FF2B5EF4-FFF2-40B4-BE49-F238E27FC236}">
                <a16:creationId xmlns:a16="http://schemas.microsoft.com/office/drawing/2014/main" id="{5848B51E-C0E4-DA49-A4CE-C716CC46AAA6}"/>
              </a:ext>
            </a:extLst>
          </p:cNvPr>
          <p:cNvSpPr>
            <a:spLocks noGrp="1"/>
          </p:cNvSpPr>
          <p:nvPr>
            <p:ph type="body" sz="quarter" idx="14" hasCustomPrompt="1"/>
          </p:nvPr>
        </p:nvSpPr>
        <p:spPr>
          <a:xfrm>
            <a:off x="1723327" y="2511705"/>
            <a:ext cx="2015299" cy="572669"/>
          </a:xfrm>
          <a:prstGeom prst="rect">
            <a:avLst/>
          </a:prstGeom>
        </p:spPr>
        <p:txBody>
          <a:bodyPr anchor="ctr"/>
          <a:lstStyle>
            <a:lvl1pPr marL="0" indent="0" algn="l">
              <a:lnSpc>
                <a:spcPct val="100000"/>
              </a:lnSpc>
              <a:buNone/>
              <a:defRPr sz="1200" b="0">
                <a:solidFill>
                  <a:schemeClr val="tx1">
                    <a:lumMod val="65000"/>
                    <a:lumOff val="35000"/>
                  </a:schemeClr>
                </a:solidFill>
              </a:defRPr>
            </a:lvl1pPr>
          </a:lstStyle>
          <a:p>
            <a:pPr lvl="0"/>
            <a:r>
              <a:rPr lang="en-CA"/>
              <a:t>Description graphic and what it means (1 sentence)</a:t>
            </a:r>
          </a:p>
        </p:txBody>
      </p:sp>
      <p:sp>
        <p:nvSpPr>
          <p:cNvPr id="25" name="Text Placeholder 29">
            <a:extLst>
              <a:ext uri="{FF2B5EF4-FFF2-40B4-BE49-F238E27FC236}">
                <a16:creationId xmlns:a16="http://schemas.microsoft.com/office/drawing/2014/main" id="{8A624064-57B4-374F-BF2D-3B4D5BF9111E}"/>
              </a:ext>
            </a:extLst>
          </p:cNvPr>
          <p:cNvSpPr>
            <a:spLocks noGrp="1"/>
          </p:cNvSpPr>
          <p:nvPr>
            <p:ph type="body" sz="quarter" idx="15" hasCustomPrompt="1"/>
          </p:nvPr>
        </p:nvSpPr>
        <p:spPr>
          <a:xfrm>
            <a:off x="1723327" y="3566114"/>
            <a:ext cx="2015299" cy="572669"/>
          </a:xfrm>
          <a:prstGeom prst="rect">
            <a:avLst/>
          </a:prstGeom>
        </p:spPr>
        <p:txBody>
          <a:bodyPr anchor="ctr"/>
          <a:lstStyle>
            <a:lvl1pPr marL="0" indent="0" algn="l">
              <a:lnSpc>
                <a:spcPct val="100000"/>
              </a:lnSpc>
              <a:buNone/>
              <a:defRPr sz="1200" b="0">
                <a:solidFill>
                  <a:schemeClr val="tx1">
                    <a:lumMod val="65000"/>
                    <a:lumOff val="35000"/>
                  </a:schemeClr>
                </a:solidFill>
              </a:defRPr>
            </a:lvl1pPr>
          </a:lstStyle>
          <a:p>
            <a:pPr lvl="0"/>
            <a:r>
              <a:rPr lang="en-CA"/>
              <a:t>Description graphic and what it means (1 sentence)</a:t>
            </a:r>
          </a:p>
        </p:txBody>
      </p:sp>
      <p:sp>
        <p:nvSpPr>
          <p:cNvPr id="26" name="Text Placeholder 29">
            <a:extLst>
              <a:ext uri="{FF2B5EF4-FFF2-40B4-BE49-F238E27FC236}">
                <a16:creationId xmlns:a16="http://schemas.microsoft.com/office/drawing/2014/main" id="{C86D4A09-3258-2348-AA30-9161EA5D6E88}"/>
              </a:ext>
            </a:extLst>
          </p:cNvPr>
          <p:cNvSpPr>
            <a:spLocks noGrp="1"/>
          </p:cNvSpPr>
          <p:nvPr>
            <p:ph type="body" sz="quarter" idx="16" hasCustomPrompt="1"/>
          </p:nvPr>
        </p:nvSpPr>
        <p:spPr>
          <a:xfrm>
            <a:off x="680604" y="1223104"/>
            <a:ext cx="2739769" cy="572669"/>
          </a:xfrm>
          <a:prstGeom prst="rect">
            <a:avLst/>
          </a:prstGeom>
        </p:spPr>
        <p:txBody>
          <a:bodyPr anchor="t"/>
          <a:lstStyle>
            <a:lvl1pPr marL="0" indent="0" algn="l">
              <a:lnSpc>
                <a:spcPct val="100000"/>
              </a:lnSpc>
              <a:buNone/>
              <a:defRPr sz="1500" b="0">
                <a:solidFill>
                  <a:schemeClr val="tx1">
                    <a:lumMod val="65000"/>
                    <a:lumOff val="35000"/>
                  </a:schemeClr>
                </a:solidFill>
              </a:defRPr>
            </a:lvl1pPr>
          </a:lstStyle>
          <a:p>
            <a:pPr lvl="0"/>
            <a:r>
              <a:rPr lang="en-CA"/>
              <a:t>Sub Head</a:t>
            </a:r>
          </a:p>
        </p:txBody>
      </p:sp>
      <p:sp>
        <p:nvSpPr>
          <p:cNvPr id="28" name="Text Placeholder 29">
            <a:extLst>
              <a:ext uri="{FF2B5EF4-FFF2-40B4-BE49-F238E27FC236}">
                <a16:creationId xmlns:a16="http://schemas.microsoft.com/office/drawing/2014/main" id="{DE5DAB25-83A5-AB46-B84B-86B087687015}"/>
              </a:ext>
            </a:extLst>
          </p:cNvPr>
          <p:cNvSpPr>
            <a:spLocks noGrp="1"/>
          </p:cNvSpPr>
          <p:nvPr>
            <p:ph type="body" sz="quarter" idx="17" hasCustomPrompt="1"/>
          </p:nvPr>
        </p:nvSpPr>
        <p:spPr>
          <a:xfrm>
            <a:off x="4636346" y="1235874"/>
            <a:ext cx="2151931" cy="1175071"/>
          </a:xfrm>
          <a:prstGeom prst="rect">
            <a:avLst/>
          </a:prstGeom>
        </p:spPr>
        <p:txBody>
          <a:bodyPr anchor="ctr"/>
          <a:lstStyle>
            <a:lvl1pPr marL="0" indent="0" algn="ctr">
              <a:lnSpc>
                <a:spcPct val="100000"/>
              </a:lnSpc>
              <a:buNone/>
              <a:defRPr sz="7500" b="1">
                <a:solidFill>
                  <a:schemeClr val="tx1">
                    <a:lumMod val="65000"/>
                    <a:lumOff val="35000"/>
                  </a:schemeClr>
                </a:solidFill>
              </a:defRPr>
            </a:lvl1pPr>
          </a:lstStyle>
          <a:p>
            <a:pPr lvl="0"/>
            <a:r>
              <a:rPr lang="en-CA"/>
              <a:t>00%</a:t>
            </a:r>
          </a:p>
        </p:txBody>
      </p:sp>
      <p:sp>
        <p:nvSpPr>
          <p:cNvPr id="30" name="Text Placeholder 29">
            <a:extLst>
              <a:ext uri="{FF2B5EF4-FFF2-40B4-BE49-F238E27FC236}">
                <a16:creationId xmlns:a16="http://schemas.microsoft.com/office/drawing/2014/main" id="{2A2D4DE8-E211-F542-BC22-5F9E88EAEB96}"/>
              </a:ext>
            </a:extLst>
          </p:cNvPr>
          <p:cNvSpPr>
            <a:spLocks noGrp="1"/>
          </p:cNvSpPr>
          <p:nvPr>
            <p:ph type="body" sz="quarter" idx="18" hasCustomPrompt="1"/>
          </p:nvPr>
        </p:nvSpPr>
        <p:spPr>
          <a:xfrm>
            <a:off x="6207942" y="2798994"/>
            <a:ext cx="2151931" cy="1175071"/>
          </a:xfrm>
          <a:prstGeom prst="rect">
            <a:avLst/>
          </a:prstGeom>
        </p:spPr>
        <p:txBody>
          <a:bodyPr anchor="ctr"/>
          <a:lstStyle>
            <a:lvl1pPr marL="0" indent="0" algn="ctr">
              <a:lnSpc>
                <a:spcPct val="100000"/>
              </a:lnSpc>
              <a:buNone/>
              <a:defRPr sz="7500" b="1">
                <a:solidFill>
                  <a:schemeClr val="tx1">
                    <a:lumMod val="65000"/>
                    <a:lumOff val="35000"/>
                  </a:schemeClr>
                </a:solidFill>
              </a:defRPr>
            </a:lvl1pPr>
          </a:lstStyle>
          <a:p>
            <a:pPr lvl="0"/>
            <a:r>
              <a:rPr lang="en-CA"/>
              <a:t>00%</a:t>
            </a:r>
          </a:p>
        </p:txBody>
      </p:sp>
      <p:sp>
        <p:nvSpPr>
          <p:cNvPr id="31" name="Text Placeholder 29">
            <a:extLst>
              <a:ext uri="{FF2B5EF4-FFF2-40B4-BE49-F238E27FC236}">
                <a16:creationId xmlns:a16="http://schemas.microsoft.com/office/drawing/2014/main" id="{38F04E09-E0FA-9C4B-A5A7-6D5606FECEF2}"/>
              </a:ext>
            </a:extLst>
          </p:cNvPr>
          <p:cNvSpPr>
            <a:spLocks noGrp="1"/>
          </p:cNvSpPr>
          <p:nvPr>
            <p:ph type="body" sz="quarter" idx="19" hasCustomPrompt="1"/>
          </p:nvPr>
        </p:nvSpPr>
        <p:spPr>
          <a:xfrm>
            <a:off x="166937" y="4611077"/>
            <a:ext cx="3397628" cy="183245"/>
          </a:xfrm>
          <a:prstGeom prst="rect">
            <a:avLst/>
          </a:prstGeom>
        </p:spPr>
        <p:txBody>
          <a:bodyPr anchor="ctr"/>
          <a:lstStyle>
            <a:lvl1pPr marL="0" indent="0" algn="l">
              <a:lnSpc>
                <a:spcPct val="100000"/>
              </a:lnSpc>
              <a:buNone/>
              <a:defRPr sz="750" b="0">
                <a:solidFill>
                  <a:schemeClr val="bg1">
                    <a:lumMod val="75000"/>
                  </a:schemeClr>
                </a:solidFill>
              </a:defRPr>
            </a:lvl1pPr>
          </a:lstStyle>
          <a:p>
            <a:pPr lvl="0"/>
            <a:r>
              <a:rPr lang="en-CA"/>
              <a:t>Source:</a:t>
            </a:r>
          </a:p>
        </p:txBody>
      </p:sp>
    </p:spTree>
    <p:extLst>
      <p:ext uri="{BB962C8B-B14F-4D97-AF65-F5344CB8AC3E}">
        <p14:creationId xmlns:p14="http://schemas.microsoft.com/office/powerpoint/2010/main" val="13421324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Customer Quote - Celestine">
    <p:spTree>
      <p:nvGrpSpPr>
        <p:cNvPr id="1" name=""/>
        <p:cNvGrpSpPr/>
        <p:nvPr/>
      </p:nvGrpSpPr>
      <p:grpSpPr>
        <a:xfrm>
          <a:off x="0" y="0"/>
          <a:ext cx="0" cy="0"/>
          <a:chOff x="0" y="0"/>
          <a:chExt cx="0" cy="0"/>
        </a:xfrm>
      </p:grpSpPr>
      <p:sp>
        <p:nvSpPr>
          <p:cNvPr id="3" name="Round Single Corner Rectangle 2">
            <a:extLst>
              <a:ext uri="{FF2B5EF4-FFF2-40B4-BE49-F238E27FC236}">
                <a16:creationId xmlns:a16="http://schemas.microsoft.com/office/drawing/2014/main" id="{2CFA59CF-10E8-A846-84AD-0D48A30E8265}"/>
              </a:ext>
            </a:extLst>
          </p:cNvPr>
          <p:cNvSpPr/>
          <p:nvPr userDrawn="1"/>
        </p:nvSpPr>
        <p:spPr>
          <a:xfrm rot="5400000">
            <a:off x="-578099" y="578099"/>
            <a:ext cx="4667493" cy="3511296"/>
          </a:xfrm>
          <a:prstGeom prst="round1Rect">
            <a:avLst>
              <a:gd name="adj" fmla="val 46193"/>
            </a:avLst>
          </a:prstGeom>
          <a:solidFill>
            <a:srgbClr val="0B72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4" name="Picture 3">
            <a:extLst>
              <a:ext uri="{FF2B5EF4-FFF2-40B4-BE49-F238E27FC236}">
                <a16:creationId xmlns:a16="http://schemas.microsoft.com/office/drawing/2014/main" id="{345C5347-67C0-2A47-BB63-5FDEB771D36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18567" y="250362"/>
            <a:ext cx="939690" cy="815580"/>
          </a:xfrm>
          <a:prstGeom prst="rect">
            <a:avLst/>
          </a:prstGeom>
        </p:spPr>
      </p:pic>
      <p:cxnSp>
        <p:nvCxnSpPr>
          <p:cNvPr id="8" name="Straight Connector 7">
            <a:extLst>
              <a:ext uri="{FF2B5EF4-FFF2-40B4-BE49-F238E27FC236}">
                <a16:creationId xmlns:a16="http://schemas.microsoft.com/office/drawing/2014/main" id="{72AB7BBC-F569-DA47-8C1F-4F1B73F3F69F}"/>
              </a:ext>
            </a:extLst>
          </p:cNvPr>
          <p:cNvCxnSpPr>
            <a:cxnSpLocks/>
          </p:cNvCxnSpPr>
          <p:nvPr userDrawn="1"/>
        </p:nvCxnSpPr>
        <p:spPr>
          <a:xfrm>
            <a:off x="4127354" y="2337319"/>
            <a:ext cx="622446" cy="0"/>
          </a:xfrm>
          <a:prstGeom prst="line">
            <a:avLst/>
          </a:prstGeom>
          <a:ln w="63500">
            <a:solidFill>
              <a:srgbClr val="0B72C3"/>
            </a:solidFill>
          </a:ln>
        </p:spPr>
        <p:style>
          <a:lnRef idx="1">
            <a:schemeClr val="accent1"/>
          </a:lnRef>
          <a:fillRef idx="0">
            <a:schemeClr val="accent1"/>
          </a:fillRef>
          <a:effectRef idx="0">
            <a:schemeClr val="accent1"/>
          </a:effectRef>
          <a:fontRef idx="minor">
            <a:schemeClr val="tx1"/>
          </a:fontRef>
        </p:style>
      </p:cxnSp>
      <p:sp>
        <p:nvSpPr>
          <p:cNvPr id="12" name="Title 1">
            <a:extLst>
              <a:ext uri="{FF2B5EF4-FFF2-40B4-BE49-F238E27FC236}">
                <a16:creationId xmlns:a16="http://schemas.microsoft.com/office/drawing/2014/main" id="{4FC718A2-32F8-CB46-A9AC-AD3012F79658}"/>
              </a:ext>
            </a:extLst>
          </p:cNvPr>
          <p:cNvSpPr>
            <a:spLocks noGrp="1"/>
          </p:cNvSpPr>
          <p:nvPr>
            <p:ph type="title" hasCustomPrompt="1"/>
          </p:nvPr>
        </p:nvSpPr>
        <p:spPr>
          <a:xfrm>
            <a:off x="4047107" y="1910382"/>
            <a:ext cx="2340612" cy="352561"/>
          </a:xfrm>
          <a:prstGeom prst="rect">
            <a:avLst/>
          </a:prstGeom>
        </p:spPr>
        <p:txBody>
          <a:bodyPr anchor="b"/>
          <a:lstStyle>
            <a:lvl1pPr>
              <a:defRPr sz="2700">
                <a:solidFill>
                  <a:schemeClr val="tx1">
                    <a:lumMod val="65000"/>
                    <a:lumOff val="35000"/>
                  </a:schemeClr>
                </a:solidFill>
              </a:defRPr>
            </a:lvl1pPr>
          </a:lstStyle>
          <a:p>
            <a:r>
              <a:rPr lang="en-US"/>
              <a:t>Header</a:t>
            </a:r>
            <a:endParaRPr lang="en-CA"/>
          </a:p>
        </p:txBody>
      </p:sp>
      <p:sp>
        <p:nvSpPr>
          <p:cNvPr id="13" name="Text Placeholder 29">
            <a:extLst>
              <a:ext uri="{FF2B5EF4-FFF2-40B4-BE49-F238E27FC236}">
                <a16:creationId xmlns:a16="http://schemas.microsoft.com/office/drawing/2014/main" id="{28C8B44E-B005-6242-964A-B818DB1D2F8B}"/>
              </a:ext>
            </a:extLst>
          </p:cNvPr>
          <p:cNvSpPr>
            <a:spLocks noGrp="1"/>
          </p:cNvSpPr>
          <p:nvPr>
            <p:ph type="body" sz="quarter" idx="15" hasCustomPrompt="1"/>
          </p:nvPr>
        </p:nvSpPr>
        <p:spPr>
          <a:xfrm>
            <a:off x="284426" y="1447362"/>
            <a:ext cx="2936230" cy="815580"/>
          </a:xfrm>
          <a:prstGeom prst="rect">
            <a:avLst/>
          </a:prstGeom>
        </p:spPr>
        <p:txBody>
          <a:bodyPr/>
          <a:lstStyle>
            <a:lvl1pPr marL="0" indent="0" algn="l">
              <a:lnSpc>
                <a:spcPct val="100000"/>
              </a:lnSpc>
              <a:spcBef>
                <a:spcPts val="0"/>
              </a:spcBef>
              <a:buNone/>
              <a:defRPr sz="1200" b="0">
                <a:solidFill>
                  <a:schemeClr val="bg1"/>
                </a:solidFill>
              </a:defRPr>
            </a:lvl1pPr>
          </a:lstStyle>
          <a:p>
            <a:pPr lvl="0"/>
            <a:r>
              <a:rPr lang="en-CA"/>
              <a:t>“Quote”</a:t>
            </a:r>
          </a:p>
        </p:txBody>
      </p:sp>
      <p:sp>
        <p:nvSpPr>
          <p:cNvPr id="11" name="Text Placeholder 29">
            <a:extLst>
              <a:ext uri="{FF2B5EF4-FFF2-40B4-BE49-F238E27FC236}">
                <a16:creationId xmlns:a16="http://schemas.microsoft.com/office/drawing/2014/main" id="{E33A0A23-1EFE-4D46-AA0C-EB81BB67BD67}"/>
              </a:ext>
            </a:extLst>
          </p:cNvPr>
          <p:cNvSpPr>
            <a:spLocks noGrp="1"/>
          </p:cNvSpPr>
          <p:nvPr>
            <p:ph type="body" sz="quarter" idx="19" hasCustomPrompt="1"/>
          </p:nvPr>
        </p:nvSpPr>
        <p:spPr>
          <a:xfrm>
            <a:off x="4045538" y="3633205"/>
            <a:ext cx="3397628" cy="183245"/>
          </a:xfrm>
          <a:prstGeom prst="rect">
            <a:avLst/>
          </a:prstGeom>
        </p:spPr>
        <p:txBody>
          <a:bodyPr anchor="ctr"/>
          <a:lstStyle>
            <a:lvl1pPr marL="0" indent="0" algn="l">
              <a:lnSpc>
                <a:spcPct val="100000"/>
              </a:lnSpc>
              <a:buNone/>
              <a:defRPr sz="900" b="0">
                <a:solidFill>
                  <a:schemeClr val="bg1">
                    <a:lumMod val="75000"/>
                  </a:schemeClr>
                </a:solidFill>
              </a:defRPr>
            </a:lvl1pPr>
          </a:lstStyle>
          <a:p>
            <a:pPr lvl="0"/>
            <a:r>
              <a:rPr lang="en-CA"/>
              <a:t>Source: URL</a:t>
            </a:r>
          </a:p>
        </p:txBody>
      </p:sp>
      <p:sp>
        <p:nvSpPr>
          <p:cNvPr id="14" name="Text Placeholder 29">
            <a:extLst>
              <a:ext uri="{FF2B5EF4-FFF2-40B4-BE49-F238E27FC236}">
                <a16:creationId xmlns:a16="http://schemas.microsoft.com/office/drawing/2014/main" id="{03F3CD72-BBAD-2946-AA3C-28CA6BD55158}"/>
              </a:ext>
            </a:extLst>
          </p:cNvPr>
          <p:cNvSpPr>
            <a:spLocks noGrp="1"/>
          </p:cNvSpPr>
          <p:nvPr>
            <p:ph type="body" sz="quarter" idx="20" hasCustomPrompt="1"/>
          </p:nvPr>
        </p:nvSpPr>
        <p:spPr>
          <a:xfrm>
            <a:off x="284426" y="2262942"/>
            <a:ext cx="2340612" cy="1026946"/>
          </a:xfrm>
          <a:prstGeom prst="rect">
            <a:avLst/>
          </a:prstGeom>
        </p:spPr>
        <p:txBody>
          <a:bodyPr/>
          <a:lstStyle>
            <a:lvl1pPr marL="0" indent="0" algn="l">
              <a:lnSpc>
                <a:spcPct val="100000"/>
              </a:lnSpc>
              <a:spcBef>
                <a:spcPts val="0"/>
              </a:spcBef>
              <a:buNone/>
              <a:defRPr sz="1050" b="0" i="1">
                <a:solidFill>
                  <a:schemeClr val="bg1"/>
                </a:solidFill>
              </a:defRPr>
            </a:lvl1pPr>
          </a:lstStyle>
          <a:p>
            <a:pPr lvl="0"/>
            <a:r>
              <a:rPr lang="en-CA"/>
              <a:t>Name</a:t>
            </a:r>
          </a:p>
          <a:p>
            <a:pPr lvl="0"/>
            <a:r>
              <a:rPr lang="en-CA"/>
              <a:t>Title</a:t>
            </a:r>
          </a:p>
          <a:p>
            <a:pPr lvl="0"/>
            <a:r>
              <a:rPr lang="en-CA"/>
              <a:t>Organization</a:t>
            </a:r>
          </a:p>
        </p:txBody>
      </p:sp>
      <p:sp>
        <p:nvSpPr>
          <p:cNvPr id="15" name="Text Placeholder 29">
            <a:extLst>
              <a:ext uri="{FF2B5EF4-FFF2-40B4-BE49-F238E27FC236}">
                <a16:creationId xmlns:a16="http://schemas.microsoft.com/office/drawing/2014/main" id="{3A3A98F4-A149-AC44-9F5E-C0D17B26EA3B}"/>
              </a:ext>
            </a:extLst>
          </p:cNvPr>
          <p:cNvSpPr>
            <a:spLocks noGrp="1"/>
          </p:cNvSpPr>
          <p:nvPr>
            <p:ph type="body" sz="quarter" idx="21" hasCustomPrompt="1"/>
          </p:nvPr>
        </p:nvSpPr>
        <p:spPr>
          <a:xfrm>
            <a:off x="4045538" y="2445564"/>
            <a:ext cx="3397628" cy="448427"/>
          </a:xfrm>
          <a:prstGeom prst="rect">
            <a:avLst/>
          </a:prstGeom>
        </p:spPr>
        <p:txBody>
          <a:bodyPr anchor="t"/>
          <a:lstStyle>
            <a:lvl1pPr marL="0" indent="0" algn="l">
              <a:lnSpc>
                <a:spcPct val="100000"/>
              </a:lnSpc>
              <a:buNone/>
              <a:defRPr sz="1500" b="0">
                <a:solidFill>
                  <a:srgbClr val="565A5C"/>
                </a:solidFill>
              </a:defRPr>
            </a:lvl1pPr>
          </a:lstStyle>
          <a:p>
            <a:pPr lvl="0"/>
            <a:r>
              <a:rPr lang="en-CA"/>
              <a:t>Description/Body Copy</a:t>
            </a:r>
          </a:p>
        </p:txBody>
      </p:sp>
    </p:spTree>
    <p:extLst>
      <p:ext uri="{BB962C8B-B14F-4D97-AF65-F5344CB8AC3E}">
        <p14:creationId xmlns:p14="http://schemas.microsoft.com/office/powerpoint/2010/main" val="182052859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Customer Quote - Fluorite">
    <p:spTree>
      <p:nvGrpSpPr>
        <p:cNvPr id="1" name=""/>
        <p:cNvGrpSpPr/>
        <p:nvPr/>
      </p:nvGrpSpPr>
      <p:grpSpPr>
        <a:xfrm>
          <a:off x="0" y="0"/>
          <a:ext cx="0" cy="0"/>
          <a:chOff x="0" y="0"/>
          <a:chExt cx="0" cy="0"/>
        </a:xfrm>
      </p:grpSpPr>
      <p:sp>
        <p:nvSpPr>
          <p:cNvPr id="3" name="Round Single Corner Rectangle 2">
            <a:extLst>
              <a:ext uri="{FF2B5EF4-FFF2-40B4-BE49-F238E27FC236}">
                <a16:creationId xmlns:a16="http://schemas.microsoft.com/office/drawing/2014/main" id="{2CFA59CF-10E8-A846-84AD-0D48A30E8265}"/>
              </a:ext>
            </a:extLst>
          </p:cNvPr>
          <p:cNvSpPr/>
          <p:nvPr userDrawn="1"/>
        </p:nvSpPr>
        <p:spPr>
          <a:xfrm rot="5400000">
            <a:off x="-578099" y="578099"/>
            <a:ext cx="4667493" cy="3511296"/>
          </a:xfrm>
          <a:prstGeom prst="round1Rect">
            <a:avLst>
              <a:gd name="adj" fmla="val 46193"/>
            </a:avLst>
          </a:prstGeom>
          <a:solidFill>
            <a:srgbClr val="B24A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4" name="Picture 3">
            <a:extLst>
              <a:ext uri="{FF2B5EF4-FFF2-40B4-BE49-F238E27FC236}">
                <a16:creationId xmlns:a16="http://schemas.microsoft.com/office/drawing/2014/main" id="{345C5347-67C0-2A47-BB63-5FDEB771D36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18567" y="250362"/>
            <a:ext cx="939690" cy="815580"/>
          </a:xfrm>
          <a:prstGeom prst="rect">
            <a:avLst/>
          </a:prstGeom>
        </p:spPr>
      </p:pic>
      <p:cxnSp>
        <p:nvCxnSpPr>
          <p:cNvPr id="8" name="Straight Connector 7">
            <a:extLst>
              <a:ext uri="{FF2B5EF4-FFF2-40B4-BE49-F238E27FC236}">
                <a16:creationId xmlns:a16="http://schemas.microsoft.com/office/drawing/2014/main" id="{72AB7BBC-F569-DA47-8C1F-4F1B73F3F69F}"/>
              </a:ext>
            </a:extLst>
          </p:cNvPr>
          <p:cNvCxnSpPr>
            <a:cxnSpLocks/>
          </p:cNvCxnSpPr>
          <p:nvPr userDrawn="1"/>
        </p:nvCxnSpPr>
        <p:spPr>
          <a:xfrm>
            <a:off x="4127354" y="2337319"/>
            <a:ext cx="622446" cy="0"/>
          </a:xfrm>
          <a:prstGeom prst="line">
            <a:avLst/>
          </a:prstGeom>
          <a:ln w="63500">
            <a:solidFill>
              <a:srgbClr val="B24AC7"/>
            </a:solidFill>
          </a:ln>
        </p:spPr>
        <p:style>
          <a:lnRef idx="1">
            <a:schemeClr val="accent1"/>
          </a:lnRef>
          <a:fillRef idx="0">
            <a:schemeClr val="accent1"/>
          </a:fillRef>
          <a:effectRef idx="0">
            <a:schemeClr val="accent1"/>
          </a:effectRef>
          <a:fontRef idx="minor">
            <a:schemeClr val="tx1"/>
          </a:fontRef>
        </p:style>
      </p:cxnSp>
      <p:sp>
        <p:nvSpPr>
          <p:cNvPr id="12" name="Title 1">
            <a:extLst>
              <a:ext uri="{FF2B5EF4-FFF2-40B4-BE49-F238E27FC236}">
                <a16:creationId xmlns:a16="http://schemas.microsoft.com/office/drawing/2014/main" id="{4FC718A2-32F8-CB46-A9AC-AD3012F79658}"/>
              </a:ext>
            </a:extLst>
          </p:cNvPr>
          <p:cNvSpPr>
            <a:spLocks noGrp="1"/>
          </p:cNvSpPr>
          <p:nvPr>
            <p:ph type="title" hasCustomPrompt="1"/>
          </p:nvPr>
        </p:nvSpPr>
        <p:spPr>
          <a:xfrm>
            <a:off x="4047107" y="1910382"/>
            <a:ext cx="2340612" cy="352561"/>
          </a:xfrm>
          <a:prstGeom prst="rect">
            <a:avLst/>
          </a:prstGeom>
        </p:spPr>
        <p:txBody>
          <a:bodyPr anchor="b"/>
          <a:lstStyle>
            <a:lvl1pPr>
              <a:defRPr sz="2700">
                <a:solidFill>
                  <a:schemeClr val="tx1">
                    <a:lumMod val="65000"/>
                    <a:lumOff val="35000"/>
                  </a:schemeClr>
                </a:solidFill>
              </a:defRPr>
            </a:lvl1pPr>
          </a:lstStyle>
          <a:p>
            <a:r>
              <a:rPr lang="en-US"/>
              <a:t>Header</a:t>
            </a:r>
            <a:endParaRPr lang="en-CA"/>
          </a:p>
        </p:txBody>
      </p:sp>
      <p:sp>
        <p:nvSpPr>
          <p:cNvPr id="13" name="Text Placeholder 29">
            <a:extLst>
              <a:ext uri="{FF2B5EF4-FFF2-40B4-BE49-F238E27FC236}">
                <a16:creationId xmlns:a16="http://schemas.microsoft.com/office/drawing/2014/main" id="{28C8B44E-B005-6242-964A-B818DB1D2F8B}"/>
              </a:ext>
            </a:extLst>
          </p:cNvPr>
          <p:cNvSpPr>
            <a:spLocks noGrp="1"/>
          </p:cNvSpPr>
          <p:nvPr>
            <p:ph type="body" sz="quarter" idx="15" hasCustomPrompt="1"/>
          </p:nvPr>
        </p:nvSpPr>
        <p:spPr>
          <a:xfrm>
            <a:off x="284426" y="1447362"/>
            <a:ext cx="2936230" cy="815580"/>
          </a:xfrm>
          <a:prstGeom prst="rect">
            <a:avLst/>
          </a:prstGeom>
        </p:spPr>
        <p:txBody>
          <a:bodyPr/>
          <a:lstStyle>
            <a:lvl1pPr marL="0" indent="0" algn="l">
              <a:lnSpc>
                <a:spcPct val="100000"/>
              </a:lnSpc>
              <a:spcBef>
                <a:spcPts val="0"/>
              </a:spcBef>
              <a:buNone/>
              <a:defRPr sz="1200" b="0">
                <a:solidFill>
                  <a:schemeClr val="bg1"/>
                </a:solidFill>
              </a:defRPr>
            </a:lvl1pPr>
          </a:lstStyle>
          <a:p>
            <a:pPr lvl="0"/>
            <a:r>
              <a:rPr lang="en-CA"/>
              <a:t>“Quote”</a:t>
            </a:r>
          </a:p>
        </p:txBody>
      </p:sp>
      <p:sp>
        <p:nvSpPr>
          <p:cNvPr id="11" name="Text Placeholder 29">
            <a:extLst>
              <a:ext uri="{FF2B5EF4-FFF2-40B4-BE49-F238E27FC236}">
                <a16:creationId xmlns:a16="http://schemas.microsoft.com/office/drawing/2014/main" id="{E33A0A23-1EFE-4D46-AA0C-EB81BB67BD67}"/>
              </a:ext>
            </a:extLst>
          </p:cNvPr>
          <p:cNvSpPr>
            <a:spLocks noGrp="1"/>
          </p:cNvSpPr>
          <p:nvPr>
            <p:ph type="body" sz="quarter" idx="19" hasCustomPrompt="1"/>
          </p:nvPr>
        </p:nvSpPr>
        <p:spPr>
          <a:xfrm>
            <a:off x="4045538" y="3633205"/>
            <a:ext cx="3397628" cy="183245"/>
          </a:xfrm>
          <a:prstGeom prst="rect">
            <a:avLst/>
          </a:prstGeom>
        </p:spPr>
        <p:txBody>
          <a:bodyPr anchor="ctr"/>
          <a:lstStyle>
            <a:lvl1pPr marL="0" indent="0" algn="l">
              <a:lnSpc>
                <a:spcPct val="100000"/>
              </a:lnSpc>
              <a:buNone/>
              <a:defRPr sz="900" b="0">
                <a:solidFill>
                  <a:schemeClr val="bg1">
                    <a:lumMod val="75000"/>
                  </a:schemeClr>
                </a:solidFill>
              </a:defRPr>
            </a:lvl1pPr>
          </a:lstStyle>
          <a:p>
            <a:pPr lvl="0"/>
            <a:r>
              <a:rPr lang="en-CA"/>
              <a:t>Source: URL</a:t>
            </a:r>
          </a:p>
        </p:txBody>
      </p:sp>
      <p:sp>
        <p:nvSpPr>
          <p:cNvPr id="14" name="Text Placeholder 29">
            <a:extLst>
              <a:ext uri="{FF2B5EF4-FFF2-40B4-BE49-F238E27FC236}">
                <a16:creationId xmlns:a16="http://schemas.microsoft.com/office/drawing/2014/main" id="{03F3CD72-BBAD-2946-AA3C-28CA6BD55158}"/>
              </a:ext>
            </a:extLst>
          </p:cNvPr>
          <p:cNvSpPr>
            <a:spLocks noGrp="1"/>
          </p:cNvSpPr>
          <p:nvPr>
            <p:ph type="body" sz="quarter" idx="20" hasCustomPrompt="1"/>
          </p:nvPr>
        </p:nvSpPr>
        <p:spPr>
          <a:xfrm>
            <a:off x="284426" y="2262942"/>
            <a:ext cx="2340612" cy="1026946"/>
          </a:xfrm>
          <a:prstGeom prst="rect">
            <a:avLst/>
          </a:prstGeom>
        </p:spPr>
        <p:txBody>
          <a:bodyPr/>
          <a:lstStyle>
            <a:lvl1pPr marL="0" indent="0" algn="l">
              <a:lnSpc>
                <a:spcPct val="100000"/>
              </a:lnSpc>
              <a:spcBef>
                <a:spcPts val="0"/>
              </a:spcBef>
              <a:buNone/>
              <a:defRPr sz="1050" b="0" i="1">
                <a:solidFill>
                  <a:schemeClr val="bg1"/>
                </a:solidFill>
              </a:defRPr>
            </a:lvl1pPr>
          </a:lstStyle>
          <a:p>
            <a:pPr lvl="0"/>
            <a:r>
              <a:rPr lang="en-CA"/>
              <a:t>Name</a:t>
            </a:r>
          </a:p>
          <a:p>
            <a:pPr lvl="0"/>
            <a:r>
              <a:rPr lang="en-CA"/>
              <a:t>Title</a:t>
            </a:r>
          </a:p>
          <a:p>
            <a:pPr lvl="0"/>
            <a:r>
              <a:rPr lang="en-CA"/>
              <a:t>Organization</a:t>
            </a:r>
          </a:p>
        </p:txBody>
      </p:sp>
      <p:sp>
        <p:nvSpPr>
          <p:cNvPr id="15" name="Text Placeholder 29">
            <a:extLst>
              <a:ext uri="{FF2B5EF4-FFF2-40B4-BE49-F238E27FC236}">
                <a16:creationId xmlns:a16="http://schemas.microsoft.com/office/drawing/2014/main" id="{3A3A98F4-A149-AC44-9F5E-C0D17B26EA3B}"/>
              </a:ext>
            </a:extLst>
          </p:cNvPr>
          <p:cNvSpPr>
            <a:spLocks noGrp="1"/>
          </p:cNvSpPr>
          <p:nvPr>
            <p:ph type="body" sz="quarter" idx="21" hasCustomPrompt="1"/>
          </p:nvPr>
        </p:nvSpPr>
        <p:spPr>
          <a:xfrm>
            <a:off x="4045538" y="2445564"/>
            <a:ext cx="3397628" cy="448427"/>
          </a:xfrm>
          <a:prstGeom prst="rect">
            <a:avLst/>
          </a:prstGeom>
        </p:spPr>
        <p:txBody>
          <a:bodyPr anchor="t"/>
          <a:lstStyle>
            <a:lvl1pPr marL="0" indent="0" algn="l">
              <a:lnSpc>
                <a:spcPct val="100000"/>
              </a:lnSpc>
              <a:buNone/>
              <a:defRPr sz="1500" b="0">
                <a:solidFill>
                  <a:srgbClr val="565A5C"/>
                </a:solidFill>
              </a:defRPr>
            </a:lvl1pPr>
          </a:lstStyle>
          <a:p>
            <a:pPr lvl="0"/>
            <a:r>
              <a:rPr lang="en-CA"/>
              <a:t>Description/Body Copy</a:t>
            </a:r>
          </a:p>
        </p:txBody>
      </p:sp>
    </p:spTree>
    <p:extLst>
      <p:ext uri="{BB962C8B-B14F-4D97-AF65-F5344CB8AC3E}">
        <p14:creationId xmlns:p14="http://schemas.microsoft.com/office/powerpoint/2010/main" val="75512070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Customer Quote - Tourmaline">
    <p:spTree>
      <p:nvGrpSpPr>
        <p:cNvPr id="1" name=""/>
        <p:cNvGrpSpPr/>
        <p:nvPr/>
      </p:nvGrpSpPr>
      <p:grpSpPr>
        <a:xfrm>
          <a:off x="0" y="0"/>
          <a:ext cx="0" cy="0"/>
          <a:chOff x="0" y="0"/>
          <a:chExt cx="0" cy="0"/>
        </a:xfrm>
      </p:grpSpPr>
      <p:sp>
        <p:nvSpPr>
          <p:cNvPr id="3" name="Round Single Corner Rectangle 2">
            <a:extLst>
              <a:ext uri="{FF2B5EF4-FFF2-40B4-BE49-F238E27FC236}">
                <a16:creationId xmlns:a16="http://schemas.microsoft.com/office/drawing/2014/main" id="{2CFA59CF-10E8-A846-84AD-0D48A30E8265}"/>
              </a:ext>
            </a:extLst>
          </p:cNvPr>
          <p:cNvSpPr/>
          <p:nvPr userDrawn="1"/>
        </p:nvSpPr>
        <p:spPr>
          <a:xfrm rot="5400000">
            <a:off x="-578099" y="578099"/>
            <a:ext cx="4667493" cy="3511296"/>
          </a:xfrm>
          <a:prstGeom prst="round1Rect">
            <a:avLst>
              <a:gd name="adj" fmla="val 46193"/>
            </a:avLst>
          </a:prstGeom>
          <a:solidFill>
            <a:srgbClr val="BF2A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4" name="Picture 3">
            <a:extLst>
              <a:ext uri="{FF2B5EF4-FFF2-40B4-BE49-F238E27FC236}">
                <a16:creationId xmlns:a16="http://schemas.microsoft.com/office/drawing/2014/main" id="{345C5347-67C0-2A47-BB63-5FDEB771D36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18567" y="250362"/>
            <a:ext cx="939690" cy="815580"/>
          </a:xfrm>
          <a:prstGeom prst="rect">
            <a:avLst/>
          </a:prstGeom>
        </p:spPr>
      </p:pic>
      <p:cxnSp>
        <p:nvCxnSpPr>
          <p:cNvPr id="8" name="Straight Connector 7">
            <a:extLst>
              <a:ext uri="{FF2B5EF4-FFF2-40B4-BE49-F238E27FC236}">
                <a16:creationId xmlns:a16="http://schemas.microsoft.com/office/drawing/2014/main" id="{72AB7BBC-F569-DA47-8C1F-4F1B73F3F69F}"/>
              </a:ext>
            </a:extLst>
          </p:cNvPr>
          <p:cNvCxnSpPr>
            <a:cxnSpLocks/>
          </p:cNvCxnSpPr>
          <p:nvPr userDrawn="1"/>
        </p:nvCxnSpPr>
        <p:spPr>
          <a:xfrm>
            <a:off x="4127354" y="2337319"/>
            <a:ext cx="622446" cy="0"/>
          </a:xfrm>
          <a:prstGeom prst="line">
            <a:avLst/>
          </a:prstGeom>
          <a:ln w="63500">
            <a:solidFill>
              <a:srgbClr val="BF2A75"/>
            </a:solidFill>
          </a:ln>
        </p:spPr>
        <p:style>
          <a:lnRef idx="1">
            <a:schemeClr val="accent1"/>
          </a:lnRef>
          <a:fillRef idx="0">
            <a:schemeClr val="accent1"/>
          </a:fillRef>
          <a:effectRef idx="0">
            <a:schemeClr val="accent1"/>
          </a:effectRef>
          <a:fontRef idx="minor">
            <a:schemeClr val="tx1"/>
          </a:fontRef>
        </p:style>
      </p:cxnSp>
      <p:sp>
        <p:nvSpPr>
          <p:cNvPr id="12" name="Title 1">
            <a:extLst>
              <a:ext uri="{FF2B5EF4-FFF2-40B4-BE49-F238E27FC236}">
                <a16:creationId xmlns:a16="http://schemas.microsoft.com/office/drawing/2014/main" id="{4FC718A2-32F8-CB46-A9AC-AD3012F79658}"/>
              </a:ext>
            </a:extLst>
          </p:cNvPr>
          <p:cNvSpPr>
            <a:spLocks noGrp="1"/>
          </p:cNvSpPr>
          <p:nvPr>
            <p:ph type="title" hasCustomPrompt="1"/>
          </p:nvPr>
        </p:nvSpPr>
        <p:spPr>
          <a:xfrm>
            <a:off x="4047107" y="1910382"/>
            <a:ext cx="2340612" cy="352561"/>
          </a:xfrm>
          <a:prstGeom prst="rect">
            <a:avLst/>
          </a:prstGeom>
        </p:spPr>
        <p:txBody>
          <a:bodyPr anchor="b"/>
          <a:lstStyle>
            <a:lvl1pPr>
              <a:defRPr sz="2700">
                <a:solidFill>
                  <a:schemeClr val="tx1">
                    <a:lumMod val="65000"/>
                    <a:lumOff val="35000"/>
                  </a:schemeClr>
                </a:solidFill>
              </a:defRPr>
            </a:lvl1pPr>
          </a:lstStyle>
          <a:p>
            <a:r>
              <a:rPr lang="en-US"/>
              <a:t>Header</a:t>
            </a:r>
            <a:endParaRPr lang="en-CA"/>
          </a:p>
        </p:txBody>
      </p:sp>
      <p:sp>
        <p:nvSpPr>
          <p:cNvPr id="13" name="Text Placeholder 29">
            <a:extLst>
              <a:ext uri="{FF2B5EF4-FFF2-40B4-BE49-F238E27FC236}">
                <a16:creationId xmlns:a16="http://schemas.microsoft.com/office/drawing/2014/main" id="{28C8B44E-B005-6242-964A-B818DB1D2F8B}"/>
              </a:ext>
            </a:extLst>
          </p:cNvPr>
          <p:cNvSpPr>
            <a:spLocks noGrp="1"/>
          </p:cNvSpPr>
          <p:nvPr>
            <p:ph type="body" sz="quarter" idx="15" hasCustomPrompt="1"/>
          </p:nvPr>
        </p:nvSpPr>
        <p:spPr>
          <a:xfrm>
            <a:off x="284426" y="1447362"/>
            <a:ext cx="2936230" cy="815580"/>
          </a:xfrm>
          <a:prstGeom prst="rect">
            <a:avLst/>
          </a:prstGeom>
        </p:spPr>
        <p:txBody>
          <a:bodyPr/>
          <a:lstStyle>
            <a:lvl1pPr marL="0" indent="0" algn="l">
              <a:lnSpc>
                <a:spcPct val="100000"/>
              </a:lnSpc>
              <a:spcBef>
                <a:spcPts val="0"/>
              </a:spcBef>
              <a:buNone/>
              <a:defRPr sz="1200" b="0">
                <a:solidFill>
                  <a:schemeClr val="bg1"/>
                </a:solidFill>
              </a:defRPr>
            </a:lvl1pPr>
          </a:lstStyle>
          <a:p>
            <a:pPr lvl="0"/>
            <a:r>
              <a:rPr lang="en-CA"/>
              <a:t>“Quote”</a:t>
            </a:r>
          </a:p>
        </p:txBody>
      </p:sp>
      <p:sp>
        <p:nvSpPr>
          <p:cNvPr id="11" name="Text Placeholder 29">
            <a:extLst>
              <a:ext uri="{FF2B5EF4-FFF2-40B4-BE49-F238E27FC236}">
                <a16:creationId xmlns:a16="http://schemas.microsoft.com/office/drawing/2014/main" id="{E33A0A23-1EFE-4D46-AA0C-EB81BB67BD67}"/>
              </a:ext>
            </a:extLst>
          </p:cNvPr>
          <p:cNvSpPr>
            <a:spLocks noGrp="1"/>
          </p:cNvSpPr>
          <p:nvPr>
            <p:ph type="body" sz="quarter" idx="19" hasCustomPrompt="1"/>
          </p:nvPr>
        </p:nvSpPr>
        <p:spPr>
          <a:xfrm>
            <a:off x="4045538" y="3633205"/>
            <a:ext cx="3397628" cy="183245"/>
          </a:xfrm>
          <a:prstGeom prst="rect">
            <a:avLst/>
          </a:prstGeom>
        </p:spPr>
        <p:txBody>
          <a:bodyPr anchor="ctr"/>
          <a:lstStyle>
            <a:lvl1pPr marL="0" indent="0" algn="l">
              <a:lnSpc>
                <a:spcPct val="100000"/>
              </a:lnSpc>
              <a:buNone/>
              <a:defRPr sz="900" b="0">
                <a:solidFill>
                  <a:schemeClr val="bg1">
                    <a:lumMod val="75000"/>
                  </a:schemeClr>
                </a:solidFill>
              </a:defRPr>
            </a:lvl1pPr>
          </a:lstStyle>
          <a:p>
            <a:pPr lvl="0"/>
            <a:r>
              <a:rPr lang="en-CA"/>
              <a:t>Source: URL</a:t>
            </a:r>
          </a:p>
        </p:txBody>
      </p:sp>
      <p:sp>
        <p:nvSpPr>
          <p:cNvPr id="14" name="Text Placeholder 29">
            <a:extLst>
              <a:ext uri="{FF2B5EF4-FFF2-40B4-BE49-F238E27FC236}">
                <a16:creationId xmlns:a16="http://schemas.microsoft.com/office/drawing/2014/main" id="{03F3CD72-BBAD-2946-AA3C-28CA6BD55158}"/>
              </a:ext>
            </a:extLst>
          </p:cNvPr>
          <p:cNvSpPr>
            <a:spLocks noGrp="1"/>
          </p:cNvSpPr>
          <p:nvPr>
            <p:ph type="body" sz="quarter" idx="20" hasCustomPrompt="1"/>
          </p:nvPr>
        </p:nvSpPr>
        <p:spPr>
          <a:xfrm>
            <a:off x="284426" y="2262942"/>
            <a:ext cx="2340612" cy="1026946"/>
          </a:xfrm>
          <a:prstGeom prst="rect">
            <a:avLst/>
          </a:prstGeom>
        </p:spPr>
        <p:txBody>
          <a:bodyPr/>
          <a:lstStyle>
            <a:lvl1pPr marL="0" indent="0" algn="l">
              <a:lnSpc>
                <a:spcPct val="100000"/>
              </a:lnSpc>
              <a:spcBef>
                <a:spcPts val="0"/>
              </a:spcBef>
              <a:buNone/>
              <a:defRPr sz="1050" b="0" i="1">
                <a:solidFill>
                  <a:schemeClr val="bg1"/>
                </a:solidFill>
              </a:defRPr>
            </a:lvl1pPr>
          </a:lstStyle>
          <a:p>
            <a:pPr lvl="0"/>
            <a:r>
              <a:rPr lang="en-CA"/>
              <a:t>Name</a:t>
            </a:r>
          </a:p>
          <a:p>
            <a:pPr lvl="0"/>
            <a:r>
              <a:rPr lang="en-CA"/>
              <a:t>Title</a:t>
            </a:r>
          </a:p>
          <a:p>
            <a:pPr lvl="0"/>
            <a:r>
              <a:rPr lang="en-CA"/>
              <a:t>Organization</a:t>
            </a:r>
          </a:p>
        </p:txBody>
      </p:sp>
      <p:sp>
        <p:nvSpPr>
          <p:cNvPr id="15" name="Text Placeholder 29">
            <a:extLst>
              <a:ext uri="{FF2B5EF4-FFF2-40B4-BE49-F238E27FC236}">
                <a16:creationId xmlns:a16="http://schemas.microsoft.com/office/drawing/2014/main" id="{3A3A98F4-A149-AC44-9F5E-C0D17B26EA3B}"/>
              </a:ext>
            </a:extLst>
          </p:cNvPr>
          <p:cNvSpPr>
            <a:spLocks noGrp="1"/>
          </p:cNvSpPr>
          <p:nvPr>
            <p:ph type="body" sz="quarter" idx="21" hasCustomPrompt="1"/>
          </p:nvPr>
        </p:nvSpPr>
        <p:spPr>
          <a:xfrm>
            <a:off x="4045538" y="2445564"/>
            <a:ext cx="3397628" cy="448427"/>
          </a:xfrm>
          <a:prstGeom prst="rect">
            <a:avLst/>
          </a:prstGeom>
        </p:spPr>
        <p:txBody>
          <a:bodyPr anchor="t"/>
          <a:lstStyle>
            <a:lvl1pPr marL="0" indent="0" algn="l">
              <a:lnSpc>
                <a:spcPct val="100000"/>
              </a:lnSpc>
              <a:buNone/>
              <a:defRPr sz="1500" b="0">
                <a:solidFill>
                  <a:srgbClr val="565A5C"/>
                </a:solidFill>
              </a:defRPr>
            </a:lvl1pPr>
          </a:lstStyle>
          <a:p>
            <a:pPr lvl="0"/>
            <a:r>
              <a:rPr lang="en-CA"/>
              <a:t>Description/Body Copy</a:t>
            </a:r>
          </a:p>
        </p:txBody>
      </p:sp>
    </p:spTree>
    <p:extLst>
      <p:ext uri="{BB962C8B-B14F-4D97-AF65-F5344CB8AC3E}">
        <p14:creationId xmlns:p14="http://schemas.microsoft.com/office/powerpoint/2010/main" val="20642469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Customer Quote - Image">
    <p:spTree>
      <p:nvGrpSpPr>
        <p:cNvPr id="1" name=""/>
        <p:cNvGrpSpPr/>
        <p:nvPr/>
      </p:nvGrpSpPr>
      <p:grpSpPr>
        <a:xfrm>
          <a:off x="0" y="0"/>
          <a:ext cx="0" cy="0"/>
          <a:chOff x="0" y="0"/>
          <a:chExt cx="0" cy="0"/>
        </a:xfrm>
      </p:grpSpPr>
      <p:pic>
        <p:nvPicPr>
          <p:cNvPr id="3" name="Picture 2" descr="A small child sitting on a bed&#10;&#10;Description generated with high confidence">
            <a:extLst>
              <a:ext uri="{FF2B5EF4-FFF2-40B4-BE49-F238E27FC236}">
                <a16:creationId xmlns:a16="http://schemas.microsoft.com/office/drawing/2014/main" id="{BB8F082E-9916-2A4B-8F6D-4E105EB25EC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6846716" cy="5143501"/>
          </a:xfrm>
          <a:prstGeom prst="rect">
            <a:avLst/>
          </a:prstGeom>
        </p:spPr>
      </p:pic>
      <p:sp>
        <p:nvSpPr>
          <p:cNvPr id="5" name="Freeform 4">
            <a:extLst>
              <a:ext uri="{FF2B5EF4-FFF2-40B4-BE49-F238E27FC236}">
                <a16:creationId xmlns:a16="http://schemas.microsoft.com/office/drawing/2014/main" id="{E0FFA5AE-F0E9-024D-B79C-9E57F6040118}"/>
              </a:ext>
            </a:extLst>
          </p:cNvPr>
          <p:cNvSpPr/>
          <p:nvPr userDrawn="1"/>
        </p:nvSpPr>
        <p:spPr>
          <a:xfrm flipV="1">
            <a:off x="3074961" y="0"/>
            <a:ext cx="6069039" cy="5156688"/>
          </a:xfrm>
          <a:custGeom>
            <a:avLst/>
            <a:gdLst>
              <a:gd name="connsiteX0" fmla="*/ 2684207 w 8288594"/>
              <a:gd name="connsiteY0" fmla="*/ 0 h 6902245"/>
              <a:gd name="connsiteX1" fmla="*/ 8288594 w 8288594"/>
              <a:gd name="connsiteY1" fmla="*/ 0 h 6902245"/>
              <a:gd name="connsiteX2" fmla="*/ 8273845 w 8288594"/>
              <a:gd name="connsiteY2" fmla="*/ 6902245 h 6902245"/>
              <a:gd name="connsiteX3" fmla="*/ 1312607 w 8288594"/>
              <a:gd name="connsiteY3" fmla="*/ 6902245 h 6902245"/>
              <a:gd name="connsiteX4" fmla="*/ 0 w 8288594"/>
              <a:gd name="connsiteY4" fmla="*/ 4572000 h 6902245"/>
              <a:gd name="connsiteX5" fmla="*/ 2684207 w 8288594"/>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88594" h="6902245">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6" name="Picture 5">
            <a:extLst>
              <a:ext uri="{FF2B5EF4-FFF2-40B4-BE49-F238E27FC236}">
                <a16:creationId xmlns:a16="http://schemas.microsoft.com/office/drawing/2014/main" id="{5B63F6C7-E876-6E44-9242-C0BD53147DF8}"/>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215311" y="0"/>
            <a:ext cx="928688" cy="5143500"/>
          </a:xfrm>
          <a:prstGeom prst="rect">
            <a:avLst/>
          </a:prstGeom>
        </p:spPr>
      </p:pic>
      <p:sp>
        <p:nvSpPr>
          <p:cNvPr id="7" name="TextBox 6">
            <a:extLst>
              <a:ext uri="{FF2B5EF4-FFF2-40B4-BE49-F238E27FC236}">
                <a16:creationId xmlns:a16="http://schemas.microsoft.com/office/drawing/2014/main" id="{169A9A4B-13A7-C04B-A7EE-4622885F4C52}"/>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alpha val="50000"/>
                  </a:schemeClr>
                </a:solidFill>
                <a:effectLst/>
                <a:latin typeface="Arial" panose="020B0604020202020204" pitchFamily="34" charset="0"/>
                <a:cs typeface="Arial" panose="020B0604020202020204" pitchFamily="34" charset="0"/>
              </a:rPr>
              <a:t>D2L Confidential   |   © 2019 D2L Corporation</a:t>
            </a:r>
          </a:p>
        </p:txBody>
      </p:sp>
      <p:sp>
        <p:nvSpPr>
          <p:cNvPr id="11" name="Text Placeholder 29">
            <a:extLst>
              <a:ext uri="{FF2B5EF4-FFF2-40B4-BE49-F238E27FC236}">
                <a16:creationId xmlns:a16="http://schemas.microsoft.com/office/drawing/2014/main" id="{251E03B7-D89B-864E-BFE4-7F3DFAE360CD}"/>
              </a:ext>
            </a:extLst>
          </p:cNvPr>
          <p:cNvSpPr>
            <a:spLocks noGrp="1"/>
          </p:cNvSpPr>
          <p:nvPr>
            <p:ph type="body" sz="quarter" idx="15" hasCustomPrompt="1"/>
          </p:nvPr>
        </p:nvSpPr>
        <p:spPr>
          <a:xfrm>
            <a:off x="4894007" y="1336424"/>
            <a:ext cx="3321302" cy="1376521"/>
          </a:xfrm>
          <a:prstGeom prst="rect">
            <a:avLst/>
          </a:prstGeom>
        </p:spPr>
        <p:txBody>
          <a:bodyPr/>
          <a:lstStyle>
            <a:lvl1pPr marL="0" indent="0" algn="l">
              <a:lnSpc>
                <a:spcPct val="100000"/>
              </a:lnSpc>
              <a:spcBef>
                <a:spcPts val="0"/>
              </a:spcBef>
              <a:buNone/>
              <a:defRPr sz="1500" b="0">
                <a:solidFill>
                  <a:srgbClr val="565A5C"/>
                </a:solidFill>
              </a:defRPr>
            </a:lvl1pPr>
          </a:lstStyle>
          <a:p>
            <a:pPr lvl="0"/>
            <a:r>
              <a:rPr lang="en-CA"/>
              <a:t>“Quote”</a:t>
            </a:r>
          </a:p>
        </p:txBody>
      </p:sp>
      <p:sp>
        <p:nvSpPr>
          <p:cNvPr id="12" name="Text Placeholder 29">
            <a:extLst>
              <a:ext uri="{FF2B5EF4-FFF2-40B4-BE49-F238E27FC236}">
                <a16:creationId xmlns:a16="http://schemas.microsoft.com/office/drawing/2014/main" id="{7E97A69D-781F-6E47-A8B5-3EAA758ABF58}"/>
              </a:ext>
            </a:extLst>
          </p:cNvPr>
          <p:cNvSpPr>
            <a:spLocks noGrp="1"/>
          </p:cNvSpPr>
          <p:nvPr>
            <p:ph type="body" sz="quarter" idx="20" hasCustomPrompt="1"/>
          </p:nvPr>
        </p:nvSpPr>
        <p:spPr>
          <a:xfrm>
            <a:off x="4894006" y="2712945"/>
            <a:ext cx="3321302" cy="793355"/>
          </a:xfrm>
          <a:prstGeom prst="rect">
            <a:avLst/>
          </a:prstGeom>
        </p:spPr>
        <p:txBody>
          <a:bodyPr/>
          <a:lstStyle>
            <a:lvl1pPr marL="0" indent="0" algn="r">
              <a:lnSpc>
                <a:spcPct val="100000"/>
              </a:lnSpc>
              <a:spcBef>
                <a:spcPts val="0"/>
              </a:spcBef>
              <a:buNone/>
              <a:defRPr sz="1200" b="0" i="1">
                <a:solidFill>
                  <a:srgbClr val="565A5C"/>
                </a:solidFill>
              </a:defRPr>
            </a:lvl1pPr>
          </a:lstStyle>
          <a:p>
            <a:pPr lvl="0"/>
            <a:r>
              <a:rPr lang="en-CA"/>
              <a:t>Name</a:t>
            </a:r>
          </a:p>
          <a:p>
            <a:pPr lvl="0"/>
            <a:r>
              <a:rPr lang="en-CA"/>
              <a:t>Title</a:t>
            </a:r>
          </a:p>
          <a:p>
            <a:pPr lvl="0"/>
            <a:r>
              <a:rPr lang="en-CA"/>
              <a:t>Organization</a:t>
            </a:r>
          </a:p>
        </p:txBody>
      </p:sp>
      <p:sp>
        <p:nvSpPr>
          <p:cNvPr id="15" name="Picture Placeholder 14">
            <a:extLst>
              <a:ext uri="{FF2B5EF4-FFF2-40B4-BE49-F238E27FC236}">
                <a16:creationId xmlns:a16="http://schemas.microsoft.com/office/drawing/2014/main" id="{0D87094E-7606-734A-A028-68F792CC9825}"/>
              </a:ext>
            </a:extLst>
          </p:cNvPr>
          <p:cNvSpPr>
            <a:spLocks noGrp="1"/>
          </p:cNvSpPr>
          <p:nvPr>
            <p:ph type="pic" sz="quarter" idx="21" hasCustomPrompt="1"/>
          </p:nvPr>
        </p:nvSpPr>
        <p:spPr>
          <a:xfrm>
            <a:off x="6767512" y="3519487"/>
            <a:ext cx="1447800" cy="757238"/>
          </a:xfrm>
          <a:prstGeom prst="rect">
            <a:avLst/>
          </a:prstGeom>
        </p:spPr>
        <p:txBody>
          <a:bodyPr anchor="ctr"/>
          <a:lstStyle>
            <a:lvl1pPr marL="0" indent="0" algn="ctr">
              <a:buNone/>
              <a:defRPr sz="1350" i="1">
                <a:solidFill>
                  <a:schemeClr val="bg1">
                    <a:lumMod val="65000"/>
                  </a:schemeClr>
                </a:solidFill>
              </a:defRPr>
            </a:lvl1pPr>
          </a:lstStyle>
          <a:p>
            <a:r>
              <a:rPr lang="en-CA"/>
              <a:t>Logo if available</a:t>
            </a:r>
          </a:p>
        </p:txBody>
      </p:sp>
    </p:spTree>
    <p:extLst>
      <p:ext uri="{BB962C8B-B14F-4D97-AF65-F5344CB8AC3E}">
        <p14:creationId xmlns:p14="http://schemas.microsoft.com/office/powerpoint/2010/main" val="364074999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Section Title - Amethyst">
    <p:bg>
      <p:bgPr>
        <a:solidFill>
          <a:srgbClr val="AEA2FF"/>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FF1E6240-EDE4-5747-B336-D15788471BF3}"/>
              </a:ext>
            </a:extLst>
          </p:cNvPr>
          <p:cNvSpPr txBox="1"/>
          <p:nvPr userDrawn="1"/>
        </p:nvSpPr>
        <p:spPr>
          <a:xfrm>
            <a:off x="118008" y="4806109"/>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sp>
        <p:nvSpPr>
          <p:cNvPr id="11" name="Google Shape;2713;p510">
            <a:extLst>
              <a:ext uri="{FF2B5EF4-FFF2-40B4-BE49-F238E27FC236}">
                <a16:creationId xmlns:a16="http://schemas.microsoft.com/office/drawing/2014/main" id="{87AC56E9-6853-1E45-AA93-E93E9A874731}"/>
              </a:ext>
            </a:extLst>
          </p:cNvPr>
          <p:cNvSpPr/>
          <p:nvPr userDrawn="1"/>
        </p:nvSpPr>
        <p:spPr>
          <a:xfrm flipH="1">
            <a:off x="-21771"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bg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pic>
        <p:nvPicPr>
          <p:cNvPr id="6" name="Picture 5">
            <a:extLst>
              <a:ext uri="{FF2B5EF4-FFF2-40B4-BE49-F238E27FC236}">
                <a16:creationId xmlns:a16="http://schemas.microsoft.com/office/drawing/2014/main" id="{E3BE31D4-B079-4365-8DF3-9B9376EB30E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
        <p:nvSpPr>
          <p:cNvPr id="7" name="Title 1">
            <a:extLst>
              <a:ext uri="{FF2B5EF4-FFF2-40B4-BE49-F238E27FC236}">
                <a16:creationId xmlns:a16="http://schemas.microsoft.com/office/drawing/2014/main" id="{1F12D1F2-B7C2-C04E-A931-D97677C25C78}"/>
              </a:ext>
            </a:extLst>
          </p:cNvPr>
          <p:cNvSpPr>
            <a:spLocks noGrp="1"/>
          </p:cNvSpPr>
          <p:nvPr>
            <p:ph type="title" hasCustomPrompt="1"/>
          </p:nvPr>
        </p:nvSpPr>
        <p:spPr>
          <a:xfrm>
            <a:off x="958392" y="2650524"/>
            <a:ext cx="3856853" cy="694460"/>
          </a:xfrm>
          <a:prstGeom prst="rect">
            <a:avLst/>
          </a:prstGeom>
        </p:spPr>
        <p:txBody>
          <a:bodyPr anchor="b">
            <a:normAutofit/>
          </a:bodyPr>
          <a:lstStyle>
            <a:lvl1pPr>
              <a:defRPr sz="3000">
                <a:solidFill>
                  <a:srgbClr val="565A5C"/>
                </a:solidFill>
                <a:latin typeface="Arial" panose="020B0604020202020204" pitchFamily="34" charset="0"/>
                <a:cs typeface="Arial" panose="020B0604020202020204" pitchFamily="34" charset="0"/>
              </a:defRPr>
            </a:lvl1pPr>
          </a:lstStyle>
          <a:p>
            <a:r>
              <a:rPr lang="en-US"/>
              <a:t>Section Heading</a:t>
            </a:r>
            <a:endParaRPr lang="en-CA"/>
          </a:p>
        </p:txBody>
      </p:sp>
      <p:sp>
        <p:nvSpPr>
          <p:cNvPr id="8" name="Text Placeholder 12">
            <a:extLst>
              <a:ext uri="{FF2B5EF4-FFF2-40B4-BE49-F238E27FC236}">
                <a16:creationId xmlns:a16="http://schemas.microsoft.com/office/drawing/2014/main" id="{CAC76A26-BE83-F74F-A4F6-8D3564C84DE5}"/>
              </a:ext>
            </a:extLst>
          </p:cNvPr>
          <p:cNvSpPr>
            <a:spLocks noGrp="1"/>
          </p:cNvSpPr>
          <p:nvPr>
            <p:ph type="body" sz="quarter" idx="10" hasCustomPrompt="1"/>
          </p:nvPr>
        </p:nvSpPr>
        <p:spPr>
          <a:xfrm>
            <a:off x="958392" y="3524394"/>
            <a:ext cx="4653863" cy="822095"/>
          </a:xfrm>
          <a:prstGeom prst="rect">
            <a:avLst/>
          </a:prstGeom>
        </p:spPr>
        <p:txBody>
          <a:bodyPr/>
          <a:lstStyle>
            <a:lvl1pPr marL="0" indent="0">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Section Sub Head</a:t>
            </a:r>
            <a:endParaRPr lang="en-CA"/>
          </a:p>
        </p:txBody>
      </p:sp>
      <p:cxnSp>
        <p:nvCxnSpPr>
          <p:cNvPr id="9" name="Straight Connector 8">
            <a:extLst>
              <a:ext uri="{FF2B5EF4-FFF2-40B4-BE49-F238E27FC236}">
                <a16:creationId xmlns:a16="http://schemas.microsoft.com/office/drawing/2014/main" id="{EFE1DD1C-B268-5E49-8DCF-673879543962}"/>
              </a:ext>
            </a:extLst>
          </p:cNvPr>
          <p:cNvCxnSpPr/>
          <p:nvPr userDrawn="1"/>
        </p:nvCxnSpPr>
        <p:spPr>
          <a:xfrm>
            <a:off x="1024810" y="3398477"/>
            <a:ext cx="676532" cy="0"/>
          </a:xfrm>
          <a:prstGeom prst="line">
            <a:avLst/>
          </a:prstGeom>
          <a:ln w="63500">
            <a:solidFill>
              <a:srgbClr val="AFA1FF"/>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0CF70818-73BA-A348-8082-0DC383E6F6D3}"/>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lumMod val="50000"/>
                    <a:alpha val="50000"/>
                  </a:schemeClr>
                </a:solidFill>
                <a:effectLst/>
                <a:latin typeface="Arial" panose="020B0604020202020204" pitchFamily="34" charset="0"/>
                <a:cs typeface="Arial" panose="020B0604020202020204" pitchFamily="34" charset="0"/>
              </a:rPr>
              <a:t>D2L Confidential   |   © 2019 D2L Corporation</a:t>
            </a:r>
          </a:p>
        </p:txBody>
      </p:sp>
    </p:spTree>
    <p:extLst>
      <p:ext uri="{BB962C8B-B14F-4D97-AF65-F5344CB8AC3E}">
        <p14:creationId xmlns:p14="http://schemas.microsoft.com/office/powerpoint/2010/main" val="168176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046B7-8C6B-46C9-834D-BAE24C5A01B5}"/>
              </a:ext>
            </a:extLst>
          </p:cNvPr>
          <p:cNvSpPr>
            <a:spLocks noGrp="1"/>
          </p:cNvSpPr>
          <p:nvPr>
            <p:ph type="ctrTitle"/>
          </p:nvPr>
        </p:nvSpPr>
        <p:spPr>
          <a:xfrm>
            <a:off x="1143000" y="841375"/>
            <a:ext cx="6858000" cy="17907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21F6703-2B28-47E3-9D57-D81B1639EC49}"/>
              </a:ext>
            </a:extLst>
          </p:cNvPr>
          <p:cNvSpPr>
            <a:spLocks noGrp="1"/>
          </p:cNvSpPr>
          <p:nvPr>
            <p:ph type="subTitle" idx="1"/>
          </p:nvPr>
        </p:nvSpPr>
        <p:spPr>
          <a:xfrm>
            <a:off x="1143000" y="2701925"/>
            <a:ext cx="6858000" cy="1241425"/>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38161291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Sub-section Title - Amethyst">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8CEAE029-55BD-D247-BFE3-8961FC185FCF}"/>
              </a:ext>
            </a:extLst>
          </p:cNvPr>
          <p:cNvCxnSpPr>
            <a:cxnSpLocks/>
          </p:cNvCxnSpPr>
          <p:nvPr userDrawn="1"/>
        </p:nvCxnSpPr>
        <p:spPr>
          <a:xfrm>
            <a:off x="957470" y="3431443"/>
            <a:ext cx="8186530" cy="0"/>
          </a:xfrm>
          <a:prstGeom prst="line">
            <a:avLst/>
          </a:prstGeom>
          <a:ln w="63500">
            <a:solidFill>
              <a:srgbClr val="AFA1FF"/>
            </a:solidFil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4D056E61-58D8-CE40-B684-1E0F25C7075F}"/>
              </a:ext>
            </a:extLst>
          </p:cNvPr>
          <p:cNvSpPr>
            <a:spLocks noGrp="1"/>
          </p:cNvSpPr>
          <p:nvPr>
            <p:ph type="title" hasCustomPrompt="1"/>
          </p:nvPr>
        </p:nvSpPr>
        <p:spPr>
          <a:xfrm>
            <a:off x="4329678" y="2663224"/>
            <a:ext cx="3856853" cy="694460"/>
          </a:xfrm>
          <a:prstGeom prst="rect">
            <a:avLst/>
          </a:prstGeom>
        </p:spPr>
        <p:txBody>
          <a:bodyPr anchor="b">
            <a:normAutofit/>
          </a:bodyPr>
          <a:lstStyle>
            <a:lvl1pPr algn="r">
              <a:defRPr sz="3000">
                <a:solidFill>
                  <a:srgbClr val="565A5C"/>
                </a:solidFill>
                <a:latin typeface="Arial" panose="020B0604020202020204" pitchFamily="34" charset="0"/>
                <a:cs typeface="Arial" panose="020B0604020202020204" pitchFamily="34" charset="0"/>
              </a:defRPr>
            </a:lvl1pPr>
          </a:lstStyle>
          <a:p>
            <a:r>
              <a:rPr lang="en-US"/>
              <a:t>Sub-section Heading</a:t>
            </a:r>
            <a:endParaRPr lang="en-CA"/>
          </a:p>
        </p:txBody>
      </p:sp>
      <p:sp>
        <p:nvSpPr>
          <p:cNvPr id="12" name="Text Placeholder 12">
            <a:extLst>
              <a:ext uri="{FF2B5EF4-FFF2-40B4-BE49-F238E27FC236}">
                <a16:creationId xmlns:a16="http://schemas.microsoft.com/office/drawing/2014/main" id="{A6E77DD3-21EF-8B49-AACF-59C0793C3D20}"/>
              </a:ext>
            </a:extLst>
          </p:cNvPr>
          <p:cNvSpPr>
            <a:spLocks noGrp="1"/>
          </p:cNvSpPr>
          <p:nvPr>
            <p:ph type="body" sz="quarter" idx="10" hasCustomPrompt="1"/>
          </p:nvPr>
        </p:nvSpPr>
        <p:spPr>
          <a:xfrm>
            <a:off x="3532668" y="3537094"/>
            <a:ext cx="4653863" cy="822095"/>
          </a:xfrm>
          <a:prstGeom prst="rect">
            <a:avLst/>
          </a:prstGeom>
        </p:spPr>
        <p:txBody>
          <a:bodyPr/>
          <a:lstStyle>
            <a:lvl1pPr marL="0" indent="0" algn="r">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Sub-section Sub Head</a:t>
            </a:r>
            <a:endParaRPr lang="en-CA"/>
          </a:p>
        </p:txBody>
      </p:sp>
    </p:spTree>
    <p:extLst>
      <p:ext uri="{BB962C8B-B14F-4D97-AF65-F5344CB8AC3E}">
        <p14:creationId xmlns:p14="http://schemas.microsoft.com/office/powerpoint/2010/main" val="43455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General Content - Amethy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AA08E-5058-914A-8032-B364D9E96B0B}"/>
              </a:ext>
            </a:extLst>
          </p:cNvPr>
          <p:cNvSpPr>
            <a:spLocks noGrp="1"/>
          </p:cNvSpPr>
          <p:nvPr>
            <p:ph type="title" hasCustomPrompt="1"/>
          </p:nvPr>
        </p:nvSpPr>
        <p:spPr>
          <a:xfrm>
            <a:off x="244602" y="209836"/>
            <a:ext cx="7646670" cy="539972"/>
          </a:xfrm>
          <a:prstGeom prst="rect">
            <a:avLst/>
          </a:prstGeom>
        </p:spPr>
        <p:txBody>
          <a:bodyPr/>
          <a:lstStyle>
            <a:lvl1pPr>
              <a:defRPr sz="3000">
                <a:solidFill>
                  <a:schemeClr val="tx1">
                    <a:lumMod val="65000"/>
                    <a:lumOff val="35000"/>
                  </a:schemeClr>
                </a:solidFill>
              </a:defRPr>
            </a:lvl1pPr>
          </a:lstStyle>
          <a:p>
            <a:r>
              <a:rPr lang="en-US"/>
              <a:t>Header</a:t>
            </a:r>
            <a:endParaRPr lang="en-CA"/>
          </a:p>
        </p:txBody>
      </p:sp>
      <p:cxnSp>
        <p:nvCxnSpPr>
          <p:cNvPr id="4" name="Straight Connector 3">
            <a:extLst>
              <a:ext uri="{FF2B5EF4-FFF2-40B4-BE49-F238E27FC236}">
                <a16:creationId xmlns:a16="http://schemas.microsoft.com/office/drawing/2014/main" id="{ADDD606C-C699-3F47-9E59-69B03C5B2A97}"/>
              </a:ext>
            </a:extLst>
          </p:cNvPr>
          <p:cNvCxnSpPr/>
          <p:nvPr userDrawn="1"/>
        </p:nvCxnSpPr>
        <p:spPr>
          <a:xfrm>
            <a:off x="316150" y="747069"/>
            <a:ext cx="676532" cy="0"/>
          </a:xfrm>
          <a:prstGeom prst="line">
            <a:avLst/>
          </a:prstGeom>
          <a:ln w="63500">
            <a:solidFill>
              <a:srgbClr val="AFA1FF"/>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51C3AB58-E42D-3D4E-830A-BF7ADDD4D28B}"/>
              </a:ext>
            </a:extLst>
          </p:cNvPr>
          <p:cNvSpPr>
            <a:spLocks noGrp="1"/>
          </p:cNvSpPr>
          <p:nvPr>
            <p:ph type="body" sz="quarter" idx="10" hasCustomPrompt="1"/>
          </p:nvPr>
        </p:nvSpPr>
        <p:spPr>
          <a:xfrm>
            <a:off x="244602" y="1078611"/>
            <a:ext cx="8597646" cy="3511677"/>
          </a:xfrm>
          <a:prstGeom prst="rect">
            <a:avLst/>
          </a:prstGeo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346441479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Screenshot - Amethy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B72F7-1E75-E947-8382-9591193CC216}"/>
              </a:ext>
            </a:extLst>
          </p:cNvPr>
          <p:cNvSpPr>
            <a:spLocks noGrp="1"/>
          </p:cNvSpPr>
          <p:nvPr>
            <p:ph type="title" hasCustomPrompt="1"/>
          </p:nvPr>
        </p:nvSpPr>
        <p:spPr>
          <a:xfrm>
            <a:off x="594612" y="1099752"/>
            <a:ext cx="2340612" cy="352561"/>
          </a:xfrm>
          <a:prstGeom prst="rect">
            <a:avLst/>
          </a:prstGeom>
        </p:spPr>
        <p:txBody>
          <a:bodyPr anchor="b"/>
          <a:lstStyle>
            <a:lvl1pPr>
              <a:defRPr sz="2250">
                <a:solidFill>
                  <a:schemeClr val="tx1">
                    <a:lumMod val="65000"/>
                    <a:lumOff val="35000"/>
                  </a:schemeClr>
                </a:solidFill>
              </a:defRPr>
            </a:lvl1pPr>
          </a:lstStyle>
          <a:p>
            <a:r>
              <a:rPr lang="en-US"/>
              <a:t>Header</a:t>
            </a:r>
            <a:endParaRPr lang="en-CA"/>
          </a:p>
        </p:txBody>
      </p:sp>
      <p:cxnSp>
        <p:nvCxnSpPr>
          <p:cNvPr id="7" name="Straight Connector 6">
            <a:extLst>
              <a:ext uri="{FF2B5EF4-FFF2-40B4-BE49-F238E27FC236}">
                <a16:creationId xmlns:a16="http://schemas.microsoft.com/office/drawing/2014/main" id="{33B9A9F0-5B0A-884B-A9A7-DB8D794686DF}"/>
              </a:ext>
            </a:extLst>
          </p:cNvPr>
          <p:cNvCxnSpPr>
            <a:cxnSpLocks/>
          </p:cNvCxnSpPr>
          <p:nvPr userDrawn="1"/>
        </p:nvCxnSpPr>
        <p:spPr>
          <a:xfrm>
            <a:off x="0" y="1623158"/>
            <a:ext cx="2953512" cy="0"/>
          </a:xfrm>
          <a:prstGeom prst="line">
            <a:avLst/>
          </a:prstGeom>
          <a:ln w="63500">
            <a:solidFill>
              <a:srgbClr val="AFA1FF"/>
            </a:solidFill>
          </a:ln>
        </p:spPr>
        <p:style>
          <a:lnRef idx="1">
            <a:schemeClr val="accent1"/>
          </a:lnRef>
          <a:fillRef idx="0">
            <a:schemeClr val="accent1"/>
          </a:fillRef>
          <a:effectRef idx="0">
            <a:schemeClr val="accent1"/>
          </a:effectRef>
          <a:fontRef idx="minor">
            <a:schemeClr val="tx1"/>
          </a:fontRef>
        </p:style>
      </p:cxnSp>
      <p:sp>
        <p:nvSpPr>
          <p:cNvPr id="11" name="Text Placeholder 29">
            <a:extLst>
              <a:ext uri="{FF2B5EF4-FFF2-40B4-BE49-F238E27FC236}">
                <a16:creationId xmlns:a16="http://schemas.microsoft.com/office/drawing/2014/main" id="{AD544ADA-7495-914C-B04D-8EB43FFBF524}"/>
              </a:ext>
            </a:extLst>
          </p:cNvPr>
          <p:cNvSpPr>
            <a:spLocks noGrp="1"/>
          </p:cNvSpPr>
          <p:nvPr>
            <p:ph type="body" sz="quarter" idx="15" hasCustomPrompt="1"/>
          </p:nvPr>
        </p:nvSpPr>
        <p:spPr>
          <a:xfrm>
            <a:off x="612900" y="1821436"/>
            <a:ext cx="2340612" cy="2320791"/>
          </a:xfrm>
          <a:prstGeom prst="rect">
            <a:avLst/>
          </a:prstGeom>
        </p:spPr>
        <p:txBody>
          <a:bodyPr/>
          <a:lstStyle>
            <a:lvl1pPr marL="0" indent="0" algn="l">
              <a:lnSpc>
                <a:spcPct val="100000"/>
              </a:lnSpc>
              <a:spcBef>
                <a:spcPts val="0"/>
              </a:spcBef>
              <a:buNone/>
              <a:defRPr sz="1350" b="0">
                <a:solidFill>
                  <a:schemeClr val="tx1">
                    <a:lumMod val="65000"/>
                    <a:lumOff val="35000"/>
                  </a:schemeClr>
                </a:solidFill>
              </a:defRPr>
            </a:lvl1pPr>
          </a:lstStyle>
          <a:p>
            <a:pPr lvl="0"/>
            <a:r>
              <a:rPr lang="en-CA"/>
              <a:t>Point one</a:t>
            </a:r>
          </a:p>
          <a:p>
            <a:pPr lvl="0"/>
            <a:endParaRPr lang="en-CA"/>
          </a:p>
          <a:p>
            <a:pPr lvl="0"/>
            <a:r>
              <a:rPr lang="en-CA"/>
              <a:t>Point two</a:t>
            </a:r>
          </a:p>
          <a:p>
            <a:pPr lvl="0"/>
            <a:endParaRPr lang="en-CA"/>
          </a:p>
          <a:p>
            <a:pPr lvl="0"/>
            <a:r>
              <a:rPr lang="en-CA"/>
              <a:t>Point three</a:t>
            </a:r>
          </a:p>
        </p:txBody>
      </p:sp>
    </p:spTree>
    <p:extLst>
      <p:ext uri="{BB962C8B-B14F-4D97-AF65-F5344CB8AC3E}">
        <p14:creationId xmlns:p14="http://schemas.microsoft.com/office/powerpoint/2010/main" val="416495900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Content - Amethyst">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3AE06BDD-7794-C140-9856-9787C015710D}"/>
              </a:ext>
            </a:extLst>
          </p:cNvPr>
          <p:cNvGrpSpPr/>
          <p:nvPr userDrawn="1"/>
        </p:nvGrpSpPr>
        <p:grpSpPr>
          <a:xfrm>
            <a:off x="4572245" y="852013"/>
            <a:ext cx="4570598" cy="4301356"/>
            <a:chOff x="6096326" y="1136017"/>
            <a:chExt cx="6094131" cy="5735141"/>
          </a:xfrm>
        </p:grpSpPr>
        <p:pic>
          <p:nvPicPr>
            <p:cNvPr id="4" name="Picture 2" descr="A screenshot of a cell phone&#10;&#10;Description generated with very high confidence">
              <a:extLst>
                <a:ext uri="{FF2B5EF4-FFF2-40B4-BE49-F238E27FC236}">
                  <a16:creationId xmlns:a16="http://schemas.microsoft.com/office/drawing/2014/main" id="{AA666C1B-D1DF-B64F-B1BA-2B58FE80766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15" r="15980" b="7010"/>
            <a:stretch/>
          </p:blipFill>
          <p:spPr>
            <a:xfrm>
              <a:off x="6096326" y="1136017"/>
              <a:ext cx="6094131" cy="5735141"/>
            </a:xfrm>
            <a:prstGeom prst="rect">
              <a:avLst/>
            </a:prstGeom>
          </p:spPr>
        </p:pic>
        <p:sp>
          <p:nvSpPr>
            <p:cNvPr id="5" name="Rectangle 4">
              <a:extLst>
                <a:ext uri="{FF2B5EF4-FFF2-40B4-BE49-F238E27FC236}">
                  <a16:creationId xmlns:a16="http://schemas.microsoft.com/office/drawing/2014/main" id="{DB777375-CA18-9646-863F-FC1149C24D9D}"/>
                </a:ext>
              </a:extLst>
            </p:cNvPr>
            <p:cNvSpPr/>
            <p:nvPr/>
          </p:nvSpPr>
          <p:spPr>
            <a:xfrm>
              <a:off x="11737908" y="1580370"/>
              <a:ext cx="135115" cy="13098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6" name="Rectangle 5">
              <a:extLst>
                <a:ext uri="{FF2B5EF4-FFF2-40B4-BE49-F238E27FC236}">
                  <a16:creationId xmlns:a16="http://schemas.microsoft.com/office/drawing/2014/main" id="{AA65BB58-51FC-454D-AD06-4540C7DF2600}"/>
                </a:ext>
              </a:extLst>
            </p:cNvPr>
            <p:cNvSpPr/>
            <p:nvPr/>
          </p:nvSpPr>
          <p:spPr>
            <a:xfrm>
              <a:off x="10288335" y="3938094"/>
              <a:ext cx="195753" cy="13772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pic>
        <p:nvPicPr>
          <p:cNvPr id="9" name="Picture 8">
            <a:extLst>
              <a:ext uri="{FF2B5EF4-FFF2-40B4-BE49-F238E27FC236}">
                <a16:creationId xmlns:a16="http://schemas.microsoft.com/office/drawing/2014/main" id="{2173AAD5-A187-439E-BD3A-633B63664798}"/>
              </a:ext>
            </a:extLst>
          </p:cNvPr>
          <p:cNvPicPr>
            <a:picLocks noChangeAspect="1"/>
          </p:cNvPicPr>
          <p:nvPr userDrawn="1"/>
        </p:nvPicPr>
        <p:blipFill rotWithShape="1">
          <a:blip r:embed="rId3"/>
          <a:srcRect l="15985" r="16672"/>
          <a:stretch/>
        </p:blipFill>
        <p:spPr>
          <a:xfrm>
            <a:off x="4801213" y="1105229"/>
            <a:ext cx="4311991" cy="3305494"/>
          </a:xfrm>
          <a:prstGeom prst="rect">
            <a:avLst/>
          </a:prstGeom>
        </p:spPr>
      </p:pic>
      <p:sp>
        <p:nvSpPr>
          <p:cNvPr id="7" name="Google Shape;2739;p512">
            <a:extLst>
              <a:ext uri="{FF2B5EF4-FFF2-40B4-BE49-F238E27FC236}">
                <a16:creationId xmlns:a16="http://schemas.microsoft.com/office/drawing/2014/main" id="{053320C6-A16D-A642-ABE1-193536B97CE1}"/>
              </a:ext>
            </a:extLst>
          </p:cNvPr>
          <p:cNvSpPr/>
          <p:nvPr userDrawn="1"/>
        </p:nvSpPr>
        <p:spPr>
          <a:xfrm flipH="1">
            <a:off x="0" y="2653"/>
            <a:ext cx="5756571" cy="5142173"/>
          </a:xfrm>
          <a:custGeom>
            <a:avLst/>
            <a:gdLst>
              <a:gd name="connsiteX0" fmla="*/ 2684207 w 8273880"/>
              <a:gd name="connsiteY0" fmla="*/ 0 h 6902245"/>
              <a:gd name="connsiteX1" fmla="*/ 7779149 w 8273880"/>
              <a:gd name="connsiteY1" fmla="*/ 0 h 6902245"/>
              <a:gd name="connsiteX2" fmla="*/ 8273845 w 8273880"/>
              <a:gd name="connsiteY2" fmla="*/ 6902245 h 6902245"/>
              <a:gd name="connsiteX3" fmla="*/ 1312607 w 8273880"/>
              <a:gd name="connsiteY3" fmla="*/ 6902245 h 6902245"/>
              <a:gd name="connsiteX4" fmla="*/ 0 w 8273880"/>
              <a:gd name="connsiteY4" fmla="*/ 4572000 h 6902245"/>
              <a:gd name="connsiteX5" fmla="*/ 2684207 w 8273880"/>
              <a:gd name="connsiteY5" fmla="*/ 0 h 6902245"/>
              <a:gd name="connsiteX0" fmla="*/ 2684207 w 7779149"/>
              <a:gd name="connsiteY0" fmla="*/ 0 h 6902245"/>
              <a:gd name="connsiteX1" fmla="*/ 7779149 w 7779149"/>
              <a:gd name="connsiteY1" fmla="*/ 0 h 6902245"/>
              <a:gd name="connsiteX2" fmla="*/ 7775240 w 7779149"/>
              <a:gd name="connsiteY2" fmla="*/ 6891479 h 6902245"/>
              <a:gd name="connsiteX3" fmla="*/ 1312607 w 7779149"/>
              <a:gd name="connsiteY3" fmla="*/ 6902245 h 6902245"/>
              <a:gd name="connsiteX4" fmla="*/ 0 w 7779149"/>
              <a:gd name="connsiteY4" fmla="*/ 4572000 h 6902245"/>
              <a:gd name="connsiteX5" fmla="*/ 2684207 w 7779149"/>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9149" h="6902245" extrusionOk="0">
                <a:moveTo>
                  <a:pt x="2684207" y="0"/>
                </a:moveTo>
                <a:lnTo>
                  <a:pt x="7779149" y="0"/>
                </a:lnTo>
                <a:cubicBezTo>
                  <a:pt x="7774233" y="2300748"/>
                  <a:pt x="7780156" y="4590731"/>
                  <a:pt x="7775240" y="6891479"/>
                </a:cubicBezTo>
                <a:lnTo>
                  <a:pt x="1312607" y="6902245"/>
                </a:lnTo>
                <a:lnTo>
                  <a:pt x="0" y="4572000"/>
                </a:lnTo>
                <a:lnTo>
                  <a:pt x="2684207" y="0"/>
                </a:lnTo>
                <a:close/>
              </a:path>
            </a:pathLst>
          </a:custGeom>
          <a:solidFill>
            <a:srgbClr val="00D2ED"/>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sp>
        <p:nvSpPr>
          <p:cNvPr id="8" name="Google Shape;2777;p515">
            <a:extLst>
              <a:ext uri="{FF2B5EF4-FFF2-40B4-BE49-F238E27FC236}">
                <a16:creationId xmlns:a16="http://schemas.microsoft.com/office/drawing/2014/main" id="{06BC8B7C-75A7-3F49-830D-6AE5583E47F6}"/>
              </a:ext>
            </a:extLst>
          </p:cNvPr>
          <p:cNvSpPr/>
          <p:nvPr userDrawn="1"/>
        </p:nvSpPr>
        <p:spPr>
          <a:xfrm flipH="1">
            <a:off x="-77821" y="11196"/>
            <a:ext cx="5657910" cy="5142173"/>
          </a:xfrm>
          <a:custGeom>
            <a:avLst/>
            <a:gdLst>
              <a:gd name="connsiteX0" fmla="*/ 2684207 w 8273864"/>
              <a:gd name="connsiteY0" fmla="*/ 0 h 6902245"/>
              <a:gd name="connsiteX1" fmla="*/ 7378097 w 8273864"/>
              <a:gd name="connsiteY1" fmla="*/ 0 h 6902245"/>
              <a:gd name="connsiteX2" fmla="*/ 8273845 w 8273864"/>
              <a:gd name="connsiteY2" fmla="*/ 6902245 h 6902245"/>
              <a:gd name="connsiteX3" fmla="*/ 1312607 w 8273864"/>
              <a:gd name="connsiteY3" fmla="*/ 6902245 h 6902245"/>
              <a:gd name="connsiteX4" fmla="*/ 0 w 8273864"/>
              <a:gd name="connsiteY4" fmla="*/ 4572000 h 6902245"/>
              <a:gd name="connsiteX5" fmla="*/ 2684207 w 8273864"/>
              <a:gd name="connsiteY5" fmla="*/ 0 h 6902245"/>
              <a:gd name="connsiteX0" fmla="*/ 2684207 w 7407140"/>
              <a:gd name="connsiteY0" fmla="*/ 0 h 6902245"/>
              <a:gd name="connsiteX1" fmla="*/ 7378097 w 7407140"/>
              <a:gd name="connsiteY1" fmla="*/ 0 h 6902245"/>
              <a:gd name="connsiteX2" fmla="*/ 7406705 w 7407140"/>
              <a:gd name="connsiteY2" fmla="*/ 6891479 h 6902245"/>
              <a:gd name="connsiteX3" fmla="*/ 1312607 w 7407140"/>
              <a:gd name="connsiteY3" fmla="*/ 6902245 h 6902245"/>
              <a:gd name="connsiteX4" fmla="*/ 0 w 7407140"/>
              <a:gd name="connsiteY4" fmla="*/ 4572000 h 6902245"/>
              <a:gd name="connsiteX5" fmla="*/ 2684207 w 7407140"/>
              <a:gd name="connsiteY5" fmla="*/ 0 h 6902245"/>
              <a:gd name="connsiteX0" fmla="*/ 2684207 w 7378097"/>
              <a:gd name="connsiteY0" fmla="*/ 0 h 6902245"/>
              <a:gd name="connsiteX1" fmla="*/ 7378097 w 7378097"/>
              <a:gd name="connsiteY1" fmla="*/ 0 h 6902245"/>
              <a:gd name="connsiteX2" fmla="*/ 7374187 w 7378097"/>
              <a:gd name="connsiteY2" fmla="*/ 6891480 h 6902245"/>
              <a:gd name="connsiteX3" fmla="*/ 1312607 w 7378097"/>
              <a:gd name="connsiteY3" fmla="*/ 6902245 h 6902245"/>
              <a:gd name="connsiteX4" fmla="*/ 0 w 7378097"/>
              <a:gd name="connsiteY4" fmla="*/ 4572000 h 6902245"/>
              <a:gd name="connsiteX5" fmla="*/ 2684207 w 7378097"/>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78097" h="6902245" extrusionOk="0">
                <a:moveTo>
                  <a:pt x="2684207" y="0"/>
                </a:moveTo>
                <a:lnTo>
                  <a:pt x="7378097" y="0"/>
                </a:lnTo>
                <a:cubicBezTo>
                  <a:pt x="7373181" y="2300748"/>
                  <a:pt x="7379103" y="4590732"/>
                  <a:pt x="7374187" y="6891480"/>
                </a:cubicBezTo>
                <a:lnTo>
                  <a:pt x="1312607" y="6902245"/>
                </a:lnTo>
                <a:lnTo>
                  <a:pt x="0" y="4572000"/>
                </a:lnTo>
                <a:lnTo>
                  <a:pt x="2684207" y="0"/>
                </a:lnTo>
                <a:close/>
              </a:path>
            </a:pathLst>
          </a:custGeom>
          <a:solidFill>
            <a:schemeClr val="bg1"/>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sp>
        <p:nvSpPr>
          <p:cNvPr id="2" name="Title 1">
            <a:extLst>
              <a:ext uri="{FF2B5EF4-FFF2-40B4-BE49-F238E27FC236}">
                <a16:creationId xmlns:a16="http://schemas.microsoft.com/office/drawing/2014/main" id="{CE14401A-74C2-5A44-95BE-34E1626D625E}"/>
              </a:ext>
            </a:extLst>
          </p:cNvPr>
          <p:cNvSpPr>
            <a:spLocks noGrp="1"/>
          </p:cNvSpPr>
          <p:nvPr>
            <p:ph type="title" hasCustomPrompt="1"/>
          </p:nvPr>
        </p:nvSpPr>
        <p:spPr>
          <a:xfrm>
            <a:off x="594613" y="1246766"/>
            <a:ext cx="2868389" cy="509583"/>
          </a:xfrm>
          <a:prstGeom prst="rect">
            <a:avLst/>
          </a:prstGeom>
        </p:spPr>
        <p:txBody>
          <a:bodyPr/>
          <a:lstStyle>
            <a:lvl1pPr>
              <a:defRPr sz="2550">
                <a:solidFill>
                  <a:schemeClr val="tx1">
                    <a:lumMod val="65000"/>
                    <a:lumOff val="35000"/>
                  </a:schemeClr>
                </a:solidFill>
              </a:defRPr>
            </a:lvl1pPr>
          </a:lstStyle>
          <a:p>
            <a:r>
              <a:rPr lang="en-US"/>
              <a:t>Header</a:t>
            </a:r>
            <a:endParaRPr lang="en-CA"/>
          </a:p>
        </p:txBody>
      </p:sp>
      <p:sp>
        <p:nvSpPr>
          <p:cNvPr id="22" name="TextBox 21">
            <a:extLst>
              <a:ext uri="{FF2B5EF4-FFF2-40B4-BE49-F238E27FC236}">
                <a16:creationId xmlns:a16="http://schemas.microsoft.com/office/drawing/2014/main" id="{744EA00D-FD94-7043-BC67-C0C90334582E}"/>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lumMod val="50000"/>
                    <a:alpha val="50000"/>
                  </a:schemeClr>
                </a:solidFill>
                <a:effectLst/>
                <a:latin typeface="Arial" panose="020B0604020202020204" pitchFamily="34" charset="0"/>
                <a:cs typeface="Arial" panose="020B0604020202020204" pitchFamily="34" charset="0"/>
              </a:rPr>
              <a:t>D2L Confidential   |   © 2020 D2L Corporation</a:t>
            </a:r>
          </a:p>
        </p:txBody>
      </p:sp>
      <p:sp>
        <p:nvSpPr>
          <p:cNvPr id="24" name="Text Placeholder 23">
            <a:extLst>
              <a:ext uri="{FF2B5EF4-FFF2-40B4-BE49-F238E27FC236}">
                <a16:creationId xmlns:a16="http://schemas.microsoft.com/office/drawing/2014/main" id="{401D2FEA-61E2-294E-BFFA-E550C13E7BF3}"/>
              </a:ext>
            </a:extLst>
          </p:cNvPr>
          <p:cNvSpPr>
            <a:spLocks noGrp="1"/>
          </p:cNvSpPr>
          <p:nvPr>
            <p:ph type="body" sz="quarter" idx="10" hasCustomPrompt="1"/>
          </p:nvPr>
        </p:nvSpPr>
        <p:spPr>
          <a:xfrm>
            <a:off x="609675" y="1954590"/>
            <a:ext cx="3665791" cy="1354304"/>
          </a:xfrm>
          <a:prstGeom prst="rect">
            <a:avLst/>
          </a:prstGeom>
        </p:spPr>
        <p:txBody>
          <a:bodyPr/>
          <a:lstStyle>
            <a:lvl1pPr marL="0" indent="0">
              <a:buNone/>
              <a:defRPr sz="12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Body Copy</a:t>
            </a:r>
            <a:endParaRPr lang="en-CA"/>
          </a:p>
        </p:txBody>
      </p:sp>
    </p:spTree>
    <p:extLst>
      <p:ext uri="{BB962C8B-B14F-4D97-AF65-F5344CB8AC3E}">
        <p14:creationId xmlns:p14="http://schemas.microsoft.com/office/powerpoint/2010/main" val="300059332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Section Title - Celestine">
    <p:bg>
      <p:bgPr>
        <a:solidFill>
          <a:srgbClr val="29A6FF"/>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FF1E6240-EDE4-5747-B336-D15788471BF3}"/>
              </a:ext>
            </a:extLst>
          </p:cNvPr>
          <p:cNvSpPr txBox="1"/>
          <p:nvPr userDrawn="1"/>
        </p:nvSpPr>
        <p:spPr>
          <a:xfrm>
            <a:off x="118008" y="4806109"/>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sp>
        <p:nvSpPr>
          <p:cNvPr id="11" name="Google Shape;2713;p510">
            <a:extLst>
              <a:ext uri="{FF2B5EF4-FFF2-40B4-BE49-F238E27FC236}">
                <a16:creationId xmlns:a16="http://schemas.microsoft.com/office/drawing/2014/main" id="{87AC56E9-6853-1E45-AA93-E93E9A874731}"/>
              </a:ext>
            </a:extLst>
          </p:cNvPr>
          <p:cNvSpPr/>
          <p:nvPr userDrawn="1"/>
        </p:nvSpPr>
        <p:spPr>
          <a:xfrm flipH="1">
            <a:off x="-21771"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bg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pic>
        <p:nvPicPr>
          <p:cNvPr id="6" name="Picture 5">
            <a:extLst>
              <a:ext uri="{FF2B5EF4-FFF2-40B4-BE49-F238E27FC236}">
                <a16:creationId xmlns:a16="http://schemas.microsoft.com/office/drawing/2014/main" id="{E3BE31D4-B079-4365-8DF3-9B9376EB30E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
        <p:nvSpPr>
          <p:cNvPr id="7" name="Title 1">
            <a:extLst>
              <a:ext uri="{FF2B5EF4-FFF2-40B4-BE49-F238E27FC236}">
                <a16:creationId xmlns:a16="http://schemas.microsoft.com/office/drawing/2014/main" id="{1F12D1F2-B7C2-C04E-A931-D97677C25C78}"/>
              </a:ext>
            </a:extLst>
          </p:cNvPr>
          <p:cNvSpPr>
            <a:spLocks noGrp="1"/>
          </p:cNvSpPr>
          <p:nvPr>
            <p:ph type="title" hasCustomPrompt="1"/>
          </p:nvPr>
        </p:nvSpPr>
        <p:spPr>
          <a:xfrm>
            <a:off x="958392" y="2650524"/>
            <a:ext cx="3856853" cy="694460"/>
          </a:xfrm>
          <a:prstGeom prst="rect">
            <a:avLst/>
          </a:prstGeom>
        </p:spPr>
        <p:txBody>
          <a:bodyPr anchor="b">
            <a:normAutofit/>
          </a:bodyPr>
          <a:lstStyle>
            <a:lvl1pPr>
              <a:defRPr sz="3000">
                <a:solidFill>
                  <a:srgbClr val="565A5C"/>
                </a:solidFill>
                <a:latin typeface="Arial" panose="020B0604020202020204" pitchFamily="34" charset="0"/>
                <a:cs typeface="Arial" panose="020B0604020202020204" pitchFamily="34" charset="0"/>
              </a:defRPr>
            </a:lvl1pPr>
          </a:lstStyle>
          <a:p>
            <a:r>
              <a:rPr lang="en-US"/>
              <a:t>Section Heading</a:t>
            </a:r>
            <a:endParaRPr lang="en-CA"/>
          </a:p>
        </p:txBody>
      </p:sp>
      <p:sp>
        <p:nvSpPr>
          <p:cNvPr id="8" name="Text Placeholder 12">
            <a:extLst>
              <a:ext uri="{FF2B5EF4-FFF2-40B4-BE49-F238E27FC236}">
                <a16:creationId xmlns:a16="http://schemas.microsoft.com/office/drawing/2014/main" id="{CAC76A26-BE83-F74F-A4F6-8D3564C84DE5}"/>
              </a:ext>
            </a:extLst>
          </p:cNvPr>
          <p:cNvSpPr>
            <a:spLocks noGrp="1"/>
          </p:cNvSpPr>
          <p:nvPr>
            <p:ph type="body" sz="quarter" idx="10" hasCustomPrompt="1"/>
          </p:nvPr>
        </p:nvSpPr>
        <p:spPr>
          <a:xfrm>
            <a:off x="958392" y="3524394"/>
            <a:ext cx="4653863" cy="822095"/>
          </a:xfrm>
          <a:prstGeom prst="rect">
            <a:avLst/>
          </a:prstGeom>
        </p:spPr>
        <p:txBody>
          <a:bodyPr/>
          <a:lstStyle>
            <a:lvl1pPr marL="0" indent="0">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Section Sub Head</a:t>
            </a:r>
            <a:endParaRPr lang="en-CA"/>
          </a:p>
        </p:txBody>
      </p:sp>
      <p:cxnSp>
        <p:nvCxnSpPr>
          <p:cNvPr id="9" name="Straight Connector 8">
            <a:extLst>
              <a:ext uri="{FF2B5EF4-FFF2-40B4-BE49-F238E27FC236}">
                <a16:creationId xmlns:a16="http://schemas.microsoft.com/office/drawing/2014/main" id="{EFE1DD1C-B268-5E49-8DCF-673879543962}"/>
              </a:ext>
            </a:extLst>
          </p:cNvPr>
          <p:cNvCxnSpPr/>
          <p:nvPr userDrawn="1"/>
        </p:nvCxnSpPr>
        <p:spPr>
          <a:xfrm>
            <a:off x="1024810" y="3398477"/>
            <a:ext cx="676532" cy="0"/>
          </a:xfrm>
          <a:prstGeom prst="line">
            <a:avLst/>
          </a:prstGeom>
          <a:ln w="63500">
            <a:solidFill>
              <a:srgbClr val="29A6FF"/>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0CF70818-73BA-A348-8082-0DC383E6F6D3}"/>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lumMod val="50000"/>
                    <a:alpha val="50000"/>
                  </a:schemeClr>
                </a:solidFill>
                <a:effectLst/>
                <a:latin typeface="Arial" panose="020B0604020202020204" pitchFamily="34" charset="0"/>
                <a:cs typeface="Arial" panose="020B0604020202020204" pitchFamily="34" charset="0"/>
              </a:rPr>
              <a:t>D2L Confidential   |   © 2020 D2L Corporation</a:t>
            </a:r>
          </a:p>
        </p:txBody>
      </p:sp>
    </p:spTree>
    <p:extLst>
      <p:ext uri="{BB962C8B-B14F-4D97-AF65-F5344CB8AC3E}">
        <p14:creationId xmlns:p14="http://schemas.microsoft.com/office/powerpoint/2010/main" val="2765034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Sub-section Title - Celestine">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8CEAE029-55BD-D247-BFE3-8961FC185FCF}"/>
              </a:ext>
            </a:extLst>
          </p:cNvPr>
          <p:cNvCxnSpPr>
            <a:cxnSpLocks/>
          </p:cNvCxnSpPr>
          <p:nvPr userDrawn="1"/>
        </p:nvCxnSpPr>
        <p:spPr>
          <a:xfrm>
            <a:off x="957470" y="3431443"/>
            <a:ext cx="8186530" cy="0"/>
          </a:xfrm>
          <a:prstGeom prst="line">
            <a:avLst/>
          </a:prstGeom>
          <a:ln w="63500">
            <a:solidFill>
              <a:srgbClr val="29A6FF"/>
            </a:solidFil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4D056E61-58D8-CE40-B684-1E0F25C7075F}"/>
              </a:ext>
            </a:extLst>
          </p:cNvPr>
          <p:cNvSpPr>
            <a:spLocks noGrp="1"/>
          </p:cNvSpPr>
          <p:nvPr>
            <p:ph type="title" hasCustomPrompt="1"/>
          </p:nvPr>
        </p:nvSpPr>
        <p:spPr>
          <a:xfrm>
            <a:off x="4329678" y="2663224"/>
            <a:ext cx="3856853" cy="694460"/>
          </a:xfrm>
          <a:prstGeom prst="rect">
            <a:avLst/>
          </a:prstGeom>
        </p:spPr>
        <p:txBody>
          <a:bodyPr anchor="b">
            <a:normAutofit/>
          </a:bodyPr>
          <a:lstStyle>
            <a:lvl1pPr algn="r">
              <a:defRPr sz="3000">
                <a:solidFill>
                  <a:srgbClr val="565A5C"/>
                </a:solidFill>
                <a:latin typeface="Arial" panose="020B0604020202020204" pitchFamily="34" charset="0"/>
                <a:cs typeface="Arial" panose="020B0604020202020204" pitchFamily="34" charset="0"/>
              </a:defRPr>
            </a:lvl1pPr>
          </a:lstStyle>
          <a:p>
            <a:r>
              <a:rPr lang="en-US"/>
              <a:t>Sub-section Heading</a:t>
            </a:r>
            <a:endParaRPr lang="en-CA"/>
          </a:p>
        </p:txBody>
      </p:sp>
      <p:sp>
        <p:nvSpPr>
          <p:cNvPr id="12" name="Text Placeholder 12">
            <a:extLst>
              <a:ext uri="{FF2B5EF4-FFF2-40B4-BE49-F238E27FC236}">
                <a16:creationId xmlns:a16="http://schemas.microsoft.com/office/drawing/2014/main" id="{A6E77DD3-21EF-8B49-AACF-59C0793C3D20}"/>
              </a:ext>
            </a:extLst>
          </p:cNvPr>
          <p:cNvSpPr>
            <a:spLocks noGrp="1"/>
          </p:cNvSpPr>
          <p:nvPr>
            <p:ph type="body" sz="quarter" idx="10" hasCustomPrompt="1"/>
          </p:nvPr>
        </p:nvSpPr>
        <p:spPr>
          <a:xfrm>
            <a:off x="3532668" y="3537094"/>
            <a:ext cx="4653863" cy="822095"/>
          </a:xfrm>
          <a:prstGeom prst="rect">
            <a:avLst/>
          </a:prstGeom>
        </p:spPr>
        <p:txBody>
          <a:bodyPr/>
          <a:lstStyle>
            <a:lvl1pPr marL="0" indent="0" algn="r">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Sub-section Sub Head</a:t>
            </a:r>
            <a:endParaRPr lang="en-CA"/>
          </a:p>
        </p:txBody>
      </p:sp>
    </p:spTree>
    <p:extLst>
      <p:ext uri="{BB962C8B-B14F-4D97-AF65-F5344CB8AC3E}">
        <p14:creationId xmlns:p14="http://schemas.microsoft.com/office/powerpoint/2010/main" val="3172362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General Content - Celest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AA08E-5058-914A-8032-B364D9E96B0B}"/>
              </a:ext>
            </a:extLst>
          </p:cNvPr>
          <p:cNvSpPr>
            <a:spLocks noGrp="1"/>
          </p:cNvSpPr>
          <p:nvPr>
            <p:ph type="title" hasCustomPrompt="1"/>
          </p:nvPr>
        </p:nvSpPr>
        <p:spPr>
          <a:xfrm>
            <a:off x="244602" y="209836"/>
            <a:ext cx="7646670" cy="539972"/>
          </a:xfrm>
          <a:prstGeom prst="rect">
            <a:avLst/>
          </a:prstGeom>
        </p:spPr>
        <p:txBody>
          <a:bodyPr/>
          <a:lstStyle>
            <a:lvl1pPr>
              <a:defRPr sz="3000">
                <a:solidFill>
                  <a:schemeClr val="tx1">
                    <a:lumMod val="65000"/>
                    <a:lumOff val="35000"/>
                  </a:schemeClr>
                </a:solidFill>
              </a:defRPr>
            </a:lvl1pPr>
          </a:lstStyle>
          <a:p>
            <a:r>
              <a:rPr lang="en-US"/>
              <a:t>Header</a:t>
            </a:r>
            <a:endParaRPr lang="en-CA"/>
          </a:p>
        </p:txBody>
      </p:sp>
      <p:cxnSp>
        <p:nvCxnSpPr>
          <p:cNvPr id="4" name="Straight Connector 3">
            <a:extLst>
              <a:ext uri="{FF2B5EF4-FFF2-40B4-BE49-F238E27FC236}">
                <a16:creationId xmlns:a16="http://schemas.microsoft.com/office/drawing/2014/main" id="{ADDD606C-C699-3F47-9E59-69B03C5B2A97}"/>
              </a:ext>
            </a:extLst>
          </p:cNvPr>
          <p:cNvCxnSpPr/>
          <p:nvPr userDrawn="1"/>
        </p:nvCxnSpPr>
        <p:spPr>
          <a:xfrm>
            <a:off x="316150" y="747069"/>
            <a:ext cx="676532" cy="0"/>
          </a:xfrm>
          <a:prstGeom prst="line">
            <a:avLst/>
          </a:prstGeom>
          <a:ln w="63500">
            <a:solidFill>
              <a:srgbClr val="00B0F0"/>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51C3AB58-E42D-3D4E-830A-BF7ADDD4D28B}"/>
              </a:ext>
            </a:extLst>
          </p:cNvPr>
          <p:cNvSpPr>
            <a:spLocks noGrp="1"/>
          </p:cNvSpPr>
          <p:nvPr>
            <p:ph type="body" sz="quarter" idx="10" hasCustomPrompt="1"/>
          </p:nvPr>
        </p:nvSpPr>
        <p:spPr>
          <a:xfrm>
            <a:off x="244602" y="1078611"/>
            <a:ext cx="8597646" cy="3511677"/>
          </a:xfrm>
          <a:prstGeom prst="rect">
            <a:avLst/>
          </a:prstGeo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296852773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Screenshot - Celest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B72F7-1E75-E947-8382-9591193CC216}"/>
              </a:ext>
            </a:extLst>
          </p:cNvPr>
          <p:cNvSpPr>
            <a:spLocks noGrp="1"/>
          </p:cNvSpPr>
          <p:nvPr>
            <p:ph type="title" hasCustomPrompt="1"/>
          </p:nvPr>
        </p:nvSpPr>
        <p:spPr>
          <a:xfrm>
            <a:off x="594612" y="1099752"/>
            <a:ext cx="2340612" cy="352561"/>
          </a:xfrm>
          <a:prstGeom prst="rect">
            <a:avLst/>
          </a:prstGeom>
        </p:spPr>
        <p:txBody>
          <a:bodyPr anchor="b"/>
          <a:lstStyle>
            <a:lvl1pPr>
              <a:defRPr sz="2250">
                <a:solidFill>
                  <a:schemeClr val="tx1">
                    <a:lumMod val="65000"/>
                    <a:lumOff val="35000"/>
                  </a:schemeClr>
                </a:solidFill>
              </a:defRPr>
            </a:lvl1pPr>
          </a:lstStyle>
          <a:p>
            <a:r>
              <a:rPr lang="en-US"/>
              <a:t>Header</a:t>
            </a:r>
            <a:endParaRPr lang="en-CA"/>
          </a:p>
        </p:txBody>
      </p:sp>
      <p:cxnSp>
        <p:nvCxnSpPr>
          <p:cNvPr id="7" name="Straight Connector 6">
            <a:extLst>
              <a:ext uri="{FF2B5EF4-FFF2-40B4-BE49-F238E27FC236}">
                <a16:creationId xmlns:a16="http://schemas.microsoft.com/office/drawing/2014/main" id="{33B9A9F0-5B0A-884B-A9A7-DB8D794686DF}"/>
              </a:ext>
            </a:extLst>
          </p:cNvPr>
          <p:cNvCxnSpPr>
            <a:cxnSpLocks/>
          </p:cNvCxnSpPr>
          <p:nvPr userDrawn="1"/>
        </p:nvCxnSpPr>
        <p:spPr>
          <a:xfrm>
            <a:off x="0" y="1623158"/>
            <a:ext cx="2953512" cy="0"/>
          </a:xfrm>
          <a:prstGeom prst="line">
            <a:avLst/>
          </a:prstGeom>
          <a:ln w="63500">
            <a:solidFill>
              <a:srgbClr val="29A6FF"/>
            </a:solidFill>
          </a:ln>
        </p:spPr>
        <p:style>
          <a:lnRef idx="1">
            <a:schemeClr val="accent1"/>
          </a:lnRef>
          <a:fillRef idx="0">
            <a:schemeClr val="accent1"/>
          </a:fillRef>
          <a:effectRef idx="0">
            <a:schemeClr val="accent1"/>
          </a:effectRef>
          <a:fontRef idx="minor">
            <a:schemeClr val="tx1"/>
          </a:fontRef>
        </p:style>
      </p:cxnSp>
      <p:sp>
        <p:nvSpPr>
          <p:cNvPr id="11" name="Text Placeholder 29">
            <a:extLst>
              <a:ext uri="{FF2B5EF4-FFF2-40B4-BE49-F238E27FC236}">
                <a16:creationId xmlns:a16="http://schemas.microsoft.com/office/drawing/2014/main" id="{AD544ADA-7495-914C-B04D-8EB43FFBF524}"/>
              </a:ext>
            </a:extLst>
          </p:cNvPr>
          <p:cNvSpPr>
            <a:spLocks noGrp="1"/>
          </p:cNvSpPr>
          <p:nvPr>
            <p:ph type="body" sz="quarter" idx="15" hasCustomPrompt="1"/>
          </p:nvPr>
        </p:nvSpPr>
        <p:spPr>
          <a:xfrm>
            <a:off x="612900" y="1821436"/>
            <a:ext cx="2340612" cy="2320791"/>
          </a:xfrm>
          <a:prstGeom prst="rect">
            <a:avLst/>
          </a:prstGeom>
        </p:spPr>
        <p:txBody>
          <a:bodyPr/>
          <a:lstStyle>
            <a:lvl1pPr marL="0" indent="0" algn="l">
              <a:lnSpc>
                <a:spcPct val="100000"/>
              </a:lnSpc>
              <a:spcBef>
                <a:spcPts val="0"/>
              </a:spcBef>
              <a:buNone/>
              <a:defRPr sz="1350" b="0">
                <a:solidFill>
                  <a:schemeClr val="tx1">
                    <a:lumMod val="65000"/>
                    <a:lumOff val="35000"/>
                  </a:schemeClr>
                </a:solidFill>
              </a:defRPr>
            </a:lvl1pPr>
          </a:lstStyle>
          <a:p>
            <a:pPr lvl="0"/>
            <a:r>
              <a:rPr lang="en-CA"/>
              <a:t>Point one</a:t>
            </a:r>
          </a:p>
          <a:p>
            <a:pPr lvl="0"/>
            <a:endParaRPr lang="en-CA"/>
          </a:p>
          <a:p>
            <a:pPr lvl="0"/>
            <a:r>
              <a:rPr lang="en-CA"/>
              <a:t>Point two</a:t>
            </a:r>
          </a:p>
          <a:p>
            <a:pPr lvl="0"/>
            <a:endParaRPr lang="en-CA"/>
          </a:p>
          <a:p>
            <a:pPr lvl="0"/>
            <a:r>
              <a:rPr lang="en-CA"/>
              <a:t>Point three</a:t>
            </a:r>
          </a:p>
        </p:txBody>
      </p:sp>
    </p:spTree>
    <p:extLst>
      <p:ext uri="{BB962C8B-B14F-4D97-AF65-F5344CB8AC3E}">
        <p14:creationId xmlns:p14="http://schemas.microsoft.com/office/powerpoint/2010/main" val="339342323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Content - Celestin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C3693E4-9E68-3347-B6FC-E3901E36D4A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266428" y="0"/>
            <a:ext cx="7877573" cy="5146152"/>
          </a:xfrm>
          <a:prstGeom prst="rect">
            <a:avLst/>
          </a:prstGeom>
        </p:spPr>
      </p:pic>
      <p:sp>
        <p:nvSpPr>
          <p:cNvPr id="7" name="Google Shape;2739;p512">
            <a:extLst>
              <a:ext uri="{FF2B5EF4-FFF2-40B4-BE49-F238E27FC236}">
                <a16:creationId xmlns:a16="http://schemas.microsoft.com/office/drawing/2014/main" id="{053320C6-A16D-A642-ABE1-193536B97CE1}"/>
              </a:ext>
            </a:extLst>
          </p:cNvPr>
          <p:cNvSpPr/>
          <p:nvPr userDrawn="1"/>
        </p:nvSpPr>
        <p:spPr>
          <a:xfrm flipH="1">
            <a:off x="0" y="2653"/>
            <a:ext cx="5756571" cy="5142173"/>
          </a:xfrm>
          <a:custGeom>
            <a:avLst/>
            <a:gdLst>
              <a:gd name="connsiteX0" fmla="*/ 2684207 w 8273880"/>
              <a:gd name="connsiteY0" fmla="*/ 0 h 6902245"/>
              <a:gd name="connsiteX1" fmla="*/ 7779149 w 8273880"/>
              <a:gd name="connsiteY1" fmla="*/ 0 h 6902245"/>
              <a:gd name="connsiteX2" fmla="*/ 8273845 w 8273880"/>
              <a:gd name="connsiteY2" fmla="*/ 6902245 h 6902245"/>
              <a:gd name="connsiteX3" fmla="*/ 1312607 w 8273880"/>
              <a:gd name="connsiteY3" fmla="*/ 6902245 h 6902245"/>
              <a:gd name="connsiteX4" fmla="*/ 0 w 8273880"/>
              <a:gd name="connsiteY4" fmla="*/ 4572000 h 6902245"/>
              <a:gd name="connsiteX5" fmla="*/ 2684207 w 8273880"/>
              <a:gd name="connsiteY5" fmla="*/ 0 h 6902245"/>
              <a:gd name="connsiteX0" fmla="*/ 2684207 w 7779149"/>
              <a:gd name="connsiteY0" fmla="*/ 0 h 6902245"/>
              <a:gd name="connsiteX1" fmla="*/ 7779149 w 7779149"/>
              <a:gd name="connsiteY1" fmla="*/ 0 h 6902245"/>
              <a:gd name="connsiteX2" fmla="*/ 7775240 w 7779149"/>
              <a:gd name="connsiteY2" fmla="*/ 6891479 h 6902245"/>
              <a:gd name="connsiteX3" fmla="*/ 1312607 w 7779149"/>
              <a:gd name="connsiteY3" fmla="*/ 6902245 h 6902245"/>
              <a:gd name="connsiteX4" fmla="*/ 0 w 7779149"/>
              <a:gd name="connsiteY4" fmla="*/ 4572000 h 6902245"/>
              <a:gd name="connsiteX5" fmla="*/ 2684207 w 7779149"/>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9149" h="6902245" extrusionOk="0">
                <a:moveTo>
                  <a:pt x="2684207" y="0"/>
                </a:moveTo>
                <a:lnTo>
                  <a:pt x="7779149" y="0"/>
                </a:lnTo>
                <a:cubicBezTo>
                  <a:pt x="7774233" y="2300748"/>
                  <a:pt x="7780156" y="4590731"/>
                  <a:pt x="7775240" y="6891479"/>
                </a:cubicBezTo>
                <a:lnTo>
                  <a:pt x="1312607" y="6902245"/>
                </a:lnTo>
                <a:lnTo>
                  <a:pt x="0" y="4572000"/>
                </a:lnTo>
                <a:lnTo>
                  <a:pt x="2684207" y="0"/>
                </a:lnTo>
                <a:close/>
              </a:path>
            </a:pathLst>
          </a:custGeom>
          <a:solidFill>
            <a:srgbClr val="29A6FF"/>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sp>
        <p:nvSpPr>
          <p:cNvPr id="8" name="Google Shape;2777;p515">
            <a:extLst>
              <a:ext uri="{FF2B5EF4-FFF2-40B4-BE49-F238E27FC236}">
                <a16:creationId xmlns:a16="http://schemas.microsoft.com/office/drawing/2014/main" id="{06BC8B7C-75A7-3F49-830D-6AE5583E47F6}"/>
              </a:ext>
            </a:extLst>
          </p:cNvPr>
          <p:cNvSpPr/>
          <p:nvPr userDrawn="1"/>
        </p:nvSpPr>
        <p:spPr>
          <a:xfrm flipH="1">
            <a:off x="1" y="1327"/>
            <a:ext cx="5459792" cy="5142173"/>
          </a:xfrm>
          <a:custGeom>
            <a:avLst/>
            <a:gdLst>
              <a:gd name="connsiteX0" fmla="*/ 2684207 w 8273864"/>
              <a:gd name="connsiteY0" fmla="*/ 0 h 6902245"/>
              <a:gd name="connsiteX1" fmla="*/ 7378097 w 8273864"/>
              <a:gd name="connsiteY1" fmla="*/ 0 h 6902245"/>
              <a:gd name="connsiteX2" fmla="*/ 8273845 w 8273864"/>
              <a:gd name="connsiteY2" fmla="*/ 6902245 h 6902245"/>
              <a:gd name="connsiteX3" fmla="*/ 1312607 w 8273864"/>
              <a:gd name="connsiteY3" fmla="*/ 6902245 h 6902245"/>
              <a:gd name="connsiteX4" fmla="*/ 0 w 8273864"/>
              <a:gd name="connsiteY4" fmla="*/ 4572000 h 6902245"/>
              <a:gd name="connsiteX5" fmla="*/ 2684207 w 8273864"/>
              <a:gd name="connsiteY5" fmla="*/ 0 h 6902245"/>
              <a:gd name="connsiteX0" fmla="*/ 2684207 w 7407140"/>
              <a:gd name="connsiteY0" fmla="*/ 0 h 6902245"/>
              <a:gd name="connsiteX1" fmla="*/ 7378097 w 7407140"/>
              <a:gd name="connsiteY1" fmla="*/ 0 h 6902245"/>
              <a:gd name="connsiteX2" fmla="*/ 7406705 w 7407140"/>
              <a:gd name="connsiteY2" fmla="*/ 6891479 h 6902245"/>
              <a:gd name="connsiteX3" fmla="*/ 1312607 w 7407140"/>
              <a:gd name="connsiteY3" fmla="*/ 6902245 h 6902245"/>
              <a:gd name="connsiteX4" fmla="*/ 0 w 7407140"/>
              <a:gd name="connsiteY4" fmla="*/ 4572000 h 6902245"/>
              <a:gd name="connsiteX5" fmla="*/ 2684207 w 7407140"/>
              <a:gd name="connsiteY5" fmla="*/ 0 h 6902245"/>
              <a:gd name="connsiteX0" fmla="*/ 2684207 w 7378097"/>
              <a:gd name="connsiteY0" fmla="*/ 0 h 6902245"/>
              <a:gd name="connsiteX1" fmla="*/ 7378097 w 7378097"/>
              <a:gd name="connsiteY1" fmla="*/ 0 h 6902245"/>
              <a:gd name="connsiteX2" fmla="*/ 7374187 w 7378097"/>
              <a:gd name="connsiteY2" fmla="*/ 6891480 h 6902245"/>
              <a:gd name="connsiteX3" fmla="*/ 1312607 w 7378097"/>
              <a:gd name="connsiteY3" fmla="*/ 6902245 h 6902245"/>
              <a:gd name="connsiteX4" fmla="*/ 0 w 7378097"/>
              <a:gd name="connsiteY4" fmla="*/ 4572000 h 6902245"/>
              <a:gd name="connsiteX5" fmla="*/ 2684207 w 7378097"/>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78097" h="6902245" extrusionOk="0">
                <a:moveTo>
                  <a:pt x="2684207" y="0"/>
                </a:moveTo>
                <a:lnTo>
                  <a:pt x="7378097" y="0"/>
                </a:lnTo>
                <a:cubicBezTo>
                  <a:pt x="7373181" y="2300748"/>
                  <a:pt x="7379103" y="4590732"/>
                  <a:pt x="7374187" y="6891480"/>
                </a:cubicBezTo>
                <a:lnTo>
                  <a:pt x="1312607" y="6902245"/>
                </a:lnTo>
                <a:lnTo>
                  <a:pt x="0" y="4572000"/>
                </a:lnTo>
                <a:lnTo>
                  <a:pt x="2684207" y="0"/>
                </a:lnTo>
                <a:close/>
              </a:path>
            </a:pathLst>
          </a:custGeom>
          <a:solidFill>
            <a:schemeClr val="bg1"/>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pic>
        <p:nvPicPr>
          <p:cNvPr id="11" name="Picture 10">
            <a:extLst>
              <a:ext uri="{FF2B5EF4-FFF2-40B4-BE49-F238E27FC236}">
                <a16:creationId xmlns:a16="http://schemas.microsoft.com/office/drawing/2014/main" id="{B07CAB7C-F70C-BA49-82CE-5FDB2D2AFBA5}"/>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594612" y="484229"/>
            <a:ext cx="621000" cy="621000"/>
          </a:xfrm>
          <a:prstGeom prst="rect">
            <a:avLst/>
          </a:prstGeom>
        </p:spPr>
      </p:pic>
      <p:sp>
        <p:nvSpPr>
          <p:cNvPr id="2" name="Title 1">
            <a:extLst>
              <a:ext uri="{FF2B5EF4-FFF2-40B4-BE49-F238E27FC236}">
                <a16:creationId xmlns:a16="http://schemas.microsoft.com/office/drawing/2014/main" id="{CE14401A-74C2-5A44-95BE-34E1626D625E}"/>
              </a:ext>
            </a:extLst>
          </p:cNvPr>
          <p:cNvSpPr>
            <a:spLocks noGrp="1"/>
          </p:cNvSpPr>
          <p:nvPr>
            <p:ph type="title" hasCustomPrompt="1"/>
          </p:nvPr>
        </p:nvSpPr>
        <p:spPr>
          <a:xfrm>
            <a:off x="594613" y="1246766"/>
            <a:ext cx="2868389" cy="509583"/>
          </a:xfrm>
          <a:prstGeom prst="rect">
            <a:avLst/>
          </a:prstGeom>
        </p:spPr>
        <p:txBody>
          <a:bodyPr/>
          <a:lstStyle>
            <a:lvl1pPr>
              <a:defRPr sz="2550">
                <a:solidFill>
                  <a:schemeClr val="tx1">
                    <a:lumMod val="65000"/>
                    <a:lumOff val="35000"/>
                  </a:schemeClr>
                </a:solidFill>
              </a:defRPr>
            </a:lvl1pPr>
          </a:lstStyle>
          <a:p>
            <a:r>
              <a:rPr lang="en-US"/>
              <a:t>Header</a:t>
            </a:r>
            <a:endParaRPr lang="en-CA"/>
          </a:p>
        </p:txBody>
      </p:sp>
      <p:sp>
        <p:nvSpPr>
          <p:cNvPr id="22" name="TextBox 21">
            <a:extLst>
              <a:ext uri="{FF2B5EF4-FFF2-40B4-BE49-F238E27FC236}">
                <a16:creationId xmlns:a16="http://schemas.microsoft.com/office/drawing/2014/main" id="{744EA00D-FD94-7043-BC67-C0C90334582E}"/>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lumMod val="50000"/>
                    <a:alpha val="50000"/>
                  </a:schemeClr>
                </a:solidFill>
                <a:effectLst/>
                <a:latin typeface="Arial" panose="020B0604020202020204" pitchFamily="34" charset="0"/>
                <a:cs typeface="Arial" panose="020B0604020202020204" pitchFamily="34" charset="0"/>
              </a:rPr>
              <a:t>D2L Confidential   |   © 2019 D2L Corporation</a:t>
            </a:r>
          </a:p>
        </p:txBody>
      </p:sp>
      <p:sp>
        <p:nvSpPr>
          <p:cNvPr id="24" name="Text Placeholder 23">
            <a:extLst>
              <a:ext uri="{FF2B5EF4-FFF2-40B4-BE49-F238E27FC236}">
                <a16:creationId xmlns:a16="http://schemas.microsoft.com/office/drawing/2014/main" id="{401D2FEA-61E2-294E-BFFA-E550C13E7BF3}"/>
              </a:ext>
            </a:extLst>
          </p:cNvPr>
          <p:cNvSpPr>
            <a:spLocks noGrp="1"/>
          </p:cNvSpPr>
          <p:nvPr>
            <p:ph type="body" sz="quarter" idx="10" hasCustomPrompt="1"/>
          </p:nvPr>
        </p:nvSpPr>
        <p:spPr>
          <a:xfrm>
            <a:off x="609675" y="1954590"/>
            <a:ext cx="3665791" cy="1354304"/>
          </a:xfrm>
          <a:prstGeom prst="rect">
            <a:avLst/>
          </a:prstGeom>
        </p:spPr>
        <p:txBody>
          <a:bodyPr/>
          <a:lstStyle>
            <a:lvl1pPr marL="0" indent="0">
              <a:buNone/>
              <a:defRPr sz="12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Body Copy</a:t>
            </a:r>
            <a:endParaRPr lang="en-CA"/>
          </a:p>
        </p:txBody>
      </p:sp>
      <p:pic>
        <p:nvPicPr>
          <p:cNvPr id="12" name="Picture 11">
            <a:extLst>
              <a:ext uri="{FF2B5EF4-FFF2-40B4-BE49-F238E27FC236}">
                <a16:creationId xmlns:a16="http://schemas.microsoft.com/office/drawing/2014/main" id="{6394DF12-6067-3941-9F5A-F8469015E00C}"/>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246535837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Section Title - Cinnabar">
    <p:bg>
      <p:bgPr>
        <a:solidFill>
          <a:srgbClr val="FF6B70"/>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FF1E6240-EDE4-5747-B336-D15788471BF3}"/>
              </a:ext>
            </a:extLst>
          </p:cNvPr>
          <p:cNvSpPr txBox="1"/>
          <p:nvPr userDrawn="1"/>
        </p:nvSpPr>
        <p:spPr>
          <a:xfrm>
            <a:off x="118008" y="4806109"/>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sp>
        <p:nvSpPr>
          <p:cNvPr id="11" name="Google Shape;2713;p510">
            <a:extLst>
              <a:ext uri="{FF2B5EF4-FFF2-40B4-BE49-F238E27FC236}">
                <a16:creationId xmlns:a16="http://schemas.microsoft.com/office/drawing/2014/main" id="{87AC56E9-6853-1E45-AA93-E93E9A874731}"/>
              </a:ext>
            </a:extLst>
          </p:cNvPr>
          <p:cNvSpPr/>
          <p:nvPr userDrawn="1"/>
        </p:nvSpPr>
        <p:spPr>
          <a:xfrm flipH="1">
            <a:off x="-21771"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bg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pic>
        <p:nvPicPr>
          <p:cNvPr id="6" name="Picture 5">
            <a:extLst>
              <a:ext uri="{FF2B5EF4-FFF2-40B4-BE49-F238E27FC236}">
                <a16:creationId xmlns:a16="http://schemas.microsoft.com/office/drawing/2014/main" id="{E3BE31D4-B079-4365-8DF3-9B9376EB30E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
        <p:nvSpPr>
          <p:cNvPr id="7" name="Title 1">
            <a:extLst>
              <a:ext uri="{FF2B5EF4-FFF2-40B4-BE49-F238E27FC236}">
                <a16:creationId xmlns:a16="http://schemas.microsoft.com/office/drawing/2014/main" id="{1F12D1F2-B7C2-C04E-A931-D97677C25C78}"/>
              </a:ext>
            </a:extLst>
          </p:cNvPr>
          <p:cNvSpPr>
            <a:spLocks noGrp="1"/>
          </p:cNvSpPr>
          <p:nvPr>
            <p:ph type="title" hasCustomPrompt="1"/>
          </p:nvPr>
        </p:nvSpPr>
        <p:spPr>
          <a:xfrm>
            <a:off x="958392" y="2650524"/>
            <a:ext cx="3856853" cy="694460"/>
          </a:xfrm>
          <a:prstGeom prst="rect">
            <a:avLst/>
          </a:prstGeom>
        </p:spPr>
        <p:txBody>
          <a:bodyPr anchor="b">
            <a:normAutofit/>
          </a:bodyPr>
          <a:lstStyle>
            <a:lvl1pPr>
              <a:defRPr sz="3000">
                <a:solidFill>
                  <a:srgbClr val="565A5C"/>
                </a:solidFill>
                <a:latin typeface="Arial" panose="020B0604020202020204" pitchFamily="34" charset="0"/>
                <a:cs typeface="Arial" panose="020B0604020202020204" pitchFamily="34" charset="0"/>
              </a:defRPr>
            </a:lvl1pPr>
          </a:lstStyle>
          <a:p>
            <a:r>
              <a:rPr lang="en-US"/>
              <a:t>Section Heading</a:t>
            </a:r>
            <a:endParaRPr lang="en-CA"/>
          </a:p>
        </p:txBody>
      </p:sp>
      <p:sp>
        <p:nvSpPr>
          <p:cNvPr id="8" name="Text Placeholder 12">
            <a:extLst>
              <a:ext uri="{FF2B5EF4-FFF2-40B4-BE49-F238E27FC236}">
                <a16:creationId xmlns:a16="http://schemas.microsoft.com/office/drawing/2014/main" id="{CAC76A26-BE83-F74F-A4F6-8D3564C84DE5}"/>
              </a:ext>
            </a:extLst>
          </p:cNvPr>
          <p:cNvSpPr>
            <a:spLocks noGrp="1"/>
          </p:cNvSpPr>
          <p:nvPr>
            <p:ph type="body" sz="quarter" idx="10" hasCustomPrompt="1"/>
          </p:nvPr>
        </p:nvSpPr>
        <p:spPr>
          <a:xfrm>
            <a:off x="958392" y="3524394"/>
            <a:ext cx="4653863" cy="822095"/>
          </a:xfrm>
          <a:prstGeom prst="rect">
            <a:avLst/>
          </a:prstGeom>
        </p:spPr>
        <p:txBody>
          <a:bodyPr/>
          <a:lstStyle>
            <a:lvl1pPr marL="0" indent="0">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Section Sub Head</a:t>
            </a:r>
            <a:endParaRPr lang="en-CA"/>
          </a:p>
        </p:txBody>
      </p:sp>
      <p:cxnSp>
        <p:nvCxnSpPr>
          <p:cNvPr id="9" name="Straight Connector 8">
            <a:extLst>
              <a:ext uri="{FF2B5EF4-FFF2-40B4-BE49-F238E27FC236}">
                <a16:creationId xmlns:a16="http://schemas.microsoft.com/office/drawing/2014/main" id="{EFE1DD1C-B268-5E49-8DCF-673879543962}"/>
              </a:ext>
            </a:extLst>
          </p:cNvPr>
          <p:cNvCxnSpPr/>
          <p:nvPr userDrawn="1"/>
        </p:nvCxnSpPr>
        <p:spPr>
          <a:xfrm>
            <a:off x="1024810" y="3398477"/>
            <a:ext cx="676532" cy="0"/>
          </a:xfrm>
          <a:prstGeom prst="line">
            <a:avLst/>
          </a:prstGeom>
          <a:ln w="63500">
            <a:solidFill>
              <a:srgbClr val="FF6B70"/>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0CF70818-73BA-A348-8082-0DC383E6F6D3}"/>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lumMod val="50000"/>
                    <a:alpha val="50000"/>
                  </a:schemeClr>
                </a:solidFill>
                <a:effectLst/>
                <a:latin typeface="Arial" panose="020B0604020202020204" pitchFamily="34" charset="0"/>
                <a:cs typeface="Arial" panose="020B0604020202020204" pitchFamily="34" charset="0"/>
              </a:rPr>
              <a:t>D2L Confidential   |   © 2019 D2L Corporation</a:t>
            </a:r>
          </a:p>
        </p:txBody>
      </p:sp>
    </p:spTree>
    <p:extLst>
      <p:ext uri="{BB962C8B-B14F-4D97-AF65-F5344CB8AC3E}">
        <p14:creationId xmlns:p14="http://schemas.microsoft.com/office/powerpoint/2010/main" val="4236160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5_Title Slide">
    <p:bg>
      <p:bgPr>
        <a:solidFill>
          <a:schemeClr val="tx2"/>
        </a:solidFill>
        <a:effectLst/>
      </p:bgPr>
    </p:bg>
    <p:spTree>
      <p:nvGrpSpPr>
        <p:cNvPr id="1" name=""/>
        <p:cNvGrpSpPr/>
        <p:nvPr/>
      </p:nvGrpSpPr>
      <p:grpSpPr>
        <a:xfrm>
          <a:off x="0" y="0"/>
          <a:ext cx="0" cy="0"/>
          <a:chOff x="0" y="0"/>
          <a:chExt cx="0" cy="0"/>
        </a:xfrm>
      </p:grpSpPr>
      <p:sp>
        <p:nvSpPr>
          <p:cNvPr id="8" name="Text Placeholder 6">
            <a:extLst>
              <a:ext uri="{FF2B5EF4-FFF2-40B4-BE49-F238E27FC236}">
                <a16:creationId xmlns:a16="http://schemas.microsoft.com/office/drawing/2014/main" id="{446CEFB1-B3B9-2A4D-8B9E-1DE933521454}"/>
              </a:ext>
            </a:extLst>
          </p:cNvPr>
          <p:cNvSpPr>
            <a:spLocks noGrp="1"/>
          </p:cNvSpPr>
          <p:nvPr>
            <p:ph type="body" sz="quarter" idx="11" hasCustomPrompt="1"/>
          </p:nvPr>
        </p:nvSpPr>
        <p:spPr>
          <a:xfrm>
            <a:off x="5501156" y="2433251"/>
            <a:ext cx="2921634" cy="969496"/>
          </a:xfrm>
          <a:prstGeom prst="rect">
            <a:avLst/>
          </a:prstGeom>
          <a:noFill/>
          <a:ln w="57150" cap="sq">
            <a:noFill/>
            <a:miter lim="800000"/>
          </a:ln>
        </p:spPr>
        <p:txBody>
          <a:bodyPr wrap="none" lIns="274320" tIns="274320" rIns="274320" bIns="274320" anchor="b">
            <a:spAutoFit/>
          </a:bodyPr>
          <a:lstStyle>
            <a:lvl1pPr marL="0" indent="0" algn="r">
              <a:buNone/>
              <a:defRPr sz="3000" b="0">
                <a:solidFill>
                  <a:schemeClr val="bg1"/>
                </a:solidFill>
                <a:latin typeface="Arial" panose="020B0604020202020204" pitchFamily="34" charset="0"/>
                <a:cs typeface="Arial" panose="020B0604020202020204" pitchFamily="34" charset="0"/>
              </a:defRPr>
            </a:lvl1pPr>
          </a:lstStyle>
          <a:p>
            <a:pPr lvl="0"/>
            <a:r>
              <a:rPr lang="en-US"/>
              <a:t>Main Heading</a:t>
            </a:r>
          </a:p>
        </p:txBody>
      </p:sp>
      <p:sp>
        <p:nvSpPr>
          <p:cNvPr id="9" name="Rectangle 8">
            <a:extLst>
              <a:ext uri="{FF2B5EF4-FFF2-40B4-BE49-F238E27FC236}">
                <a16:creationId xmlns:a16="http://schemas.microsoft.com/office/drawing/2014/main" id="{0D03F8AD-821E-9140-89B0-E4D56C91A66B}"/>
              </a:ext>
            </a:extLst>
          </p:cNvPr>
          <p:cNvSpPr/>
          <p:nvPr userDrawn="1"/>
        </p:nvSpPr>
        <p:spPr>
          <a:xfrm>
            <a:off x="6894576" y="3734278"/>
            <a:ext cx="1291955" cy="696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Arial" panose="020B0604020202020204" pitchFamily="34" charset="0"/>
              <a:cs typeface="Arial" panose="020B0604020202020204" pitchFamily="34" charset="0"/>
            </a:endParaRPr>
          </a:p>
        </p:txBody>
      </p:sp>
      <p:sp>
        <p:nvSpPr>
          <p:cNvPr id="5" name="Text Placeholder 6">
            <a:extLst>
              <a:ext uri="{FF2B5EF4-FFF2-40B4-BE49-F238E27FC236}">
                <a16:creationId xmlns:a16="http://schemas.microsoft.com/office/drawing/2014/main" id="{DDFFDA72-313A-E246-BD25-B61383E0BC04}"/>
              </a:ext>
            </a:extLst>
          </p:cNvPr>
          <p:cNvSpPr>
            <a:spLocks noGrp="1"/>
          </p:cNvSpPr>
          <p:nvPr>
            <p:ph type="body" sz="quarter" idx="12" hasCustomPrompt="1"/>
          </p:nvPr>
        </p:nvSpPr>
        <p:spPr>
          <a:xfrm>
            <a:off x="6535094" y="3348551"/>
            <a:ext cx="1887696" cy="803297"/>
          </a:xfrm>
          <a:prstGeom prst="rect">
            <a:avLst/>
          </a:prstGeom>
          <a:noFill/>
          <a:ln w="57150" cap="sq">
            <a:noFill/>
            <a:miter lim="800000"/>
          </a:ln>
        </p:spPr>
        <p:txBody>
          <a:bodyPr wrap="none" lIns="274320" tIns="274320" rIns="274320" bIns="274320" anchor="b">
            <a:spAutoFit/>
          </a:bodyPr>
          <a:lstStyle>
            <a:lvl1pPr marL="0" indent="0" algn="r">
              <a:buNone/>
              <a:defRPr sz="1800" b="0">
                <a:solidFill>
                  <a:schemeClr val="bg1"/>
                </a:solidFill>
                <a:latin typeface="Arial" panose="020B0604020202020204" pitchFamily="34" charset="0"/>
                <a:cs typeface="Arial" panose="020B0604020202020204" pitchFamily="34" charset="0"/>
              </a:defRPr>
            </a:lvl1pPr>
          </a:lstStyle>
          <a:p>
            <a:pPr lvl="0"/>
            <a:r>
              <a:rPr lang="en-US"/>
              <a:t>Sub Heading</a:t>
            </a:r>
          </a:p>
        </p:txBody>
      </p:sp>
      <p:sp>
        <p:nvSpPr>
          <p:cNvPr id="6" name="Rectangle 5">
            <a:extLst>
              <a:ext uri="{FF2B5EF4-FFF2-40B4-BE49-F238E27FC236}">
                <a16:creationId xmlns:a16="http://schemas.microsoft.com/office/drawing/2014/main" id="{752F1AFD-5D20-4D62-B142-BCD313EB03CB}"/>
              </a:ext>
            </a:extLst>
          </p:cNvPr>
          <p:cNvSpPr/>
          <p:nvPr userDrawn="1"/>
        </p:nvSpPr>
        <p:spPr>
          <a:xfrm>
            <a:off x="957470" y="3431444"/>
            <a:ext cx="8186530" cy="104059"/>
          </a:xfrm>
          <a:prstGeom prst="rect">
            <a:avLst/>
          </a:prstGeom>
          <a:solidFill>
            <a:srgbClr val="FE6C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tx1"/>
              </a:solidFill>
            </a:endParaRPr>
          </a:p>
        </p:txBody>
      </p:sp>
      <p:pic>
        <p:nvPicPr>
          <p:cNvPr id="7" name="Picture 6">
            <a:extLst>
              <a:ext uri="{FF2B5EF4-FFF2-40B4-BE49-F238E27FC236}">
                <a16:creationId xmlns:a16="http://schemas.microsoft.com/office/drawing/2014/main" id="{80593C65-00FD-4E70-8B5A-39FF5E11DB6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3066769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Sub-section Title - Cinnabar">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8CEAE029-55BD-D247-BFE3-8961FC185FCF}"/>
              </a:ext>
            </a:extLst>
          </p:cNvPr>
          <p:cNvCxnSpPr>
            <a:cxnSpLocks/>
          </p:cNvCxnSpPr>
          <p:nvPr userDrawn="1"/>
        </p:nvCxnSpPr>
        <p:spPr>
          <a:xfrm>
            <a:off x="957470" y="3431443"/>
            <a:ext cx="8186530" cy="0"/>
          </a:xfrm>
          <a:prstGeom prst="line">
            <a:avLst/>
          </a:prstGeom>
          <a:ln w="63500">
            <a:solidFill>
              <a:srgbClr val="FF6B70"/>
            </a:solidFil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4D056E61-58D8-CE40-B684-1E0F25C7075F}"/>
              </a:ext>
            </a:extLst>
          </p:cNvPr>
          <p:cNvSpPr>
            <a:spLocks noGrp="1"/>
          </p:cNvSpPr>
          <p:nvPr>
            <p:ph type="title" hasCustomPrompt="1"/>
          </p:nvPr>
        </p:nvSpPr>
        <p:spPr>
          <a:xfrm>
            <a:off x="4329678" y="2663224"/>
            <a:ext cx="3856853" cy="694460"/>
          </a:xfrm>
          <a:prstGeom prst="rect">
            <a:avLst/>
          </a:prstGeom>
        </p:spPr>
        <p:txBody>
          <a:bodyPr anchor="b">
            <a:normAutofit/>
          </a:bodyPr>
          <a:lstStyle>
            <a:lvl1pPr algn="r">
              <a:defRPr sz="3000">
                <a:solidFill>
                  <a:srgbClr val="565A5C"/>
                </a:solidFill>
                <a:latin typeface="Arial" panose="020B0604020202020204" pitchFamily="34" charset="0"/>
                <a:cs typeface="Arial" panose="020B0604020202020204" pitchFamily="34" charset="0"/>
              </a:defRPr>
            </a:lvl1pPr>
          </a:lstStyle>
          <a:p>
            <a:r>
              <a:rPr lang="en-US"/>
              <a:t>Sub-section Heading</a:t>
            </a:r>
            <a:endParaRPr lang="en-CA"/>
          </a:p>
        </p:txBody>
      </p:sp>
      <p:sp>
        <p:nvSpPr>
          <p:cNvPr id="12" name="Text Placeholder 12">
            <a:extLst>
              <a:ext uri="{FF2B5EF4-FFF2-40B4-BE49-F238E27FC236}">
                <a16:creationId xmlns:a16="http://schemas.microsoft.com/office/drawing/2014/main" id="{A6E77DD3-21EF-8B49-AACF-59C0793C3D20}"/>
              </a:ext>
            </a:extLst>
          </p:cNvPr>
          <p:cNvSpPr>
            <a:spLocks noGrp="1"/>
          </p:cNvSpPr>
          <p:nvPr>
            <p:ph type="body" sz="quarter" idx="10" hasCustomPrompt="1"/>
          </p:nvPr>
        </p:nvSpPr>
        <p:spPr>
          <a:xfrm>
            <a:off x="3532668" y="3537094"/>
            <a:ext cx="4653863" cy="822095"/>
          </a:xfrm>
          <a:prstGeom prst="rect">
            <a:avLst/>
          </a:prstGeom>
        </p:spPr>
        <p:txBody>
          <a:bodyPr/>
          <a:lstStyle>
            <a:lvl1pPr marL="0" indent="0" algn="r">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Sub-section Sub Head</a:t>
            </a:r>
            <a:endParaRPr lang="en-CA"/>
          </a:p>
        </p:txBody>
      </p:sp>
    </p:spTree>
    <p:extLst>
      <p:ext uri="{BB962C8B-B14F-4D97-AF65-F5344CB8AC3E}">
        <p14:creationId xmlns:p14="http://schemas.microsoft.com/office/powerpoint/2010/main" val="1196720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General Content - Cinnaba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AA08E-5058-914A-8032-B364D9E96B0B}"/>
              </a:ext>
            </a:extLst>
          </p:cNvPr>
          <p:cNvSpPr>
            <a:spLocks noGrp="1"/>
          </p:cNvSpPr>
          <p:nvPr>
            <p:ph type="title" hasCustomPrompt="1"/>
          </p:nvPr>
        </p:nvSpPr>
        <p:spPr>
          <a:xfrm>
            <a:off x="244602" y="209836"/>
            <a:ext cx="7646670" cy="539972"/>
          </a:xfrm>
          <a:prstGeom prst="rect">
            <a:avLst/>
          </a:prstGeom>
        </p:spPr>
        <p:txBody>
          <a:bodyPr/>
          <a:lstStyle>
            <a:lvl1pPr>
              <a:defRPr sz="3000">
                <a:solidFill>
                  <a:schemeClr val="tx1">
                    <a:lumMod val="65000"/>
                    <a:lumOff val="35000"/>
                  </a:schemeClr>
                </a:solidFill>
              </a:defRPr>
            </a:lvl1pPr>
          </a:lstStyle>
          <a:p>
            <a:r>
              <a:rPr lang="en-US"/>
              <a:t>Header</a:t>
            </a:r>
            <a:endParaRPr lang="en-CA"/>
          </a:p>
        </p:txBody>
      </p:sp>
      <p:cxnSp>
        <p:nvCxnSpPr>
          <p:cNvPr id="4" name="Straight Connector 3">
            <a:extLst>
              <a:ext uri="{FF2B5EF4-FFF2-40B4-BE49-F238E27FC236}">
                <a16:creationId xmlns:a16="http://schemas.microsoft.com/office/drawing/2014/main" id="{ADDD606C-C699-3F47-9E59-69B03C5B2A97}"/>
              </a:ext>
            </a:extLst>
          </p:cNvPr>
          <p:cNvCxnSpPr/>
          <p:nvPr userDrawn="1"/>
        </p:nvCxnSpPr>
        <p:spPr>
          <a:xfrm>
            <a:off x="316150" y="747069"/>
            <a:ext cx="676532" cy="0"/>
          </a:xfrm>
          <a:prstGeom prst="line">
            <a:avLst/>
          </a:prstGeom>
          <a:ln w="63500">
            <a:solidFill>
              <a:srgbClr val="FF6B70"/>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51C3AB58-E42D-3D4E-830A-BF7ADDD4D28B}"/>
              </a:ext>
            </a:extLst>
          </p:cNvPr>
          <p:cNvSpPr>
            <a:spLocks noGrp="1"/>
          </p:cNvSpPr>
          <p:nvPr>
            <p:ph type="body" sz="quarter" idx="10" hasCustomPrompt="1"/>
          </p:nvPr>
        </p:nvSpPr>
        <p:spPr>
          <a:xfrm>
            <a:off x="244602" y="1078611"/>
            <a:ext cx="8597646" cy="3511677"/>
          </a:xfrm>
          <a:prstGeom prst="rect">
            <a:avLst/>
          </a:prstGeo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248226902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Screenshot - Cinnaba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B72F7-1E75-E947-8382-9591193CC216}"/>
              </a:ext>
            </a:extLst>
          </p:cNvPr>
          <p:cNvSpPr>
            <a:spLocks noGrp="1"/>
          </p:cNvSpPr>
          <p:nvPr>
            <p:ph type="title" hasCustomPrompt="1"/>
          </p:nvPr>
        </p:nvSpPr>
        <p:spPr>
          <a:xfrm>
            <a:off x="594612" y="1099752"/>
            <a:ext cx="2340612" cy="352561"/>
          </a:xfrm>
          <a:prstGeom prst="rect">
            <a:avLst/>
          </a:prstGeom>
        </p:spPr>
        <p:txBody>
          <a:bodyPr anchor="b"/>
          <a:lstStyle>
            <a:lvl1pPr>
              <a:defRPr sz="2250">
                <a:solidFill>
                  <a:schemeClr val="tx1">
                    <a:lumMod val="65000"/>
                    <a:lumOff val="35000"/>
                  </a:schemeClr>
                </a:solidFill>
              </a:defRPr>
            </a:lvl1pPr>
          </a:lstStyle>
          <a:p>
            <a:r>
              <a:rPr lang="en-US"/>
              <a:t>Header</a:t>
            </a:r>
            <a:endParaRPr lang="en-CA"/>
          </a:p>
        </p:txBody>
      </p:sp>
      <p:cxnSp>
        <p:nvCxnSpPr>
          <p:cNvPr id="7" name="Straight Connector 6">
            <a:extLst>
              <a:ext uri="{FF2B5EF4-FFF2-40B4-BE49-F238E27FC236}">
                <a16:creationId xmlns:a16="http://schemas.microsoft.com/office/drawing/2014/main" id="{33B9A9F0-5B0A-884B-A9A7-DB8D794686DF}"/>
              </a:ext>
            </a:extLst>
          </p:cNvPr>
          <p:cNvCxnSpPr>
            <a:cxnSpLocks/>
          </p:cNvCxnSpPr>
          <p:nvPr userDrawn="1"/>
        </p:nvCxnSpPr>
        <p:spPr>
          <a:xfrm>
            <a:off x="0" y="1623158"/>
            <a:ext cx="2953512" cy="0"/>
          </a:xfrm>
          <a:prstGeom prst="line">
            <a:avLst/>
          </a:prstGeom>
          <a:ln w="63500">
            <a:solidFill>
              <a:srgbClr val="FF6B70"/>
            </a:solidFill>
          </a:ln>
        </p:spPr>
        <p:style>
          <a:lnRef idx="1">
            <a:schemeClr val="accent1"/>
          </a:lnRef>
          <a:fillRef idx="0">
            <a:schemeClr val="accent1"/>
          </a:fillRef>
          <a:effectRef idx="0">
            <a:schemeClr val="accent1"/>
          </a:effectRef>
          <a:fontRef idx="minor">
            <a:schemeClr val="tx1"/>
          </a:fontRef>
        </p:style>
      </p:cxnSp>
      <p:sp>
        <p:nvSpPr>
          <p:cNvPr id="11" name="Text Placeholder 29">
            <a:extLst>
              <a:ext uri="{FF2B5EF4-FFF2-40B4-BE49-F238E27FC236}">
                <a16:creationId xmlns:a16="http://schemas.microsoft.com/office/drawing/2014/main" id="{AD544ADA-7495-914C-B04D-8EB43FFBF524}"/>
              </a:ext>
            </a:extLst>
          </p:cNvPr>
          <p:cNvSpPr>
            <a:spLocks noGrp="1"/>
          </p:cNvSpPr>
          <p:nvPr>
            <p:ph type="body" sz="quarter" idx="15" hasCustomPrompt="1"/>
          </p:nvPr>
        </p:nvSpPr>
        <p:spPr>
          <a:xfrm>
            <a:off x="612900" y="1821436"/>
            <a:ext cx="2340612" cy="2320791"/>
          </a:xfrm>
          <a:prstGeom prst="rect">
            <a:avLst/>
          </a:prstGeom>
        </p:spPr>
        <p:txBody>
          <a:bodyPr/>
          <a:lstStyle>
            <a:lvl1pPr marL="0" indent="0" algn="l">
              <a:lnSpc>
                <a:spcPct val="100000"/>
              </a:lnSpc>
              <a:spcBef>
                <a:spcPts val="0"/>
              </a:spcBef>
              <a:buNone/>
              <a:defRPr sz="1350" b="0">
                <a:solidFill>
                  <a:schemeClr val="tx1">
                    <a:lumMod val="65000"/>
                    <a:lumOff val="35000"/>
                  </a:schemeClr>
                </a:solidFill>
              </a:defRPr>
            </a:lvl1pPr>
          </a:lstStyle>
          <a:p>
            <a:pPr lvl="0"/>
            <a:r>
              <a:rPr lang="en-CA"/>
              <a:t>Point one</a:t>
            </a:r>
          </a:p>
          <a:p>
            <a:pPr lvl="0"/>
            <a:endParaRPr lang="en-CA"/>
          </a:p>
          <a:p>
            <a:pPr lvl="0"/>
            <a:r>
              <a:rPr lang="en-CA"/>
              <a:t>Point two</a:t>
            </a:r>
          </a:p>
          <a:p>
            <a:pPr lvl="0"/>
            <a:endParaRPr lang="en-CA"/>
          </a:p>
          <a:p>
            <a:pPr lvl="0"/>
            <a:r>
              <a:rPr lang="en-CA"/>
              <a:t>Point three</a:t>
            </a:r>
          </a:p>
        </p:txBody>
      </p:sp>
    </p:spTree>
    <p:extLst>
      <p:ext uri="{BB962C8B-B14F-4D97-AF65-F5344CB8AC3E}">
        <p14:creationId xmlns:p14="http://schemas.microsoft.com/office/powerpoint/2010/main" val="84752966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Content - Cinnabar">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D22F8C9-3B46-45B3-A960-A9B135FD4A02}"/>
              </a:ext>
            </a:extLst>
          </p:cNvPr>
          <p:cNvPicPr>
            <a:picLocks noChangeAspect="1"/>
          </p:cNvPicPr>
          <p:nvPr userDrawn="1"/>
        </p:nvPicPr>
        <p:blipFill>
          <a:blip r:embed="rId2"/>
          <a:stretch>
            <a:fillRect/>
          </a:stretch>
        </p:blipFill>
        <p:spPr>
          <a:xfrm>
            <a:off x="5546766" y="1283516"/>
            <a:ext cx="2488503" cy="3307230"/>
          </a:xfrm>
          <a:prstGeom prst="rect">
            <a:avLst/>
          </a:prstGeom>
        </p:spPr>
      </p:pic>
      <p:pic>
        <p:nvPicPr>
          <p:cNvPr id="2050" name="Picture 2" descr="https://southcentralus1-mediap.svc.ms/transform/thumbnail?provider=spo&amp;inputFormat=png&amp;cs=MDhlMTg4NzYtNjE3Ny00ODdlLWI4YjUtY2Y5NTBjMWU1OThjfFNQTw&amp;docid=https%3A%2F%2Fd2lmail.sharepoint.com%3A443%2F_api%2Fv2.0%2Fdrives%2Fb!LCLfhsByMkmHWIWunnUW3E4clhSmPI1DtG1Yu3-G2WwfVXjYzGfuSJsOQQtHVXYM%2Fitems%2F01K3WBTRDL2QZSPA3UNVDZETIROKYODLAO%3Fversion%3DPublished&amp;access_token=eyJ0eXAiOiJKV1QiLCJhbGciOiJub25lIn0.eyJhdWQiOiIwMDAwMDAwMy0wMDAwLTBmZjEtY2UwMC0wMDAwMDAwMDAwMDAvZDJsbWFpbC5zaGFyZXBvaW50LmNvbUA3NGJiY2E2ZC00MTBiLTQ1YjMtOWI1MS0yYTZhYTY0NzcwNzkiLCJpc3MiOiIwMDAwMDAwMy0wMDAwLTBmZjEtY2UwMC0wMDAwMDAwMDAwMDAiLCJuYmYiOiIxNTg5MjA3OTIwIiwiZXhwIjoiMTU4OTIyOTUyMCIsImVuZHBvaW50dXJsIjoiVGs4Slhab3VzQUVLNXA4ckdTWG43ZWRtaEJENHQyc1M3SnUvRWRCeHlRaz0iLCJlbmRwb2ludHVybExlbmd0aCI6IjExNCIsImlzbG9vcGJhY2siOiJUcnVlIiwiY2lkIjoiT1RRMk5UVXhPV1l0TWpBM05TMWlNREF3TFdRek9UVXRNMlE0TVRaaU1tSXpPVEExIiwidmVyIjoiaGFzaGVkcHJvb2Z0b2tlbiIsInNpdGVpZCI6Ik9EWmtaakl5TW1NdE56SmpNQzAwT1RNeUxUZzNOVGd0T0RWaFpUbGxOelV4Tm1SaiIsIm5hbWVpZCI6IjAjLmZ8bWVtYmVyc2hpcHx0bWNhdWxleUBkZXNpcmUybGVhcm4uY29tIiwibmlpIjoibWljcm9zb2Z0LnNoYXJlcG9pbnQiLCJpc3VzZXIiOiJ0cnVlIiwiY2FjaGVrZXkiOiIwaC5mfG1lbWJlcnNoaXB8MTAwM2JmZmQ4YTUxMzlhNkBsaXZlLmNvbSIsInR0IjoiMCIsInVzZVBlcnNpc3RlbnRDb29raWUiOiIyIn0.UUozUkRqekZnL1dkYlVRMWYyT1hCZ05xUGZ1Yy9jMHFDdFM5UzAzcVRxaz0&amp;encodeFailures=1&amp;srcWidth=&amp;srcHeight=&amp;width=1322&amp;height=1860&amp;action=Access">
            <a:extLst>
              <a:ext uri="{FF2B5EF4-FFF2-40B4-BE49-F238E27FC236}">
                <a16:creationId xmlns:a16="http://schemas.microsoft.com/office/drawing/2014/main" id="{BC4E608D-D088-48FD-9F37-D3833C94F0C0}"/>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388711" y="964281"/>
            <a:ext cx="2804615" cy="3945701"/>
          </a:xfrm>
          <a:prstGeom prst="rect">
            <a:avLst/>
          </a:prstGeom>
          <a:noFill/>
          <a:extLst>
            <a:ext uri="{909E8E84-426E-40DD-AFC4-6F175D3DCCD1}">
              <a14:hiddenFill xmlns:a14="http://schemas.microsoft.com/office/drawing/2010/main">
                <a:solidFill>
                  <a:srgbClr val="FFFFFF"/>
                </a:solidFill>
              </a14:hiddenFill>
            </a:ext>
          </a:extLst>
        </p:spPr>
      </p:pic>
      <p:sp>
        <p:nvSpPr>
          <p:cNvPr id="7" name="Google Shape;2739;p512">
            <a:extLst>
              <a:ext uri="{FF2B5EF4-FFF2-40B4-BE49-F238E27FC236}">
                <a16:creationId xmlns:a16="http://schemas.microsoft.com/office/drawing/2014/main" id="{053320C6-A16D-A642-ABE1-193536B97CE1}"/>
              </a:ext>
            </a:extLst>
          </p:cNvPr>
          <p:cNvSpPr/>
          <p:nvPr userDrawn="1"/>
        </p:nvSpPr>
        <p:spPr>
          <a:xfrm flipH="1">
            <a:off x="0" y="2653"/>
            <a:ext cx="5756571" cy="5142173"/>
          </a:xfrm>
          <a:custGeom>
            <a:avLst/>
            <a:gdLst>
              <a:gd name="connsiteX0" fmla="*/ 2684207 w 8273880"/>
              <a:gd name="connsiteY0" fmla="*/ 0 h 6902245"/>
              <a:gd name="connsiteX1" fmla="*/ 7779149 w 8273880"/>
              <a:gd name="connsiteY1" fmla="*/ 0 h 6902245"/>
              <a:gd name="connsiteX2" fmla="*/ 8273845 w 8273880"/>
              <a:gd name="connsiteY2" fmla="*/ 6902245 h 6902245"/>
              <a:gd name="connsiteX3" fmla="*/ 1312607 w 8273880"/>
              <a:gd name="connsiteY3" fmla="*/ 6902245 h 6902245"/>
              <a:gd name="connsiteX4" fmla="*/ 0 w 8273880"/>
              <a:gd name="connsiteY4" fmla="*/ 4572000 h 6902245"/>
              <a:gd name="connsiteX5" fmla="*/ 2684207 w 8273880"/>
              <a:gd name="connsiteY5" fmla="*/ 0 h 6902245"/>
              <a:gd name="connsiteX0" fmla="*/ 2684207 w 7779149"/>
              <a:gd name="connsiteY0" fmla="*/ 0 h 6902245"/>
              <a:gd name="connsiteX1" fmla="*/ 7779149 w 7779149"/>
              <a:gd name="connsiteY1" fmla="*/ 0 h 6902245"/>
              <a:gd name="connsiteX2" fmla="*/ 7775240 w 7779149"/>
              <a:gd name="connsiteY2" fmla="*/ 6891479 h 6902245"/>
              <a:gd name="connsiteX3" fmla="*/ 1312607 w 7779149"/>
              <a:gd name="connsiteY3" fmla="*/ 6902245 h 6902245"/>
              <a:gd name="connsiteX4" fmla="*/ 0 w 7779149"/>
              <a:gd name="connsiteY4" fmla="*/ 4572000 h 6902245"/>
              <a:gd name="connsiteX5" fmla="*/ 2684207 w 7779149"/>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9149" h="6902245" extrusionOk="0">
                <a:moveTo>
                  <a:pt x="2684207" y="0"/>
                </a:moveTo>
                <a:lnTo>
                  <a:pt x="7779149" y="0"/>
                </a:lnTo>
                <a:cubicBezTo>
                  <a:pt x="7774233" y="2300748"/>
                  <a:pt x="7780156" y="4590731"/>
                  <a:pt x="7775240" y="6891479"/>
                </a:cubicBezTo>
                <a:lnTo>
                  <a:pt x="1312607" y="6902245"/>
                </a:lnTo>
                <a:lnTo>
                  <a:pt x="0" y="4572000"/>
                </a:lnTo>
                <a:lnTo>
                  <a:pt x="2684207" y="0"/>
                </a:lnTo>
                <a:close/>
              </a:path>
            </a:pathLst>
          </a:custGeom>
          <a:solidFill>
            <a:srgbClr val="FF6B70"/>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sp>
        <p:nvSpPr>
          <p:cNvPr id="8" name="Google Shape;2777;p515">
            <a:extLst>
              <a:ext uri="{FF2B5EF4-FFF2-40B4-BE49-F238E27FC236}">
                <a16:creationId xmlns:a16="http://schemas.microsoft.com/office/drawing/2014/main" id="{06BC8B7C-75A7-3F49-830D-6AE5583E47F6}"/>
              </a:ext>
            </a:extLst>
          </p:cNvPr>
          <p:cNvSpPr/>
          <p:nvPr userDrawn="1"/>
        </p:nvSpPr>
        <p:spPr>
          <a:xfrm flipH="1">
            <a:off x="1" y="1327"/>
            <a:ext cx="5459792" cy="5142173"/>
          </a:xfrm>
          <a:custGeom>
            <a:avLst/>
            <a:gdLst>
              <a:gd name="connsiteX0" fmla="*/ 2684207 w 8273864"/>
              <a:gd name="connsiteY0" fmla="*/ 0 h 6902245"/>
              <a:gd name="connsiteX1" fmla="*/ 7378097 w 8273864"/>
              <a:gd name="connsiteY1" fmla="*/ 0 h 6902245"/>
              <a:gd name="connsiteX2" fmla="*/ 8273845 w 8273864"/>
              <a:gd name="connsiteY2" fmla="*/ 6902245 h 6902245"/>
              <a:gd name="connsiteX3" fmla="*/ 1312607 w 8273864"/>
              <a:gd name="connsiteY3" fmla="*/ 6902245 h 6902245"/>
              <a:gd name="connsiteX4" fmla="*/ 0 w 8273864"/>
              <a:gd name="connsiteY4" fmla="*/ 4572000 h 6902245"/>
              <a:gd name="connsiteX5" fmla="*/ 2684207 w 8273864"/>
              <a:gd name="connsiteY5" fmla="*/ 0 h 6902245"/>
              <a:gd name="connsiteX0" fmla="*/ 2684207 w 7407140"/>
              <a:gd name="connsiteY0" fmla="*/ 0 h 6902245"/>
              <a:gd name="connsiteX1" fmla="*/ 7378097 w 7407140"/>
              <a:gd name="connsiteY1" fmla="*/ 0 h 6902245"/>
              <a:gd name="connsiteX2" fmla="*/ 7406705 w 7407140"/>
              <a:gd name="connsiteY2" fmla="*/ 6891479 h 6902245"/>
              <a:gd name="connsiteX3" fmla="*/ 1312607 w 7407140"/>
              <a:gd name="connsiteY3" fmla="*/ 6902245 h 6902245"/>
              <a:gd name="connsiteX4" fmla="*/ 0 w 7407140"/>
              <a:gd name="connsiteY4" fmla="*/ 4572000 h 6902245"/>
              <a:gd name="connsiteX5" fmla="*/ 2684207 w 7407140"/>
              <a:gd name="connsiteY5" fmla="*/ 0 h 6902245"/>
              <a:gd name="connsiteX0" fmla="*/ 2684207 w 7378097"/>
              <a:gd name="connsiteY0" fmla="*/ 0 h 6902245"/>
              <a:gd name="connsiteX1" fmla="*/ 7378097 w 7378097"/>
              <a:gd name="connsiteY1" fmla="*/ 0 h 6902245"/>
              <a:gd name="connsiteX2" fmla="*/ 7374187 w 7378097"/>
              <a:gd name="connsiteY2" fmla="*/ 6891480 h 6902245"/>
              <a:gd name="connsiteX3" fmla="*/ 1312607 w 7378097"/>
              <a:gd name="connsiteY3" fmla="*/ 6902245 h 6902245"/>
              <a:gd name="connsiteX4" fmla="*/ 0 w 7378097"/>
              <a:gd name="connsiteY4" fmla="*/ 4572000 h 6902245"/>
              <a:gd name="connsiteX5" fmla="*/ 2684207 w 7378097"/>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78097" h="6902245" extrusionOk="0">
                <a:moveTo>
                  <a:pt x="2684207" y="0"/>
                </a:moveTo>
                <a:lnTo>
                  <a:pt x="7378097" y="0"/>
                </a:lnTo>
                <a:cubicBezTo>
                  <a:pt x="7373181" y="2300748"/>
                  <a:pt x="7379103" y="4590732"/>
                  <a:pt x="7374187" y="6891480"/>
                </a:cubicBezTo>
                <a:lnTo>
                  <a:pt x="1312607" y="6902245"/>
                </a:lnTo>
                <a:lnTo>
                  <a:pt x="0" y="4572000"/>
                </a:lnTo>
                <a:lnTo>
                  <a:pt x="2684207" y="0"/>
                </a:lnTo>
                <a:close/>
              </a:path>
            </a:pathLst>
          </a:custGeom>
          <a:solidFill>
            <a:schemeClr val="bg1"/>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pic>
        <p:nvPicPr>
          <p:cNvPr id="11" name="Picture 10">
            <a:extLst>
              <a:ext uri="{FF2B5EF4-FFF2-40B4-BE49-F238E27FC236}">
                <a16:creationId xmlns:a16="http://schemas.microsoft.com/office/drawing/2014/main" id="{B07CAB7C-F70C-BA49-82CE-5FDB2D2AFBA5}"/>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94612" y="484229"/>
            <a:ext cx="621000" cy="621000"/>
          </a:xfrm>
          <a:prstGeom prst="rect">
            <a:avLst/>
          </a:prstGeom>
        </p:spPr>
      </p:pic>
      <p:sp>
        <p:nvSpPr>
          <p:cNvPr id="2" name="Title 1">
            <a:extLst>
              <a:ext uri="{FF2B5EF4-FFF2-40B4-BE49-F238E27FC236}">
                <a16:creationId xmlns:a16="http://schemas.microsoft.com/office/drawing/2014/main" id="{CE14401A-74C2-5A44-95BE-34E1626D625E}"/>
              </a:ext>
            </a:extLst>
          </p:cNvPr>
          <p:cNvSpPr>
            <a:spLocks noGrp="1"/>
          </p:cNvSpPr>
          <p:nvPr>
            <p:ph type="title" hasCustomPrompt="1"/>
          </p:nvPr>
        </p:nvSpPr>
        <p:spPr>
          <a:xfrm>
            <a:off x="594613" y="1246766"/>
            <a:ext cx="2868389" cy="509583"/>
          </a:xfrm>
          <a:prstGeom prst="rect">
            <a:avLst/>
          </a:prstGeom>
        </p:spPr>
        <p:txBody>
          <a:bodyPr/>
          <a:lstStyle>
            <a:lvl1pPr>
              <a:defRPr sz="2550">
                <a:solidFill>
                  <a:schemeClr val="tx1">
                    <a:lumMod val="65000"/>
                    <a:lumOff val="35000"/>
                  </a:schemeClr>
                </a:solidFill>
              </a:defRPr>
            </a:lvl1pPr>
          </a:lstStyle>
          <a:p>
            <a:r>
              <a:rPr lang="en-US"/>
              <a:t>Header</a:t>
            </a:r>
            <a:endParaRPr lang="en-CA"/>
          </a:p>
        </p:txBody>
      </p:sp>
      <p:sp>
        <p:nvSpPr>
          <p:cNvPr id="22" name="TextBox 21">
            <a:extLst>
              <a:ext uri="{FF2B5EF4-FFF2-40B4-BE49-F238E27FC236}">
                <a16:creationId xmlns:a16="http://schemas.microsoft.com/office/drawing/2014/main" id="{744EA00D-FD94-7043-BC67-C0C90334582E}"/>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lumMod val="50000"/>
                    <a:alpha val="50000"/>
                  </a:schemeClr>
                </a:solidFill>
                <a:effectLst/>
                <a:latin typeface="Arial" panose="020B0604020202020204" pitchFamily="34" charset="0"/>
                <a:cs typeface="Arial" panose="020B0604020202020204" pitchFamily="34" charset="0"/>
              </a:rPr>
              <a:t>D2L Confidential   |   © 2020 D2L Corporation</a:t>
            </a:r>
          </a:p>
        </p:txBody>
      </p:sp>
      <p:sp>
        <p:nvSpPr>
          <p:cNvPr id="24" name="Text Placeholder 23">
            <a:extLst>
              <a:ext uri="{FF2B5EF4-FFF2-40B4-BE49-F238E27FC236}">
                <a16:creationId xmlns:a16="http://schemas.microsoft.com/office/drawing/2014/main" id="{401D2FEA-61E2-294E-BFFA-E550C13E7BF3}"/>
              </a:ext>
            </a:extLst>
          </p:cNvPr>
          <p:cNvSpPr>
            <a:spLocks noGrp="1"/>
          </p:cNvSpPr>
          <p:nvPr>
            <p:ph type="body" sz="quarter" idx="10" hasCustomPrompt="1"/>
          </p:nvPr>
        </p:nvSpPr>
        <p:spPr>
          <a:xfrm>
            <a:off x="609675" y="1954590"/>
            <a:ext cx="3665791" cy="1354304"/>
          </a:xfrm>
          <a:prstGeom prst="rect">
            <a:avLst/>
          </a:prstGeom>
        </p:spPr>
        <p:txBody>
          <a:bodyPr/>
          <a:lstStyle>
            <a:lvl1pPr marL="0" indent="0">
              <a:buNone/>
              <a:defRPr sz="12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Body Copy</a:t>
            </a:r>
            <a:endParaRPr lang="en-CA"/>
          </a:p>
        </p:txBody>
      </p:sp>
    </p:spTree>
    <p:extLst>
      <p:ext uri="{BB962C8B-B14F-4D97-AF65-F5344CB8AC3E}">
        <p14:creationId xmlns:p14="http://schemas.microsoft.com/office/powerpoint/2010/main" val="365819912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Section Title - Peridot">
    <p:bg>
      <p:bgPr>
        <a:solidFill>
          <a:srgbClr val="8CCD5A"/>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FF1E6240-EDE4-5747-B336-D15788471BF3}"/>
              </a:ext>
            </a:extLst>
          </p:cNvPr>
          <p:cNvSpPr txBox="1"/>
          <p:nvPr userDrawn="1"/>
        </p:nvSpPr>
        <p:spPr>
          <a:xfrm>
            <a:off x="118008" y="4806109"/>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sp>
        <p:nvSpPr>
          <p:cNvPr id="11" name="Google Shape;2713;p510">
            <a:extLst>
              <a:ext uri="{FF2B5EF4-FFF2-40B4-BE49-F238E27FC236}">
                <a16:creationId xmlns:a16="http://schemas.microsoft.com/office/drawing/2014/main" id="{87AC56E9-6853-1E45-AA93-E93E9A874731}"/>
              </a:ext>
            </a:extLst>
          </p:cNvPr>
          <p:cNvSpPr/>
          <p:nvPr userDrawn="1"/>
        </p:nvSpPr>
        <p:spPr>
          <a:xfrm flipH="1">
            <a:off x="-21771"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bg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pic>
        <p:nvPicPr>
          <p:cNvPr id="6" name="Picture 5">
            <a:extLst>
              <a:ext uri="{FF2B5EF4-FFF2-40B4-BE49-F238E27FC236}">
                <a16:creationId xmlns:a16="http://schemas.microsoft.com/office/drawing/2014/main" id="{E3BE31D4-B079-4365-8DF3-9B9376EB30E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
        <p:nvSpPr>
          <p:cNvPr id="7" name="Title 1">
            <a:extLst>
              <a:ext uri="{FF2B5EF4-FFF2-40B4-BE49-F238E27FC236}">
                <a16:creationId xmlns:a16="http://schemas.microsoft.com/office/drawing/2014/main" id="{1F12D1F2-B7C2-C04E-A931-D97677C25C78}"/>
              </a:ext>
            </a:extLst>
          </p:cNvPr>
          <p:cNvSpPr>
            <a:spLocks noGrp="1"/>
          </p:cNvSpPr>
          <p:nvPr>
            <p:ph type="title" hasCustomPrompt="1"/>
          </p:nvPr>
        </p:nvSpPr>
        <p:spPr>
          <a:xfrm>
            <a:off x="958392" y="2650524"/>
            <a:ext cx="3856853" cy="694460"/>
          </a:xfrm>
          <a:prstGeom prst="rect">
            <a:avLst/>
          </a:prstGeom>
        </p:spPr>
        <p:txBody>
          <a:bodyPr anchor="b">
            <a:normAutofit/>
          </a:bodyPr>
          <a:lstStyle>
            <a:lvl1pPr>
              <a:defRPr sz="3000">
                <a:solidFill>
                  <a:srgbClr val="565A5C"/>
                </a:solidFill>
                <a:latin typeface="Arial" panose="020B0604020202020204" pitchFamily="34" charset="0"/>
                <a:cs typeface="Arial" panose="020B0604020202020204" pitchFamily="34" charset="0"/>
              </a:defRPr>
            </a:lvl1pPr>
          </a:lstStyle>
          <a:p>
            <a:r>
              <a:rPr lang="en-US"/>
              <a:t>Section Heading</a:t>
            </a:r>
            <a:endParaRPr lang="en-CA"/>
          </a:p>
        </p:txBody>
      </p:sp>
      <p:sp>
        <p:nvSpPr>
          <p:cNvPr id="8" name="Text Placeholder 12">
            <a:extLst>
              <a:ext uri="{FF2B5EF4-FFF2-40B4-BE49-F238E27FC236}">
                <a16:creationId xmlns:a16="http://schemas.microsoft.com/office/drawing/2014/main" id="{CAC76A26-BE83-F74F-A4F6-8D3564C84DE5}"/>
              </a:ext>
            </a:extLst>
          </p:cNvPr>
          <p:cNvSpPr>
            <a:spLocks noGrp="1"/>
          </p:cNvSpPr>
          <p:nvPr>
            <p:ph type="body" sz="quarter" idx="10" hasCustomPrompt="1"/>
          </p:nvPr>
        </p:nvSpPr>
        <p:spPr>
          <a:xfrm>
            <a:off x="958392" y="3524394"/>
            <a:ext cx="4653863" cy="822095"/>
          </a:xfrm>
          <a:prstGeom prst="rect">
            <a:avLst/>
          </a:prstGeom>
        </p:spPr>
        <p:txBody>
          <a:bodyPr/>
          <a:lstStyle>
            <a:lvl1pPr marL="0" indent="0">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Section Sub Head</a:t>
            </a:r>
            <a:endParaRPr lang="en-CA"/>
          </a:p>
        </p:txBody>
      </p:sp>
      <p:cxnSp>
        <p:nvCxnSpPr>
          <p:cNvPr id="9" name="Straight Connector 8">
            <a:extLst>
              <a:ext uri="{FF2B5EF4-FFF2-40B4-BE49-F238E27FC236}">
                <a16:creationId xmlns:a16="http://schemas.microsoft.com/office/drawing/2014/main" id="{EFE1DD1C-B268-5E49-8DCF-673879543962}"/>
              </a:ext>
            </a:extLst>
          </p:cNvPr>
          <p:cNvCxnSpPr/>
          <p:nvPr userDrawn="1"/>
        </p:nvCxnSpPr>
        <p:spPr>
          <a:xfrm>
            <a:off x="1024810" y="3398477"/>
            <a:ext cx="676532" cy="0"/>
          </a:xfrm>
          <a:prstGeom prst="line">
            <a:avLst/>
          </a:prstGeom>
          <a:ln w="63500">
            <a:solidFill>
              <a:srgbClr val="8CCD5A"/>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0CF70818-73BA-A348-8082-0DC383E6F6D3}"/>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lumMod val="50000"/>
                    <a:alpha val="50000"/>
                  </a:schemeClr>
                </a:solidFill>
                <a:effectLst/>
                <a:latin typeface="Arial" panose="020B0604020202020204" pitchFamily="34" charset="0"/>
                <a:cs typeface="Arial" panose="020B0604020202020204" pitchFamily="34" charset="0"/>
              </a:rPr>
              <a:t>D2L Confidential   |   © 2020 D2L Corporation</a:t>
            </a:r>
          </a:p>
        </p:txBody>
      </p:sp>
    </p:spTree>
    <p:extLst>
      <p:ext uri="{BB962C8B-B14F-4D97-AF65-F5344CB8AC3E}">
        <p14:creationId xmlns:p14="http://schemas.microsoft.com/office/powerpoint/2010/main" val="1043901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Sub-section Title - Peridot">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8CEAE029-55BD-D247-BFE3-8961FC185FCF}"/>
              </a:ext>
            </a:extLst>
          </p:cNvPr>
          <p:cNvCxnSpPr>
            <a:cxnSpLocks/>
          </p:cNvCxnSpPr>
          <p:nvPr userDrawn="1"/>
        </p:nvCxnSpPr>
        <p:spPr>
          <a:xfrm>
            <a:off x="957470" y="3431443"/>
            <a:ext cx="8186530" cy="0"/>
          </a:xfrm>
          <a:prstGeom prst="line">
            <a:avLst/>
          </a:prstGeom>
          <a:ln w="63500">
            <a:solidFill>
              <a:srgbClr val="8CCD5A"/>
            </a:solidFil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4D056E61-58D8-CE40-B684-1E0F25C7075F}"/>
              </a:ext>
            </a:extLst>
          </p:cNvPr>
          <p:cNvSpPr>
            <a:spLocks noGrp="1"/>
          </p:cNvSpPr>
          <p:nvPr>
            <p:ph type="title" hasCustomPrompt="1"/>
          </p:nvPr>
        </p:nvSpPr>
        <p:spPr>
          <a:xfrm>
            <a:off x="4329678" y="2663224"/>
            <a:ext cx="3856853" cy="694460"/>
          </a:xfrm>
          <a:prstGeom prst="rect">
            <a:avLst/>
          </a:prstGeom>
        </p:spPr>
        <p:txBody>
          <a:bodyPr anchor="b">
            <a:normAutofit/>
          </a:bodyPr>
          <a:lstStyle>
            <a:lvl1pPr algn="r">
              <a:defRPr sz="3000">
                <a:solidFill>
                  <a:srgbClr val="565A5C"/>
                </a:solidFill>
                <a:latin typeface="Arial" panose="020B0604020202020204" pitchFamily="34" charset="0"/>
                <a:cs typeface="Arial" panose="020B0604020202020204" pitchFamily="34" charset="0"/>
              </a:defRPr>
            </a:lvl1pPr>
          </a:lstStyle>
          <a:p>
            <a:r>
              <a:rPr lang="en-US"/>
              <a:t>Sub-section Heading</a:t>
            </a:r>
            <a:endParaRPr lang="en-CA"/>
          </a:p>
        </p:txBody>
      </p:sp>
      <p:sp>
        <p:nvSpPr>
          <p:cNvPr id="12" name="Text Placeholder 12">
            <a:extLst>
              <a:ext uri="{FF2B5EF4-FFF2-40B4-BE49-F238E27FC236}">
                <a16:creationId xmlns:a16="http://schemas.microsoft.com/office/drawing/2014/main" id="{A6E77DD3-21EF-8B49-AACF-59C0793C3D20}"/>
              </a:ext>
            </a:extLst>
          </p:cNvPr>
          <p:cNvSpPr>
            <a:spLocks noGrp="1"/>
          </p:cNvSpPr>
          <p:nvPr>
            <p:ph type="body" sz="quarter" idx="10" hasCustomPrompt="1"/>
          </p:nvPr>
        </p:nvSpPr>
        <p:spPr>
          <a:xfrm>
            <a:off x="3532668" y="3537094"/>
            <a:ext cx="4653863" cy="822095"/>
          </a:xfrm>
          <a:prstGeom prst="rect">
            <a:avLst/>
          </a:prstGeom>
        </p:spPr>
        <p:txBody>
          <a:bodyPr/>
          <a:lstStyle>
            <a:lvl1pPr marL="0" indent="0" algn="r">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Sub-section Sub Head</a:t>
            </a:r>
            <a:endParaRPr lang="en-CA"/>
          </a:p>
        </p:txBody>
      </p:sp>
    </p:spTree>
    <p:extLst>
      <p:ext uri="{BB962C8B-B14F-4D97-AF65-F5344CB8AC3E}">
        <p14:creationId xmlns:p14="http://schemas.microsoft.com/office/powerpoint/2010/main" val="2531111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General Content - Perido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AA08E-5058-914A-8032-B364D9E96B0B}"/>
              </a:ext>
            </a:extLst>
          </p:cNvPr>
          <p:cNvSpPr>
            <a:spLocks noGrp="1"/>
          </p:cNvSpPr>
          <p:nvPr>
            <p:ph type="title" hasCustomPrompt="1"/>
          </p:nvPr>
        </p:nvSpPr>
        <p:spPr>
          <a:xfrm>
            <a:off x="244602" y="209836"/>
            <a:ext cx="7646670" cy="539972"/>
          </a:xfrm>
          <a:prstGeom prst="rect">
            <a:avLst/>
          </a:prstGeom>
        </p:spPr>
        <p:txBody>
          <a:bodyPr/>
          <a:lstStyle>
            <a:lvl1pPr>
              <a:defRPr sz="3000">
                <a:solidFill>
                  <a:schemeClr val="tx1">
                    <a:lumMod val="65000"/>
                    <a:lumOff val="35000"/>
                  </a:schemeClr>
                </a:solidFill>
              </a:defRPr>
            </a:lvl1pPr>
          </a:lstStyle>
          <a:p>
            <a:r>
              <a:rPr lang="en-US"/>
              <a:t>Header</a:t>
            </a:r>
            <a:endParaRPr lang="en-CA"/>
          </a:p>
        </p:txBody>
      </p:sp>
      <p:cxnSp>
        <p:nvCxnSpPr>
          <p:cNvPr id="4" name="Straight Connector 3">
            <a:extLst>
              <a:ext uri="{FF2B5EF4-FFF2-40B4-BE49-F238E27FC236}">
                <a16:creationId xmlns:a16="http://schemas.microsoft.com/office/drawing/2014/main" id="{ADDD606C-C699-3F47-9E59-69B03C5B2A97}"/>
              </a:ext>
            </a:extLst>
          </p:cNvPr>
          <p:cNvCxnSpPr/>
          <p:nvPr userDrawn="1"/>
        </p:nvCxnSpPr>
        <p:spPr>
          <a:xfrm>
            <a:off x="316150" y="747069"/>
            <a:ext cx="676532" cy="0"/>
          </a:xfrm>
          <a:prstGeom prst="line">
            <a:avLst/>
          </a:prstGeom>
          <a:ln w="63500">
            <a:solidFill>
              <a:srgbClr val="8CCD5A"/>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51C3AB58-E42D-3D4E-830A-BF7ADDD4D28B}"/>
              </a:ext>
            </a:extLst>
          </p:cNvPr>
          <p:cNvSpPr>
            <a:spLocks noGrp="1"/>
          </p:cNvSpPr>
          <p:nvPr>
            <p:ph type="body" sz="quarter" idx="10" hasCustomPrompt="1"/>
          </p:nvPr>
        </p:nvSpPr>
        <p:spPr>
          <a:xfrm>
            <a:off x="244602" y="1078611"/>
            <a:ext cx="8597646" cy="3511677"/>
          </a:xfrm>
          <a:prstGeom prst="rect">
            <a:avLst/>
          </a:prstGeo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220608648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Screenshot - Perido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B72F7-1E75-E947-8382-9591193CC216}"/>
              </a:ext>
            </a:extLst>
          </p:cNvPr>
          <p:cNvSpPr>
            <a:spLocks noGrp="1"/>
          </p:cNvSpPr>
          <p:nvPr>
            <p:ph type="title" hasCustomPrompt="1"/>
          </p:nvPr>
        </p:nvSpPr>
        <p:spPr>
          <a:xfrm>
            <a:off x="594612" y="1099752"/>
            <a:ext cx="2340612" cy="352561"/>
          </a:xfrm>
          <a:prstGeom prst="rect">
            <a:avLst/>
          </a:prstGeom>
        </p:spPr>
        <p:txBody>
          <a:bodyPr anchor="b"/>
          <a:lstStyle>
            <a:lvl1pPr>
              <a:defRPr sz="2250">
                <a:solidFill>
                  <a:schemeClr val="tx1">
                    <a:lumMod val="65000"/>
                    <a:lumOff val="35000"/>
                  </a:schemeClr>
                </a:solidFill>
              </a:defRPr>
            </a:lvl1pPr>
          </a:lstStyle>
          <a:p>
            <a:r>
              <a:rPr lang="en-US"/>
              <a:t>Header</a:t>
            </a:r>
            <a:endParaRPr lang="en-CA"/>
          </a:p>
        </p:txBody>
      </p:sp>
      <p:cxnSp>
        <p:nvCxnSpPr>
          <p:cNvPr id="7" name="Straight Connector 6">
            <a:extLst>
              <a:ext uri="{FF2B5EF4-FFF2-40B4-BE49-F238E27FC236}">
                <a16:creationId xmlns:a16="http://schemas.microsoft.com/office/drawing/2014/main" id="{33B9A9F0-5B0A-884B-A9A7-DB8D794686DF}"/>
              </a:ext>
            </a:extLst>
          </p:cNvPr>
          <p:cNvCxnSpPr>
            <a:cxnSpLocks/>
          </p:cNvCxnSpPr>
          <p:nvPr userDrawn="1"/>
        </p:nvCxnSpPr>
        <p:spPr>
          <a:xfrm>
            <a:off x="0" y="1623158"/>
            <a:ext cx="2953512" cy="0"/>
          </a:xfrm>
          <a:prstGeom prst="line">
            <a:avLst/>
          </a:prstGeom>
          <a:ln w="63500">
            <a:solidFill>
              <a:srgbClr val="8CCD5A"/>
            </a:solidFill>
          </a:ln>
        </p:spPr>
        <p:style>
          <a:lnRef idx="1">
            <a:schemeClr val="accent1"/>
          </a:lnRef>
          <a:fillRef idx="0">
            <a:schemeClr val="accent1"/>
          </a:fillRef>
          <a:effectRef idx="0">
            <a:schemeClr val="accent1"/>
          </a:effectRef>
          <a:fontRef idx="minor">
            <a:schemeClr val="tx1"/>
          </a:fontRef>
        </p:style>
      </p:cxnSp>
      <p:sp>
        <p:nvSpPr>
          <p:cNvPr id="11" name="Text Placeholder 29">
            <a:extLst>
              <a:ext uri="{FF2B5EF4-FFF2-40B4-BE49-F238E27FC236}">
                <a16:creationId xmlns:a16="http://schemas.microsoft.com/office/drawing/2014/main" id="{AD544ADA-7495-914C-B04D-8EB43FFBF524}"/>
              </a:ext>
            </a:extLst>
          </p:cNvPr>
          <p:cNvSpPr>
            <a:spLocks noGrp="1"/>
          </p:cNvSpPr>
          <p:nvPr>
            <p:ph type="body" sz="quarter" idx="15" hasCustomPrompt="1"/>
          </p:nvPr>
        </p:nvSpPr>
        <p:spPr>
          <a:xfrm>
            <a:off x="612900" y="1821436"/>
            <a:ext cx="2340612" cy="2320791"/>
          </a:xfrm>
          <a:prstGeom prst="rect">
            <a:avLst/>
          </a:prstGeom>
        </p:spPr>
        <p:txBody>
          <a:bodyPr/>
          <a:lstStyle>
            <a:lvl1pPr marL="0" indent="0" algn="l">
              <a:lnSpc>
                <a:spcPct val="100000"/>
              </a:lnSpc>
              <a:spcBef>
                <a:spcPts val="0"/>
              </a:spcBef>
              <a:buNone/>
              <a:defRPr sz="1350" b="0">
                <a:solidFill>
                  <a:schemeClr val="tx1">
                    <a:lumMod val="65000"/>
                    <a:lumOff val="35000"/>
                  </a:schemeClr>
                </a:solidFill>
              </a:defRPr>
            </a:lvl1pPr>
          </a:lstStyle>
          <a:p>
            <a:pPr lvl="0"/>
            <a:r>
              <a:rPr lang="en-CA"/>
              <a:t>Point one</a:t>
            </a:r>
          </a:p>
          <a:p>
            <a:pPr lvl="0"/>
            <a:endParaRPr lang="en-CA"/>
          </a:p>
          <a:p>
            <a:pPr lvl="0"/>
            <a:r>
              <a:rPr lang="en-CA"/>
              <a:t>Point two</a:t>
            </a:r>
          </a:p>
          <a:p>
            <a:pPr lvl="0"/>
            <a:endParaRPr lang="en-CA"/>
          </a:p>
          <a:p>
            <a:pPr lvl="0"/>
            <a:r>
              <a:rPr lang="en-CA"/>
              <a:t>Point three</a:t>
            </a:r>
          </a:p>
        </p:txBody>
      </p:sp>
    </p:spTree>
    <p:extLst>
      <p:ext uri="{BB962C8B-B14F-4D97-AF65-F5344CB8AC3E}">
        <p14:creationId xmlns:p14="http://schemas.microsoft.com/office/powerpoint/2010/main" val="51640114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Content - Peridot">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6D35FE04-CB95-7C4C-B654-CE797EAAFA8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216435" y="0"/>
            <a:ext cx="5927565" cy="5143500"/>
          </a:xfrm>
          <a:prstGeom prst="rect">
            <a:avLst/>
          </a:prstGeom>
        </p:spPr>
      </p:pic>
      <p:sp>
        <p:nvSpPr>
          <p:cNvPr id="7" name="Google Shape;2739;p512">
            <a:extLst>
              <a:ext uri="{FF2B5EF4-FFF2-40B4-BE49-F238E27FC236}">
                <a16:creationId xmlns:a16="http://schemas.microsoft.com/office/drawing/2014/main" id="{053320C6-A16D-A642-ABE1-193536B97CE1}"/>
              </a:ext>
            </a:extLst>
          </p:cNvPr>
          <p:cNvSpPr/>
          <p:nvPr userDrawn="1"/>
        </p:nvSpPr>
        <p:spPr>
          <a:xfrm flipH="1">
            <a:off x="0" y="2653"/>
            <a:ext cx="5756571" cy="5142173"/>
          </a:xfrm>
          <a:custGeom>
            <a:avLst/>
            <a:gdLst>
              <a:gd name="connsiteX0" fmla="*/ 2684207 w 8273880"/>
              <a:gd name="connsiteY0" fmla="*/ 0 h 6902245"/>
              <a:gd name="connsiteX1" fmla="*/ 7779149 w 8273880"/>
              <a:gd name="connsiteY1" fmla="*/ 0 h 6902245"/>
              <a:gd name="connsiteX2" fmla="*/ 8273845 w 8273880"/>
              <a:gd name="connsiteY2" fmla="*/ 6902245 h 6902245"/>
              <a:gd name="connsiteX3" fmla="*/ 1312607 w 8273880"/>
              <a:gd name="connsiteY3" fmla="*/ 6902245 h 6902245"/>
              <a:gd name="connsiteX4" fmla="*/ 0 w 8273880"/>
              <a:gd name="connsiteY4" fmla="*/ 4572000 h 6902245"/>
              <a:gd name="connsiteX5" fmla="*/ 2684207 w 8273880"/>
              <a:gd name="connsiteY5" fmla="*/ 0 h 6902245"/>
              <a:gd name="connsiteX0" fmla="*/ 2684207 w 7779149"/>
              <a:gd name="connsiteY0" fmla="*/ 0 h 6902245"/>
              <a:gd name="connsiteX1" fmla="*/ 7779149 w 7779149"/>
              <a:gd name="connsiteY1" fmla="*/ 0 h 6902245"/>
              <a:gd name="connsiteX2" fmla="*/ 7775240 w 7779149"/>
              <a:gd name="connsiteY2" fmla="*/ 6891479 h 6902245"/>
              <a:gd name="connsiteX3" fmla="*/ 1312607 w 7779149"/>
              <a:gd name="connsiteY3" fmla="*/ 6902245 h 6902245"/>
              <a:gd name="connsiteX4" fmla="*/ 0 w 7779149"/>
              <a:gd name="connsiteY4" fmla="*/ 4572000 h 6902245"/>
              <a:gd name="connsiteX5" fmla="*/ 2684207 w 7779149"/>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9149" h="6902245" extrusionOk="0">
                <a:moveTo>
                  <a:pt x="2684207" y="0"/>
                </a:moveTo>
                <a:lnTo>
                  <a:pt x="7779149" y="0"/>
                </a:lnTo>
                <a:cubicBezTo>
                  <a:pt x="7774233" y="2300748"/>
                  <a:pt x="7780156" y="4590731"/>
                  <a:pt x="7775240" y="6891479"/>
                </a:cubicBezTo>
                <a:lnTo>
                  <a:pt x="1312607" y="6902245"/>
                </a:lnTo>
                <a:lnTo>
                  <a:pt x="0" y="4572000"/>
                </a:lnTo>
                <a:lnTo>
                  <a:pt x="2684207" y="0"/>
                </a:lnTo>
                <a:close/>
              </a:path>
            </a:pathLst>
          </a:custGeom>
          <a:solidFill>
            <a:srgbClr val="8CCD5A"/>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sp>
        <p:nvSpPr>
          <p:cNvPr id="8" name="Google Shape;2777;p515">
            <a:extLst>
              <a:ext uri="{FF2B5EF4-FFF2-40B4-BE49-F238E27FC236}">
                <a16:creationId xmlns:a16="http://schemas.microsoft.com/office/drawing/2014/main" id="{06BC8B7C-75A7-3F49-830D-6AE5583E47F6}"/>
              </a:ext>
            </a:extLst>
          </p:cNvPr>
          <p:cNvSpPr/>
          <p:nvPr userDrawn="1"/>
        </p:nvSpPr>
        <p:spPr>
          <a:xfrm flipH="1">
            <a:off x="1" y="1327"/>
            <a:ext cx="5459792" cy="5142173"/>
          </a:xfrm>
          <a:custGeom>
            <a:avLst/>
            <a:gdLst>
              <a:gd name="connsiteX0" fmla="*/ 2684207 w 8273864"/>
              <a:gd name="connsiteY0" fmla="*/ 0 h 6902245"/>
              <a:gd name="connsiteX1" fmla="*/ 7378097 w 8273864"/>
              <a:gd name="connsiteY1" fmla="*/ 0 h 6902245"/>
              <a:gd name="connsiteX2" fmla="*/ 8273845 w 8273864"/>
              <a:gd name="connsiteY2" fmla="*/ 6902245 h 6902245"/>
              <a:gd name="connsiteX3" fmla="*/ 1312607 w 8273864"/>
              <a:gd name="connsiteY3" fmla="*/ 6902245 h 6902245"/>
              <a:gd name="connsiteX4" fmla="*/ 0 w 8273864"/>
              <a:gd name="connsiteY4" fmla="*/ 4572000 h 6902245"/>
              <a:gd name="connsiteX5" fmla="*/ 2684207 w 8273864"/>
              <a:gd name="connsiteY5" fmla="*/ 0 h 6902245"/>
              <a:gd name="connsiteX0" fmla="*/ 2684207 w 7407140"/>
              <a:gd name="connsiteY0" fmla="*/ 0 h 6902245"/>
              <a:gd name="connsiteX1" fmla="*/ 7378097 w 7407140"/>
              <a:gd name="connsiteY1" fmla="*/ 0 h 6902245"/>
              <a:gd name="connsiteX2" fmla="*/ 7406705 w 7407140"/>
              <a:gd name="connsiteY2" fmla="*/ 6891479 h 6902245"/>
              <a:gd name="connsiteX3" fmla="*/ 1312607 w 7407140"/>
              <a:gd name="connsiteY3" fmla="*/ 6902245 h 6902245"/>
              <a:gd name="connsiteX4" fmla="*/ 0 w 7407140"/>
              <a:gd name="connsiteY4" fmla="*/ 4572000 h 6902245"/>
              <a:gd name="connsiteX5" fmla="*/ 2684207 w 7407140"/>
              <a:gd name="connsiteY5" fmla="*/ 0 h 6902245"/>
              <a:gd name="connsiteX0" fmla="*/ 2684207 w 7378097"/>
              <a:gd name="connsiteY0" fmla="*/ 0 h 6902245"/>
              <a:gd name="connsiteX1" fmla="*/ 7378097 w 7378097"/>
              <a:gd name="connsiteY1" fmla="*/ 0 h 6902245"/>
              <a:gd name="connsiteX2" fmla="*/ 7374187 w 7378097"/>
              <a:gd name="connsiteY2" fmla="*/ 6891480 h 6902245"/>
              <a:gd name="connsiteX3" fmla="*/ 1312607 w 7378097"/>
              <a:gd name="connsiteY3" fmla="*/ 6902245 h 6902245"/>
              <a:gd name="connsiteX4" fmla="*/ 0 w 7378097"/>
              <a:gd name="connsiteY4" fmla="*/ 4572000 h 6902245"/>
              <a:gd name="connsiteX5" fmla="*/ 2684207 w 7378097"/>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78097" h="6902245" extrusionOk="0">
                <a:moveTo>
                  <a:pt x="2684207" y="0"/>
                </a:moveTo>
                <a:lnTo>
                  <a:pt x="7378097" y="0"/>
                </a:lnTo>
                <a:cubicBezTo>
                  <a:pt x="7373181" y="2300748"/>
                  <a:pt x="7379103" y="4590732"/>
                  <a:pt x="7374187" y="6891480"/>
                </a:cubicBezTo>
                <a:lnTo>
                  <a:pt x="1312607" y="6902245"/>
                </a:lnTo>
                <a:lnTo>
                  <a:pt x="0" y="4572000"/>
                </a:lnTo>
                <a:lnTo>
                  <a:pt x="2684207" y="0"/>
                </a:lnTo>
                <a:close/>
              </a:path>
            </a:pathLst>
          </a:custGeom>
          <a:solidFill>
            <a:schemeClr val="bg1"/>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sp>
        <p:nvSpPr>
          <p:cNvPr id="2" name="Title 1">
            <a:extLst>
              <a:ext uri="{FF2B5EF4-FFF2-40B4-BE49-F238E27FC236}">
                <a16:creationId xmlns:a16="http://schemas.microsoft.com/office/drawing/2014/main" id="{CE14401A-74C2-5A44-95BE-34E1626D625E}"/>
              </a:ext>
            </a:extLst>
          </p:cNvPr>
          <p:cNvSpPr>
            <a:spLocks noGrp="1"/>
          </p:cNvSpPr>
          <p:nvPr>
            <p:ph type="title" hasCustomPrompt="1"/>
          </p:nvPr>
        </p:nvSpPr>
        <p:spPr>
          <a:xfrm>
            <a:off x="594613" y="1246766"/>
            <a:ext cx="2868389" cy="509583"/>
          </a:xfrm>
          <a:prstGeom prst="rect">
            <a:avLst/>
          </a:prstGeom>
        </p:spPr>
        <p:txBody>
          <a:bodyPr/>
          <a:lstStyle>
            <a:lvl1pPr>
              <a:defRPr sz="2550">
                <a:solidFill>
                  <a:schemeClr val="tx1">
                    <a:lumMod val="65000"/>
                    <a:lumOff val="35000"/>
                  </a:schemeClr>
                </a:solidFill>
              </a:defRPr>
            </a:lvl1pPr>
          </a:lstStyle>
          <a:p>
            <a:r>
              <a:rPr lang="en-US"/>
              <a:t>Header</a:t>
            </a:r>
            <a:endParaRPr lang="en-CA"/>
          </a:p>
        </p:txBody>
      </p:sp>
      <p:sp>
        <p:nvSpPr>
          <p:cNvPr id="22" name="TextBox 21">
            <a:extLst>
              <a:ext uri="{FF2B5EF4-FFF2-40B4-BE49-F238E27FC236}">
                <a16:creationId xmlns:a16="http://schemas.microsoft.com/office/drawing/2014/main" id="{744EA00D-FD94-7043-BC67-C0C90334582E}"/>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lumMod val="50000"/>
                    <a:alpha val="50000"/>
                  </a:schemeClr>
                </a:solidFill>
                <a:effectLst/>
                <a:latin typeface="Arial" panose="020B0604020202020204" pitchFamily="34" charset="0"/>
                <a:cs typeface="Arial" panose="020B0604020202020204" pitchFamily="34" charset="0"/>
              </a:rPr>
              <a:t>D2L Confidential   |   © 2019 D2L Corporation</a:t>
            </a:r>
          </a:p>
        </p:txBody>
      </p:sp>
      <p:sp>
        <p:nvSpPr>
          <p:cNvPr id="24" name="Text Placeholder 23">
            <a:extLst>
              <a:ext uri="{FF2B5EF4-FFF2-40B4-BE49-F238E27FC236}">
                <a16:creationId xmlns:a16="http://schemas.microsoft.com/office/drawing/2014/main" id="{401D2FEA-61E2-294E-BFFA-E550C13E7BF3}"/>
              </a:ext>
            </a:extLst>
          </p:cNvPr>
          <p:cNvSpPr>
            <a:spLocks noGrp="1"/>
          </p:cNvSpPr>
          <p:nvPr>
            <p:ph type="body" sz="quarter" idx="10" hasCustomPrompt="1"/>
          </p:nvPr>
        </p:nvSpPr>
        <p:spPr>
          <a:xfrm>
            <a:off x="609675" y="1954590"/>
            <a:ext cx="3665791" cy="1354304"/>
          </a:xfrm>
          <a:prstGeom prst="rect">
            <a:avLst/>
          </a:prstGeom>
        </p:spPr>
        <p:txBody>
          <a:bodyPr/>
          <a:lstStyle>
            <a:lvl1pPr marL="0" indent="0">
              <a:buNone/>
              <a:defRPr sz="12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Body Copy</a:t>
            </a:r>
            <a:endParaRPr lang="en-CA"/>
          </a:p>
        </p:txBody>
      </p:sp>
      <p:pic>
        <p:nvPicPr>
          <p:cNvPr id="12" name="Picture 11">
            <a:extLst>
              <a:ext uri="{FF2B5EF4-FFF2-40B4-BE49-F238E27FC236}">
                <a16:creationId xmlns:a16="http://schemas.microsoft.com/office/drawing/2014/main" id="{6394DF12-6067-3941-9F5A-F8469015E00C}"/>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38626719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470"/>
        <p:cNvGrpSpPr/>
        <p:nvPr/>
      </p:nvGrpSpPr>
      <p:grpSpPr>
        <a:xfrm>
          <a:off x="0" y="0"/>
          <a:ext cx="0" cy="0"/>
          <a:chOff x="0" y="0"/>
          <a:chExt cx="0" cy="0"/>
        </a:xfrm>
      </p:grpSpPr>
    </p:spTree>
    <p:extLst>
      <p:ext uri="{BB962C8B-B14F-4D97-AF65-F5344CB8AC3E}">
        <p14:creationId xmlns:p14="http://schemas.microsoft.com/office/powerpoint/2010/main" val="1134337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97.xml"/><Relationship Id="rId3" Type="http://schemas.openxmlformats.org/officeDocument/2006/relationships/slideLayout" Target="../slideLayouts/slideLayout192.xml"/><Relationship Id="rId7" Type="http://schemas.openxmlformats.org/officeDocument/2006/relationships/slideLayout" Target="../slideLayouts/slideLayout196.xml"/><Relationship Id="rId12" Type="http://schemas.openxmlformats.org/officeDocument/2006/relationships/image" Target="../media/image1.png"/><Relationship Id="rId2" Type="http://schemas.openxmlformats.org/officeDocument/2006/relationships/slideLayout" Target="../slideLayouts/slideLayout191.xml"/><Relationship Id="rId1" Type="http://schemas.openxmlformats.org/officeDocument/2006/relationships/slideLayout" Target="../slideLayouts/slideLayout190.xml"/><Relationship Id="rId6" Type="http://schemas.openxmlformats.org/officeDocument/2006/relationships/slideLayout" Target="../slideLayouts/slideLayout195.xml"/><Relationship Id="rId11" Type="http://schemas.openxmlformats.org/officeDocument/2006/relationships/theme" Target="../theme/theme10.xml"/><Relationship Id="rId5" Type="http://schemas.openxmlformats.org/officeDocument/2006/relationships/slideLayout" Target="../slideLayouts/slideLayout194.xml"/><Relationship Id="rId10" Type="http://schemas.openxmlformats.org/officeDocument/2006/relationships/slideLayout" Target="../slideLayouts/slideLayout199.xml"/><Relationship Id="rId4" Type="http://schemas.openxmlformats.org/officeDocument/2006/relationships/slideLayout" Target="../slideLayouts/slideLayout193.xml"/><Relationship Id="rId9" Type="http://schemas.openxmlformats.org/officeDocument/2006/relationships/slideLayout" Target="../slideLayouts/slideLayout198.xml"/></Relationships>
</file>

<file path=ppt/slideMasters/_rels/slideMaster11.xml.rels><?xml version="1.0" encoding="UTF-8" standalone="yes"?>
<Relationships xmlns="http://schemas.openxmlformats.org/package/2006/relationships"><Relationship Id="rId13" Type="http://schemas.openxmlformats.org/officeDocument/2006/relationships/slideLayout" Target="../slideLayouts/slideLayout212.xml"/><Relationship Id="rId18" Type="http://schemas.openxmlformats.org/officeDocument/2006/relationships/slideLayout" Target="../slideLayouts/slideLayout217.xml"/><Relationship Id="rId26" Type="http://schemas.openxmlformats.org/officeDocument/2006/relationships/slideLayout" Target="../slideLayouts/slideLayout225.xml"/><Relationship Id="rId3" Type="http://schemas.openxmlformats.org/officeDocument/2006/relationships/slideLayout" Target="../slideLayouts/slideLayout202.xml"/><Relationship Id="rId21" Type="http://schemas.openxmlformats.org/officeDocument/2006/relationships/slideLayout" Target="../slideLayouts/slideLayout220.xml"/><Relationship Id="rId34" Type="http://schemas.openxmlformats.org/officeDocument/2006/relationships/slideLayout" Target="../slideLayouts/slideLayout233.xml"/><Relationship Id="rId7" Type="http://schemas.openxmlformats.org/officeDocument/2006/relationships/slideLayout" Target="../slideLayouts/slideLayout206.xml"/><Relationship Id="rId12" Type="http://schemas.openxmlformats.org/officeDocument/2006/relationships/slideLayout" Target="../slideLayouts/slideLayout211.xml"/><Relationship Id="rId17" Type="http://schemas.openxmlformats.org/officeDocument/2006/relationships/slideLayout" Target="../slideLayouts/slideLayout216.xml"/><Relationship Id="rId25" Type="http://schemas.openxmlformats.org/officeDocument/2006/relationships/slideLayout" Target="../slideLayouts/slideLayout224.xml"/><Relationship Id="rId33" Type="http://schemas.openxmlformats.org/officeDocument/2006/relationships/slideLayout" Target="../slideLayouts/slideLayout232.xml"/><Relationship Id="rId2" Type="http://schemas.openxmlformats.org/officeDocument/2006/relationships/slideLayout" Target="../slideLayouts/slideLayout201.xml"/><Relationship Id="rId16" Type="http://schemas.openxmlformats.org/officeDocument/2006/relationships/slideLayout" Target="../slideLayouts/slideLayout215.xml"/><Relationship Id="rId20" Type="http://schemas.openxmlformats.org/officeDocument/2006/relationships/slideLayout" Target="../slideLayouts/slideLayout219.xml"/><Relationship Id="rId29" Type="http://schemas.openxmlformats.org/officeDocument/2006/relationships/slideLayout" Target="../slideLayouts/slideLayout228.xml"/><Relationship Id="rId1" Type="http://schemas.openxmlformats.org/officeDocument/2006/relationships/slideLayout" Target="../slideLayouts/slideLayout200.xml"/><Relationship Id="rId6" Type="http://schemas.openxmlformats.org/officeDocument/2006/relationships/slideLayout" Target="../slideLayouts/slideLayout205.xml"/><Relationship Id="rId11" Type="http://schemas.openxmlformats.org/officeDocument/2006/relationships/slideLayout" Target="../slideLayouts/slideLayout210.xml"/><Relationship Id="rId24" Type="http://schemas.openxmlformats.org/officeDocument/2006/relationships/slideLayout" Target="../slideLayouts/slideLayout223.xml"/><Relationship Id="rId32" Type="http://schemas.openxmlformats.org/officeDocument/2006/relationships/slideLayout" Target="../slideLayouts/slideLayout231.xml"/><Relationship Id="rId5" Type="http://schemas.openxmlformats.org/officeDocument/2006/relationships/slideLayout" Target="../slideLayouts/slideLayout204.xml"/><Relationship Id="rId15" Type="http://schemas.openxmlformats.org/officeDocument/2006/relationships/slideLayout" Target="../slideLayouts/slideLayout214.xml"/><Relationship Id="rId23" Type="http://schemas.openxmlformats.org/officeDocument/2006/relationships/slideLayout" Target="../slideLayouts/slideLayout222.xml"/><Relationship Id="rId28" Type="http://schemas.openxmlformats.org/officeDocument/2006/relationships/slideLayout" Target="../slideLayouts/slideLayout227.xml"/><Relationship Id="rId36" Type="http://schemas.openxmlformats.org/officeDocument/2006/relationships/theme" Target="../theme/theme11.xml"/><Relationship Id="rId10" Type="http://schemas.openxmlformats.org/officeDocument/2006/relationships/slideLayout" Target="../slideLayouts/slideLayout209.xml"/><Relationship Id="rId19" Type="http://schemas.openxmlformats.org/officeDocument/2006/relationships/slideLayout" Target="../slideLayouts/slideLayout218.xml"/><Relationship Id="rId31" Type="http://schemas.openxmlformats.org/officeDocument/2006/relationships/slideLayout" Target="../slideLayouts/slideLayout230.xml"/><Relationship Id="rId4" Type="http://schemas.openxmlformats.org/officeDocument/2006/relationships/slideLayout" Target="../slideLayouts/slideLayout203.xml"/><Relationship Id="rId9" Type="http://schemas.openxmlformats.org/officeDocument/2006/relationships/slideLayout" Target="../slideLayouts/slideLayout208.xml"/><Relationship Id="rId14" Type="http://schemas.openxmlformats.org/officeDocument/2006/relationships/slideLayout" Target="../slideLayouts/slideLayout213.xml"/><Relationship Id="rId22" Type="http://schemas.openxmlformats.org/officeDocument/2006/relationships/slideLayout" Target="../slideLayouts/slideLayout221.xml"/><Relationship Id="rId27" Type="http://schemas.openxmlformats.org/officeDocument/2006/relationships/slideLayout" Target="../slideLayouts/slideLayout226.xml"/><Relationship Id="rId30" Type="http://schemas.openxmlformats.org/officeDocument/2006/relationships/slideLayout" Target="../slideLayouts/slideLayout229.xml"/><Relationship Id="rId35" Type="http://schemas.openxmlformats.org/officeDocument/2006/relationships/slideLayout" Target="../slideLayouts/slideLayout234.xml"/><Relationship Id="rId8" Type="http://schemas.openxmlformats.org/officeDocument/2006/relationships/slideLayout" Target="../slideLayouts/slideLayout207.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242.xml"/><Relationship Id="rId13" Type="http://schemas.openxmlformats.org/officeDocument/2006/relationships/slideLayout" Target="../slideLayouts/slideLayout247.xml"/><Relationship Id="rId18" Type="http://schemas.openxmlformats.org/officeDocument/2006/relationships/image" Target="../media/image61.png"/><Relationship Id="rId3" Type="http://schemas.openxmlformats.org/officeDocument/2006/relationships/slideLayout" Target="../slideLayouts/slideLayout237.xml"/><Relationship Id="rId7" Type="http://schemas.openxmlformats.org/officeDocument/2006/relationships/slideLayout" Target="../slideLayouts/slideLayout241.xml"/><Relationship Id="rId12" Type="http://schemas.openxmlformats.org/officeDocument/2006/relationships/slideLayout" Target="../slideLayouts/slideLayout246.xml"/><Relationship Id="rId17" Type="http://schemas.openxmlformats.org/officeDocument/2006/relationships/theme" Target="../theme/theme12.xml"/><Relationship Id="rId2" Type="http://schemas.openxmlformats.org/officeDocument/2006/relationships/slideLayout" Target="../slideLayouts/slideLayout236.xml"/><Relationship Id="rId16" Type="http://schemas.openxmlformats.org/officeDocument/2006/relationships/slideLayout" Target="../slideLayouts/slideLayout250.xml"/><Relationship Id="rId1" Type="http://schemas.openxmlformats.org/officeDocument/2006/relationships/slideLayout" Target="../slideLayouts/slideLayout235.xml"/><Relationship Id="rId6" Type="http://schemas.openxmlformats.org/officeDocument/2006/relationships/slideLayout" Target="../slideLayouts/slideLayout240.xml"/><Relationship Id="rId11" Type="http://schemas.openxmlformats.org/officeDocument/2006/relationships/slideLayout" Target="../slideLayouts/slideLayout245.xml"/><Relationship Id="rId5" Type="http://schemas.openxmlformats.org/officeDocument/2006/relationships/slideLayout" Target="../slideLayouts/slideLayout239.xml"/><Relationship Id="rId15" Type="http://schemas.openxmlformats.org/officeDocument/2006/relationships/slideLayout" Target="../slideLayouts/slideLayout249.xml"/><Relationship Id="rId10" Type="http://schemas.openxmlformats.org/officeDocument/2006/relationships/slideLayout" Target="../slideLayouts/slideLayout244.xml"/><Relationship Id="rId4" Type="http://schemas.openxmlformats.org/officeDocument/2006/relationships/slideLayout" Target="../slideLayouts/slideLayout238.xml"/><Relationship Id="rId9" Type="http://schemas.openxmlformats.org/officeDocument/2006/relationships/slideLayout" Target="../slideLayouts/slideLayout243.xml"/><Relationship Id="rId14" Type="http://schemas.openxmlformats.org/officeDocument/2006/relationships/slideLayout" Target="../slideLayouts/slideLayout248.xml"/></Relationships>
</file>

<file path=ppt/slideMasters/_rels/slideMaster13.xml.rels><?xml version="1.0" encoding="UTF-8" standalone="yes"?>
<Relationships xmlns="http://schemas.openxmlformats.org/package/2006/relationships"><Relationship Id="rId13" Type="http://schemas.openxmlformats.org/officeDocument/2006/relationships/slideLayout" Target="../slideLayouts/slideLayout263.xml"/><Relationship Id="rId18" Type="http://schemas.openxmlformats.org/officeDocument/2006/relationships/slideLayout" Target="../slideLayouts/slideLayout268.xml"/><Relationship Id="rId26" Type="http://schemas.openxmlformats.org/officeDocument/2006/relationships/slideLayout" Target="../slideLayouts/slideLayout276.xml"/><Relationship Id="rId3" Type="http://schemas.openxmlformats.org/officeDocument/2006/relationships/slideLayout" Target="../slideLayouts/slideLayout253.xml"/><Relationship Id="rId21" Type="http://schemas.openxmlformats.org/officeDocument/2006/relationships/slideLayout" Target="../slideLayouts/slideLayout271.xml"/><Relationship Id="rId34" Type="http://schemas.openxmlformats.org/officeDocument/2006/relationships/image" Target="../media/image67.png"/><Relationship Id="rId7" Type="http://schemas.openxmlformats.org/officeDocument/2006/relationships/slideLayout" Target="../slideLayouts/slideLayout257.xml"/><Relationship Id="rId12" Type="http://schemas.openxmlformats.org/officeDocument/2006/relationships/slideLayout" Target="../slideLayouts/slideLayout262.xml"/><Relationship Id="rId17" Type="http://schemas.openxmlformats.org/officeDocument/2006/relationships/slideLayout" Target="../slideLayouts/slideLayout267.xml"/><Relationship Id="rId25" Type="http://schemas.openxmlformats.org/officeDocument/2006/relationships/slideLayout" Target="../slideLayouts/slideLayout275.xml"/><Relationship Id="rId33" Type="http://schemas.openxmlformats.org/officeDocument/2006/relationships/theme" Target="../theme/theme13.xml"/><Relationship Id="rId2" Type="http://schemas.openxmlformats.org/officeDocument/2006/relationships/slideLayout" Target="../slideLayouts/slideLayout252.xml"/><Relationship Id="rId16" Type="http://schemas.openxmlformats.org/officeDocument/2006/relationships/slideLayout" Target="../slideLayouts/slideLayout266.xml"/><Relationship Id="rId20" Type="http://schemas.openxmlformats.org/officeDocument/2006/relationships/slideLayout" Target="../slideLayouts/slideLayout270.xml"/><Relationship Id="rId29" Type="http://schemas.openxmlformats.org/officeDocument/2006/relationships/slideLayout" Target="../slideLayouts/slideLayout279.xml"/><Relationship Id="rId1" Type="http://schemas.openxmlformats.org/officeDocument/2006/relationships/slideLayout" Target="../slideLayouts/slideLayout251.xml"/><Relationship Id="rId6" Type="http://schemas.openxmlformats.org/officeDocument/2006/relationships/slideLayout" Target="../slideLayouts/slideLayout256.xml"/><Relationship Id="rId11" Type="http://schemas.openxmlformats.org/officeDocument/2006/relationships/slideLayout" Target="../slideLayouts/slideLayout261.xml"/><Relationship Id="rId24" Type="http://schemas.openxmlformats.org/officeDocument/2006/relationships/slideLayout" Target="../slideLayouts/slideLayout274.xml"/><Relationship Id="rId32" Type="http://schemas.openxmlformats.org/officeDocument/2006/relationships/slideLayout" Target="../slideLayouts/slideLayout282.xml"/><Relationship Id="rId5" Type="http://schemas.openxmlformats.org/officeDocument/2006/relationships/slideLayout" Target="../slideLayouts/slideLayout255.xml"/><Relationship Id="rId15" Type="http://schemas.openxmlformats.org/officeDocument/2006/relationships/slideLayout" Target="../slideLayouts/slideLayout265.xml"/><Relationship Id="rId23" Type="http://schemas.openxmlformats.org/officeDocument/2006/relationships/slideLayout" Target="../slideLayouts/slideLayout273.xml"/><Relationship Id="rId28" Type="http://schemas.openxmlformats.org/officeDocument/2006/relationships/slideLayout" Target="../slideLayouts/slideLayout278.xml"/><Relationship Id="rId10" Type="http://schemas.openxmlformats.org/officeDocument/2006/relationships/slideLayout" Target="../slideLayouts/slideLayout260.xml"/><Relationship Id="rId19" Type="http://schemas.openxmlformats.org/officeDocument/2006/relationships/slideLayout" Target="../slideLayouts/slideLayout269.xml"/><Relationship Id="rId31" Type="http://schemas.openxmlformats.org/officeDocument/2006/relationships/slideLayout" Target="../slideLayouts/slideLayout281.xml"/><Relationship Id="rId4" Type="http://schemas.openxmlformats.org/officeDocument/2006/relationships/slideLayout" Target="../slideLayouts/slideLayout254.xml"/><Relationship Id="rId9" Type="http://schemas.openxmlformats.org/officeDocument/2006/relationships/slideLayout" Target="../slideLayouts/slideLayout259.xml"/><Relationship Id="rId14" Type="http://schemas.openxmlformats.org/officeDocument/2006/relationships/slideLayout" Target="../slideLayouts/slideLayout264.xml"/><Relationship Id="rId22" Type="http://schemas.openxmlformats.org/officeDocument/2006/relationships/slideLayout" Target="../slideLayouts/slideLayout272.xml"/><Relationship Id="rId27" Type="http://schemas.openxmlformats.org/officeDocument/2006/relationships/slideLayout" Target="../slideLayouts/slideLayout277.xml"/><Relationship Id="rId30" Type="http://schemas.openxmlformats.org/officeDocument/2006/relationships/slideLayout" Target="../slideLayouts/slideLayout280.xml"/><Relationship Id="rId8" Type="http://schemas.openxmlformats.org/officeDocument/2006/relationships/slideLayout" Target="../slideLayouts/slideLayout258.xml"/></Relationships>
</file>

<file path=ppt/slideMasters/_rels/slideMaster14.xml.rels><?xml version="1.0" encoding="UTF-8" standalone="yes"?>
<Relationships xmlns="http://schemas.openxmlformats.org/package/2006/relationships"><Relationship Id="rId13" Type="http://schemas.openxmlformats.org/officeDocument/2006/relationships/slideLayout" Target="../slideLayouts/slideLayout295.xml"/><Relationship Id="rId18" Type="http://schemas.openxmlformats.org/officeDocument/2006/relationships/slideLayout" Target="../slideLayouts/slideLayout300.xml"/><Relationship Id="rId26" Type="http://schemas.openxmlformats.org/officeDocument/2006/relationships/slideLayout" Target="../slideLayouts/slideLayout308.xml"/><Relationship Id="rId39" Type="http://schemas.openxmlformats.org/officeDocument/2006/relationships/slideLayout" Target="../slideLayouts/slideLayout321.xml"/><Relationship Id="rId21" Type="http://schemas.openxmlformats.org/officeDocument/2006/relationships/slideLayout" Target="../slideLayouts/slideLayout303.xml"/><Relationship Id="rId34" Type="http://schemas.openxmlformats.org/officeDocument/2006/relationships/slideLayout" Target="../slideLayouts/slideLayout316.xml"/><Relationship Id="rId42" Type="http://schemas.openxmlformats.org/officeDocument/2006/relationships/image" Target="../media/image39.png"/><Relationship Id="rId7" Type="http://schemas.openxmlformats.org/officeDocument/2006/relationships/slideLayout" Target="../slideLayouts/slideLayout289.xml"/><Relationship Id="rId2" Type="http://schemas.openxmlformats.org/officeDocument/2006/relationships/slideLayout" Target="../slideLayouts/slideLayout284.xml"/><Relationship Id="rId16" Type="http://schemas.openxmlformats.org/officeDocument/2006/relationships/slideLayout" Target="../slideLayouts/slideLayout298.xml"/><Relationship Id="rId20" Type="http://schemas.openxmlformats.org/officeDocument/2006/relationships/slideLayout" Target="../slideLayouts/slideLayout302.xml"/><Relationship Id="rId29" Type="http://schemas.openxmlformats.org/officeDocument/2006/relationships/slideLayout" Target="../slideLayouts/slideLayout311.xml"/><Relationship Id="rId41" Type="http://schemas.openxmlformats.org/officeDocument/2006/relationships/theme" Target="../theme/theme14.xml"/><Relationship Id="rId1" Type="http://schemas.openxmlformats.org/officeDocument/2006/relationships/slideLayout" Target="../slideLayouts/slideLayout283.xml"/><Relationship Id="rId6" Type="http://schemas.openxmlformats.org/officeDocument/2006/relationships/slideLayout" Target="../slideLayouts/slideLayout288.xml"/><Relationship Id="rId11" Type="http://schemas.openxmlformats.org/officeDocument/2006/relationships/slideLayout" Target="../slideLayouts/slideLayout293.xml"/><Relationship Id="rId24" Type="http://schemas.openxmlformats.org/officeDocument/2006/relationships/slideLayout" Target="../slideLayouts/slideLayout306.xml"/><Relationship Id="rId32" Type="http://schemas.openxmlformats.org/officeDocument/2006/relationships/slideLayout" Target="../slideLayouts/slideLayout314.xml"/><Relationship Id="rId37" Type="http://schemas.openxmlformats.org/officeDocument/2006/relationships/slideLayout" Target="../slideLayouts/slideLayout319.xml"/><Relationship Id="rId40" Type="http://schemas.openxmlformats.org/officeDocument/2006/relationships/slideLayout" Target="../slideLayouts/slideLayout322.xml"/><Relationship Id="rId5" Type="http://schemas.openxmlformats.org/officeDocument/2006/relationships/slideLayout" Target="../slideLayouts/slideLayout287.xml"/><Relationship Id="rId15" Type="http://schemas.openxmlformats.org/officeDocument/2006/relationships/slideLayout" Target="../slideLayouts/slideLayout297.xml"/><Relationship Id="rId23" Type="http://schemas.openxmlformats.org/officeDocument/2006/relationships/slideLayout" Target="../slideLayouts/slideLayout305.xml"/><Relationship Id="rId28" Type="http://schemas.openxmlformats.org/officeDocument/2006/relationships/slideLayout" Target="../slideLayouts/slideLayout310.xml"/><Relationship Id="rId36" Type="http://schemas.openxmlformats.org/officeDocument/2006/relationships/slideLayout" Target="../slideLayouts/slideLayout318.xml"/><Relationship Id="rId10" Type="http://schemas.openxmlformats.org/officeDocument/2006/relationships/slideLayout" Target="../slideLayouts/slideLayout292.xml"/><Relationship Id="rId19" Type="http://schemas.openxmlformats.org/officeDocument/2006/relationships/slideLayout" Target="../slideLayouts/slideLayout301.xml"/><Relationship Id="rId31" Type="http://schemas.openxmlformats.org/officeDocument/2006/relationships/slideLayout" Target="../slideLayouts/slideLayout313.xml"/><Relationship Id="rId4" Type="http://schemas.openxmlformats.org/officeDocument/2006/relationships/slideLayout" Target="../slideLayouts/slideLayout286.xml"/><Relationship Id="rId9" Type="http://schemas.openxmlformats.org/officeDocument/2006/relationships/slideLayout" Target="../slideLayouts/slideLayout291.xml"/><Relationship Id="rId14" Type="http://schemas.openxmlformats.org/officeDocument/2006/relationships/slideLayout" Target="../slideLayouts/slideLayout296.xml"/><Relationship Id="rId22" Type="http://schemas.openxmlformats.org/officeDocument/2006/relationships/slideLayout" Target="../slideLayouts/slideLayout304.xml"/><Relationship Id="rId27" Type="http://schemas.openxmlformats.org/officeDocument/2006/relationships/slideLayout" Target="../slideLayouts/slideLayout309.xml"/><Relationship Id="rId30" Type="http://schemas.openxmlformats.org/officeDocument/2006/relationships/slideLayout" Target="../slideLayouts/slideLayout312.xml"/><Relationship Id="rId35" Type="http://schemas.openxmlformats.org/officeDocument/2006/relationships/slideLayout" Target="../slideLayouts/slideLayout317.xml"/><Relationship Id="rId8" Type="http://schemas.openxmlformats.org/officeDocument/2006/relationships/slideLayout" Target="../slideLayouts/slideLayout290.xml"/><Relationship Id="rId3" Type="http://schemas.openxmlformats.org/officeDocument/2006/relationships/slideLayout" Target="../slideLayouts/slideLayout285.xml"/><Relationship Id="rId12" Type="http://schemas.openxmlformats.org/officeDocument/2006/relationships/slideLayout" Target="../slideLayouts/slideLayout294.xml"/><Relationship Id="rId17" Type="http://schemas.openxmlformats.org/officeDocument/2006/relationships/slideLayout" Target="../slideLayouts/slideLayout299.xml"/><Relationship Id="rId25" Type="http://schemas.openxmlformats.org/officeDocument/2006/relationships/slideLayout" Target="../slideLayouts/slideLayout307.xml"/><Relationship Id="rId33" Type="http://schemas.openxmlformats.org/officeDocument/2006/relationships/slideLayout" Target="../slideLayouts/slideLayout315.xml"/><Relationship Id="rId38" Type="http://schemas.openxmlformats.org/officeDocument/2006/relationships/slideLayout" Target="../slideLayouts/slideLayout320.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2.xml"/><Relationship Id="rId1"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5" Type="http://schemas.openxmlformats.org/officeDocument/2006/relationships/theme" Target="../theme/theme3.xml"/><Relationship Id="rId4" Type="http://schemas.openxmlformats.org/officeDocument/2006/relationships/slideLayout" Target="../slideLayouts/slideLayout1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6.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5.xml.rels><?xml version="1.0" encoding="UTF-8" standalone="yes"?>
<Relationships xmlns="http://schemas.openxmlformats.org/package/2006/relationships"><Relationship Id="rId13" Type="http://schemas.openxmlformats.org/officeDocument/2006/relationships/slideLayout" Target="../slideLayouts/slideLayout36.xml"/><Relationship Id="rId18" Type="http://schemas.openxmlformats.org/officeDocument/2006/relationships/slideLayout" Target="../slideLayouts/slideLayout41.xml"/><Relationship Id="rId26" Type="http://schemas.openxmlformats.org/officeDocument/2006/relationships/slideLayout" Target="../slideLayouts/slideLayout49.xml"/><Relationship Id="rId3" Type="http://schemas.openxmlformats.org/officeDocument/2006/relationships/slideLayout" Target="../slideLayouts/slideLayout26.xml"/><Relationship Id="rId21" Type="http://schemas.openxmlformats.org/officeDocument/2006/relationships/slideLayout" Target="../slideLayouts/slideLayout44.xml"/><Relationship Id="rId34" Type="http://schemas.openxmlformats.org/officeDocument/2006/relationships/slideLayout" Target="../slideLayouts/slideLayout57.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5" Type="http://schemas.openxmlformats.org/officeDocument/2006/relationships/slideLayout" Target="../slideLayouts/slideLayout48.xml"/><Relationship Id="rId33" Type="http://schemas.openxmlformats.org/officeDocument/2006/relationships/slideLayout" Target="../slideLayouts/slideLayout56.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slideLayout" Target="../slideLayouts/slideLayout43.xml"/><Relationship Id="rId29" Type="http://schemas.openxmlformats.org/officeDocument/2006/relationships/slideLayout" Target="../slideLayouts/slideLayout52.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24" Type="http://schemas.openxmlformats.org/officeDocument/2006/relationships/slideLayout" Target="../slideLayouts/slideLayout47.xml"/><Relationship Id="rId32" Type="http://schemas.openxmlformats.org/officeDocument/2006/relationships/slideLayout" Target="../slideLayouts/slideLayout55.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23" Type="http://schemas.openxmlformats.org/officeDocument/2006/relationships/slideLayout" Target="../slideLayouts/slideLayout46.xml"/><Relationship Id="rId28" Type="http://schemas.openxmlformats.org/officeDocument/2006/relationships/slideLayout" Target="../slideLayouts/slideLayout51.xml"/><Relationship Id="rId36" Type="http://schemas.openxmlformats.org/officeDocument/2006/relationships/theme" Target="../theme/theme5.xml"/><Relationship Id="rId10" Type="http://schemas.openxmlformats.org/officeDocument/2006/relationships/slideLayout" Target="../slideLayouts/slideLayout33.xml"/><Relationship Id="rId19" Type="http://schemas.openxmlformats.org/officeDocument/2006/relationships/slideLayout" Target="../slideLayouts/slideLayout42.xml"/><Relationship Id="rId31" Type="http://schemas.openxmlformats.org/officeDocument/2006/relationships/slideLayout" Target="../slideLayouts/slideLayout54.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 Id="rId22" Type="http://schemas.openxmlformats.org/officeDocument/2006/relationships/slideLayout" Target="../slideLayouts/slideLayout45.xml"/><Relationship Id="rId27" Type="http://schemas.openxmlformats.org/officeDocument/2006/relationships/slideLayout" Target="../slideLayouts/slideLayout50.xml"/><Relationship Id="rId30" Type="http://schemas.openxmlformats.org/officeDocument/2006/relationships/slideLayout" Target="../slideLayouts/slideLayout53.xml"/><Relationship Id="rId35" Type="http://schemas.openxmlformats.org/officeDocument/2006/relationships/slideLayout" Target="../slideLayouts/slideLayout58.xml"/><Relationship Id="rId8" Type="http://schemas.openxmlformats.org/officeDocument/2006/relationships/slideLayout" Target="../slideLayouts/slideLayout31.xml"/></Relationships>
</file>

<file path=ppt/slideMasters/_rels/slideMaster6.xml.rels><?xml version="1.0" encoding="UTF-8" standalone="yes"?>
<Relationships xmlns="http://schemas.openxmlformats.org/package/2006/relationships"><Relationship Id="rId13" Type="http://schemas.openxmlformats.org/officeDocument/2006/relationships/slideLayout" Target="../slideLayouts/slideLayout71.xml"/><Relationship Id="rId18" Type="http://schemas.openxmlformats.org/officeDocument/2006/relationships/slideLayout" Target="../slideLayouts/slideLayout76.xml"/><Relationship Id="rId26" Type="http://schemas.openxmlformats.org/officeDocument/2006/relationships/slideLayout" Target="../slideLayouts/slideLayout84.xml"/><Relationship Id="rId39" Type="http://schemas.openxmlformats.org/officeDocument/2006/relationships/slideLayout" Target="../slideLayouts/slideLayout97.xml"/><Relationship Id="rId21" Type="http://schemas.openxmlformats.org/officeDocument/2006/relationships/slideLayout" Target="../slideLayouts/slideLayout79.xml"/><Relationship Id="rId34" Type="http://schemas.openxmlformats.org/officeDocument/2006/relationships/slideLayout" Target="../slideLayouts/slideLayout92.xml"/><Relationship Id="rId42" Type="http://schemas.openxmlformats.org/officeDocument/2006/relationships/slideLayout" Target="../slideLayouts/slideLayout100.xml"/><Relationship Id="rId47" Type="http://schemas.openxmlformats.org/officeDocument/2006/relationships/image" Target="../media/image2.png"/><Relationship Id="rId7" Type="http://schemas.openxmlformats.org/officeDocument/2006/relationships/slideLayout" Target="../slideLayouts/slideLayout65.xml"/><Relationship Id="rId2" Type="http://schemas.openxmlformats.org/officeDocument/2006/relationships/slideLayout" Target="../slideLayouts/slideLayout60.xml"/><Relationship Id="rId16" Type="http://schemas.openxmlformats.org/officeDocument/2006/relationships/slideLayout" Target="../slideLayouts/slideLayout74.xml"/><Relationship Id="rId29" Type="http://schemas.openxmlformats.org/officeDocument/2006/relationships/slideLayout" Target="../slideLayouts/slideLayout87.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24" Type="http://schemas.openxmlformats.org/officeDocument/2006/relationships/slideLayout" Target="../slideLayouts/slideLayout82.xml"/><Relationship Id="rId32" Type="http://schemas.openxmlformats.org/officeDocument/2006/relationships/slideLayout" Target="../slideLayouts/slideLayout90.xml"/><Relationship Id="rId37" Type="http://schemas.openxmlformats.org/officeDocument/2006/relationships/slideLayout" Target="../slideLayouts/slideLayout95.xml"/><Relationship Id="rId40" Type="http://schemas.openxmlformats.org/officeDocument/2006/relationships/slideLayout" Target="../slideLayouts/slideLayout98.xml"/><Relationship Id="rId45" Type="http://schemas.openxmlformats.org/officeDocument/2006/relationships/slideLayout" Target="../slideLayouts/slideLayout103.xml"/><Relationship Id="rId5" Type="http://schemas.openxmlformats.org/officeDocument/2006/relationships/slideLayout" Target="../slideLayouts/slideLayout63.xml"/><Relationship Id="rId15" Type="http://schemas.openxmlformats.org/officeDocument/2006/relationships/slideLayout" Target="../slideLayouts/slideLayout73.xml"/><Relationship Id="rId23" Type="http://schemas.openxmlformats.org/officeDocument/2006/relationships/slideLayout" Target="../slideLayouts/slideLayout81.xml"/><Relationship Id="rId28" Type="http://schemas.openxmlformats.org/officeDocument/2006/relationships/slideLayout" Target="../slideLayouts/slideLayout86.xml"/><Relationship Id="rId36" Type="http://schemas.openxmlformats.org/officeDocument/2006/relationships/slideLayout" Target="../slideLayouts/slideLayout94.xml"/><Relationship Id="rId10" Type="http://schemas.openxmlformats.org/officeDocument/2006/relationships/slideLayout" Target="../slideLayouts/slideLayout68.xml"/><Relationship Id="rId19" Type="http://schemas.openxmlformats.org/officeDocument/2006/relationships/slideLayout" Target="../slideLayouts/slideLayout77.xml"/><Relationship Id="rId31" Type="http://schemas.openxmlformats.org/officeDocument/2006/relationships/slideLayout" Target="../slideLayouts/slideLayout89.xml"/><Relationship Id="rId44" Type="http://schemas.openxmlformats.org/officeDocument/2006/relationships/slideLayout" Target="../slideLayouts/slideLayout102.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slideLayout" Target="../slideLayouts/slideLayout72.xml"/><Relationship Id="rId22" Type="http://schemas.openxmlformats.org/officeDocument/2006/relationships/slideLayout" Target="../slideLayouts/slideLayout80.xml"/><Relationship Id="rId27" Type="http://schemas.openxmlformats.org/officeDocument/2006/relationships/slideLayout" Target="../slideLayouts/slideLayout85.xml"/><Relationship Id="rId30" Type="http://schemas.openxmlformats.org/officeDocument/2006/relationships/slideLayout" Target="../slideLayouts/slideLayout88.xml"/><Relationship Id="rId35" Type="http://schemas.openxmlformats.org/officeDocument/2006/relationships/slideLayout" Target="../slideLayouts/slideLayout93.xml"/><Relationship Id="rId43" Type="http://schemas.openxmlformats.org/officeDocument/2006/relationships/slideLayout" Target="../slideLayouts/slideLayout101.xml"/><Relationship Id="rId8" Type="http://schemas.openxmlformats.org/officeDocument/2006/relationships/slideLayout" Target="../slideLayouts/slideLayout66.xml"/><Relationship Id="rId3" Type="http://schemas.openxmlformats.org/officeDocument/2006/relationships/slideLayout" Target="../slideLayouts/slideLayout61.xml"/><Relationship Id="rId12" Type="http://schemas.openxmlformats.org/officeDocument/2006/relationships/slideLayout" Target="../slideLayouts/slideLayout70.xml"/><Relationship Id="rId17" Type="http://schemas.openxmlformats.org/officeDocument/2006/relationships/slideLayout" Target="../slideLayouts/slideLayout75.xml"/><Relationship Id="rId25" Type="http://schemas.openxmlformats.org/officeDocument/2006/relationships/slideLayout" Target="../slideLayouts/slideLayout83.xml"/><Relationship Id="rId33" Type="http://schemas.openxmlformats.org/officeDocument/2006/relationships/slideLayout" Target="../slideLayouts/slideLayout91.xml"/><Relationship Id="rId38" Type="http://schemas.openxmlformats.org/officeDocument/2006/relationships/slideLayout" Target="../slideLayouts/slideLayout96.xml"/><Relationship Id="rId46" Type="http://schemas.openxmlformats.org/officeDocument/2006/relationships/theme" Target="../theme/theme6.xml"/><Relationship Id="rId20" Type="http://schemas.openxmlformats.org/officeDocument/2006/relationships/slideLayout" Target="../slideLayouts/slideLayout78.xml"/><Relationship Id="rId41" Type="http://schemas.openxmlformats.org/officeDocument/2006/relationships/slideLayout" Target="../slideLayouts/slideLayout99.xml"/></Relationships>
</file>

<file path=ppt/slideMasters/_rels/slideMaster7.xml.rels><?xml version="1.0" encoding="UTF-8" standalone="yes"?>
<Relationships xmlns="http://schemas.openxmlformats.org/package/2006/relationships"><Relationship Id="rId13" Type="http://schemas.openxmlformats.org/officeDocument/2006/relationships/slideLayout" Target="../slideLayouts/slideLayout116.xml"/><Relationship Id="rId18" Type="http://schemas.openxmlformats.org/officeDocument/2006/relationships/slideLayout" Target="../slideLayouts/slideLayout121.xml"/><Relationship Id="rId26" Type="http://schemas.openxmlformats.org/officeDocument/2006/relationships/slideLayout" Target="../slideLayouts/slideLayout129.xml"/><Relationship Id="rId3" Type="http://schemas.openxmlformats.org/officeDocument/2006/relationships/slideLayout" Target="../slideLayouts/slideLayout106.xml"/><Relationship Id="rId21" Type="http://schemas.openxmlformats.org/officeDocument/2006/relationships/slideLayout" Target="../slideLayouts/slideLayout124.xml"/><Relationship Id="rId7" Type="http://schemas.openxmlformats.org/officeDocument/2006/relationships/slideLayout" Target="../slideLayouts/slideLayout110.xml"/><Relationship Id="rId12" Type="http://schemas.openxmlformats.org/officeDocument/2006/relationships/slideLayout" Target="../slideLayouts/slideLayout115.xml"/><Relationship Id="rId17" Type="http://schemas.openxmlformats.org/officeDocument/2006/relationships/slideLayout" Target="../slideLayouts/slideLayout120.xml"/><Relationship Id="rId25" Type="http://schemas.openxmlformats.org/officeDocument/2006/relationships/slideLayout" Target="../slideLayouts/slideLayout128.xml"/><Relationship Id="rId33" Type="http://schemas.openxmlformats.org/officeDocument/2006/relationships/theme" Target="../theme/theme7.xml"/><Relationship Id="rId2" Type="http://schemas.openxmlformats.org/officeDocument/2006/relationships/slideLayout" Target="../slideLayouts/slideLayout105.xml"/><Relationship Id="rId16" Type="http://schemas.openxmlformats.org/officeDocument/2006/relationships/slideLayout" Target="../slideLayouts/slideLayout119.xml"/><Relationship Id="rId20" Type="http://schemas.openxmlformats.org/officeDocument/2006/relationships/slideLayout" Target="../slideLayouts/slideLayout123.xml"/><Relationship Id="rId29" Type="http://schemas.openxmlformats.org/officeDocument/2006/relationships/slideLayout" Target="../slideLayouts/slideLayout132.xml"/><Relationship Id="rId1" Type="http://schemas.openxmlformats.org/officeDocument/2006/relationships/slideLayout" Target="../slideLayouts/slideLayout104.xml"/><Relationship Id="rId6" Type="http://schemas.openxmlformats.org/officeDocument/2006/relationships/slideLayout" Target="../slideLayouts/slideLayout109.xml"/><Relationship Id="rId11" Type="http://schemas.openxmlformats.org/officeDocument/2006/relationships/slideLayout" Target="../slideLayouts/slideLayout114.xml"/><Relationship Id="rId24" Type="http://schemas.openxmlformats.org/officeDocument/2006/relationships/slideLayout" Target="../slideLayouts/slideLayout127.xml"/><Relationship Id="rId32" Type="http://schemas.openxmlformats.org/officeDocument/2006/relationships/slideLayout" Target="../slideLayouts/slideLayout135.xml"/><Relationship Id="rId5" Type="http://schemas.openxmlformats.org/officeDocument/2006/relationships/slideLayout" Target="../slideLayouts/slideLayout108.xml"/><Relationship Id="rId15" Type="http://schemas.openxmlformats.org/officeDocument/2006/relationships/slideLayout" Target="../slideLayouts/slideLayout118.xml"/><Relationship Id="rId23" Type="http://schemas.openxmlformats.org/officeDocument/2006/relationships/slideLayout" Target="../slideLayouts/slideLayout126.xml"/><Relationship Id="rId28" Type="http://schemas.openxmlformats.org/officeDocument/2006/relationships/slideLayout" Target="../slideLayouts/slideLayout131.xml"/><Relationship Id="rId10" Type="http://schemas.openxmlformats.org/officeDocument/2006/relationships/slideLayout" Target="../slideLayouts/slideLayout113.xml"/><Relationship Id="rId19" Type="http://schemas.openxmlformats.org/officeDocument/2006/relationships/slideLayout" Target="../slideLayouts/slideLayout122.xml"/><Relationship Id="rId31" Type="http://schemas.openxmlformats.org/officeDocument/2006/relationships/slideLayout" Target="../slideLayouts/slideLayout134.xml"/><Relationship Id="rId4" Type="http://schemas.openxmlformats.org/officeDocument/2006/relationships/slideLayout" Target="../slideLayouts/slideLayout107.xml"/><Relationship Id="rId9" Type="http://schemas.openxmlformats.org/officeDocument/2006/relationships/slideLayout" Target="../slideLayouts/slideLayout112.xml"/><Relationship Id="rId14" Type="http://schemas.openxmlformats.org/officeDocument/2006/relationships/slideLayout" Target="../slideLayouts/slideLayout117.xml"/><Relationship Id="rId22" Type="http://schemas.openxmlformats.org/officeDocument/2006/relationships/slideLayout" Target="../slideLayouts/slideLayout125.xml"/><Relationship Id="rId27" Type="http://schemas.openxmlformats.org/officeDocument/2006/relationships/slideLayout" Target="../slideLayouts/slideLayout130.xml"/><Relationship Id="rId30" Type="http://schemas.openxmlformats.org/officeDocument/2006/relationships/slideLayout" Target="../slideLayouts/slideLayout133.xml"/><Relationship Id="rId8" Type="http://schemas.openxmlformats.org/officeDocument/2006/relationships/slideLayout" Target="../slideLayouts/slideLayout11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43.xml"/><Relationship Id="rId13" Type="http://schemas.openxmlformats.org/officeDocument/2006/relationships/slideLayout" Target="../slideLayouts/slideLayout148.xml"/><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slideLayout" Target="../slideLayouts/slideLayout147.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5" Type="http://schemas.openxmlformats.org/officeDocument/2006/relationships/image" Target="../media/image2.png"/><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 Id="rId1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13" Type="http://schemas.openxmlformats.org/officeDocument/2006/relationships/slideLayout" Target="../slideLayouts/slideLayout161.xml"/><Relationship Id="rId18" Type="http://schemas.openxmlformats.org/officeDocument/2006/relationships/slideLayout" Target="../slideLayouts/slideLayout166.xml"/><Relationship Id="rId26" Type="http://schemas.openxmlformats.org/officeDocument/2006/relationships/slideLayout" Target="../slideLayouts/slideLayout174.xml"/><Relationship Id="rId39" Type="http://schemas.openxmlformats.org/officeDocument/2006/relationships/slideLayout" Target="../slideLayouts/slideLayout187.xml"/><Relationship Id="rId21" Type="http://schemas.openxmlformats.org/officeDocument/2006/relationships/slideLayout" Target="../slideLayouts/slideLayout169.xml"/><Relationship Id="rId34" Type="http://schemas.openxmlformats.org/officeDocument/2006/relationships/slideLayout" Target="../slideLayouts/slideLayout182.xml"/><Relationship Id="rId42" Type="http://schemas.openxmlformats.org/officeDocument/2006/relationships/theme" Target="../theme/theme9.xml"/><Relationship Id="rId7" Type="http://schemas.openxmlformats.org/officeDocument/2006/relationships/slideLayout" Target="../slideLayouts/slideLayout155.xml"/><Relationship Id="rId2" Type="http://schemas.openxmlformats.org/officeDocument/2006/relationships/slideLayout" Target="../slideLayouts/slideLayout150.xml"/><Relationship Id="rId16" Type="http://schemas.openxmlformats.org/officeDocument/2006/relationships/slideLayout" Target="../slideLayouts/slideLayout164.xml"/><Relationship Id="rId20" Type="http://schemas.openxmlformats.org/officeDocument/2006/relationships/slideLayout" Target="../slideLayouts/slideLayout168.xml"/><Relationship Id="rId29" Type="http://schemas.openxmlformats.org/officeDocument/2006/relationships/slideLayout" Target="../slideLayouts/slideLayout177.xml"/><Relationship Id="rId41" Type="http://schemas.openxmlformats.org/officeDocument/2006/relationships/slideLayout" Target="../slideLayouts/slideLayout189.xml"/><Relationship Id="rId1" Type="http://schemas.openxmlformats.org/officeDocument/2006/relationships/slideLayout" Target="../slideLayouts/slideLayout149.xml"/><Relationship Id="rId6" Type="http://schemas.openxmlformats.org/officeDocument/2006/relationships/slideLayout" Target="../slideLayouts/slideLayout154.xml"/><Relationship Id="rId11" Type="http://schemas.openxmlformats.org/officeDocument/2006/relationships/slideLayout" Target="../slideLayouts/slideLayout159.xml"/><Relationship Id="rId24" Type="http://schemas.openxmlformats.org/officeDocument/2006/relationships/slideLayout" Target="../slideLayouts/slideLayout172.xml"/><Relationship Id="rId32" Type="http://schemas.openxmlformats.org/officeDocument/2006/relationships/slideLayout" Target="../slideLayouts/slideLayout180.xml"/><Relationship Id="rId37" Type="http://schemas.openxmlformats.org/officeDocument/2006/relationships/slideLayout" Target="../slideLayouts/slideLayout185.xml"/><Relationship Id="rId40" Type="http://schemas.openxmlformats.org/officeDocument/2006/relationships/slideLayout" Target="../slideLayouts/slideLayout188.xml"/><Relationship Id="rId5" Type="http://schemas.openxmlformats.org/officeDocument/2006/relationships/slideLayout" Target="../slideLayouts/slideLayout153.xml"/><Relationship Id="rId15" Type="http://schemas.openxmlformats.org/officeDocument/2006/relationships/slideLayout" Target="../slideLayouts/slideLayout163.xml"/><Relationship Id="rId23" Type="http://schemas.openxmlformats.org/officeDocument/2006/relationships/slideLayout" Target="../slideLayouts/slideLayout171.xml"/><Relationship Id="rId28" Type="http://schemas.openxmlformats.org/officeDocument/2006/relationships/slideLayout" Target="../slideLayouts/slideLayout176.xml"/><Relationship Id="rId36" Type="http://schemas.openxmlformats.org/officeDocument/2006/relationships/slideLayout" Target="../slideLayouts/slideLayout184.xml"/><Relationship Id="rId10" Type="http://schemas.openxmlformats.org/officeDocument/2006/relationships/slideLayout" Target="../slideLayouts/slideLayout158.xml"/><Relationship Id="rId19" Type="http://schemas.openxmlformats.org/officeDocument/2006/relationships/slideLayout" Target="../slideLayouts/slideLayout167.xml"/><Relationship Id="rId31" Type="http://schemas.openxmlformats.org/officeDocument/2006/relationships/slideLayout" Target="../slideLayouts/slideLayout179.xml"/><Relationship Id="rId4" Type="http://schemas.openxmlformats.org/officeDocument/2006/relationships/slideLayout" Target="../slideLayouts/slideLayout152.xml"/><Relationship Id="rId9" Type="http://schemas.openxmlformats.org/officeDocument/2006/relationships/slideLayout" Target="../slideLayouts/slideLayout157.xml"/><Relationship Id="rId14" Type="http://schemas.openxmlformats.org/officeDocument/2006/relationships/slideLayout" Target="../slideLayouts/slideLayout162.xml"/><Relationship Id="rId22" Type="http://schemas.openxmlformats.org/officeDocument/2006/relationships/slideLayout" Target="../slideLayouts/slideLayout170.xml"/><Relationship Id="rId27" Type="http://schemas.openxmlformats.org/officeDocument/2006/relationships/slideLayout" Target="../slideLayouts/slideLayout175.xml"/><Relationship Id="rId30" Type="http://schemas.openxmlformats.org/officeDocument/2006/relationships/slideLayout" Target="../slideLayouts/slideLayout178.xml"/><Relationship Id="rId35" Type="http://schemas.openxmlformats.org/officeDocument/2006/relationships/slideLayout" Target="../slideLayouts/slideLayout183.xml"/><Relationship Id="rId43" Type="http://schemas.openxmlformats.org/officeDocument/2006/relationships/image" Target="../media/image2.png"/><Relationship Id="rId8" Type="http://schemas.openxmlformats.org/officeDocument/2006/relationships/slideLayout" Target="../slideLayouts/slideLayout156.xml"/><Relationship Id="rId3" Type="http://schemas.openxmlformats.org/officeDocument/2006/relationships/slideLayout" Target="../slideLayouts/slideLayout151.xml"/><Relationship Id="rId12" Type="http://schemas.openxmlformats.org/officeDocument/2006/relationships/slideLayout" Target="../slideLayouts/slideLayout160.xml"/><Relationship Id="rId17" Type="http://schemas.openxmlformats.org/officeDocument/2006/relationships/slideLayout" Target="../slideLayouts/slideLayout165.xml"/><Relationship Id="rId25" Type="http://schemas.openxmlformats.org/officeDocument/2006/relationships/slideLayout" Target="../slideLayouts/slideLayout173.xml"/><Relationship Id="rId33" Type="http://schemas.openxmlformats.org/officeDocument/2006/relationships/slideLayout" Target="../slideLayouts/slideLayout181.xml"/><Relationship Id="rId38" Type="http://schemas.openxmlformats.org/officeDocument/2006/relationships/slideLayout" Target="../slideLayouts/slideLayout18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9" cstate="screen">
            <a:alphaModFix/>
            <a:extLst>
              <a:ext uri="{28A0092B-C50C-407E-A947-70E740481C1C}">
                <a14:useLocalDpi xmlns:a14="http://schemas.microsoft.com/office/drawing/2010/main"/>
              </a:ext>
            </a:extLst>
          </a:blip>
          <a:stretch>
            <a:fillRect/>
          </a:stretch>
        </a:blipFill>
        <a:effectLst/>
      </p:bgPr>
    </p:bg>
    <p:spTree>
      <p:nvGrpSpPr>
        <p:cNvPr id="1" name="Shape 1472"/>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4026" r:id="rId1"/>
    <p:sldLayoutId id="2147484187" r:id="rId2"/>
    <p:sldLayoutId id="2147484188" r:id="rId3"/>
    <p:sldLayoutId id="2147484189" r:id="rId4"/>
    <p:sldLayoutId id="2147484190" r:id="rId5"/>
    <p:sldLayoutId id="2147484051" r:id="rId6"/>
    <p:sldLayoutId id="2147484186"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a:blip r:embed="rId12">
            <a:alphaModFix/>
          </a:blip>
          <a:stretch>
            <a:fillRect/>
          </a:stretch>
        </a:blipFill>
        <a:effectLst/>
      </p:bgPr>
    </p:bg>
    <p:spTree>
      <p:nvGrpSpPr>
        <p:cNvPr id="1" name="Shape 127"/>
        <p:cNvGrpSpPr/>
        <p:nvPr/>
      </p:nvGrpSpPr>
      <p:grpSpPr>
        <a:xfrm>
          <a:off x="0" y="0"/>
          <a:ext cx="0" cy="0"/>
          <a:chOff x="0" y="0"/>
          <a:chExt cx="0" cy="0"/>
        </a:xfrm>
      </p:grpSpPr>
    </p:spTree>
    <p:extLst>
      <p:ext uri="{BB962C8B-B14F-4D97-AF65-F5344CB8AC3E}">
        <p14:creationId xmlns:p14="http://schemas.microsoft.com/office/powerpoint/2010/main" val="695414115"/>
      </p:ext>
    </p:extLst>
  </p:cSld>
  <p:clrMap bg1="lt1" tx1="dk1" bg2="dk2" tx2="lt2" accent1="accent1" accent2="accent2" accent3="accent3" accent4="accent4" accent5="accent5" accent6="accent6" hlink="hlink" folHlink="folHlink"/>
  <p:sldLayoutIdLst>
    <p:sldLayoutId id="2147484582" r:id="rId1"/>
    <p:sldLayoutId id="2147484583" r:id="rId2"/>
    <p:sldLayoutId id="2147484584" r:id="rId3"/>
    <p:sldLayoutId id="2147484585" r:id="rId4"/>
    <p:sldLayoutId id="2147484586" r:id="rId5"/>
    <p:sldLayoutId id="2147484587" r:id="rId6"/>
    <p:sldLayoutId id="2147484588" r:id="rId7"/>
    <p:sldLayoutId id="2147484589" r:id="rId8"/>
    <p:sldLayoutId id="2147484590" r:id="rId9"/>
    <p:sldLayoutId id="2147484591"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260799" y="1014609"/>
            <a:ext cx="8254553" cy="3627773"/>
          </a:xfrm>
          <a:prstGeom prst="rect">
            <a:avLst/>
          </a:prstGeom>
        </p:spPr>
        <p:txBody>
          <a:bodyPr vert="horz" lIns="91440" tIns="45720" rIns="91440" bIns="45720" rtlCol="0">
            <a:normAutofit/>
          </a:bodyPr>
          <a:lstStyle/>
          <a:p>
            <a:r>
              <a:rPr lang="en-US"/>
              <a:t>Edit Master text style</a:t>
            </a:r>
          </a:p>
          <a:p>
            <a:pPr lvl="1"/>
            <a:r>
              <a:rPr lang="en-US"/>
              <a:t>Level Two</a:t>
            </a:r>
          </a:p>
          <a:p>
            <a:pPr lvl="2"/>
            <a:r>
              <a:rPr lang="en-US"/>
              <a:t>Level Three</a:t>
            </a:r>
          </a:p>
          <a:p>
            <a:pPr lvl="3"/>
            <a:r>
              <a:rPr lang="en-US"/>
              <a:t>Level Four</a:t>
            </a:r>
          </a:p>
          <a:p>
            <a:pPr lvl="4"/>
            <a:r>
              <a:rPr lang="en-US"/>
              <a:t>Level Five</a:t>
            </a:r>
          </a:p>
          <a:p>
            <a:pPr lvl="5"/>
            <a:r>
              <a:rPr lang="en-US"/>
              <a:t>Level Six</a:t>
            </a:r>
          </a:p>
          <a:p>
            <a:pPr lvl="6"/>
            <a:r>
              <a:rPr lang="en-US"/>
              <a:t>Level Seven</a:t>
            </a:r>
          </a:p>
          <a:p>
            <a:pPr lvl="7"/>
            <a:r>
              <a:rPr lang="en-US"/>
              <a:t>Level Eight</a:t>
            </a:r>
          </a:p>
          <a:p>
            <a:pPr lvl="8"/>
            <a:r>
              <a:rPr lang="en-US"/>
              <a:t>Level Nine</a:t>
            </a:r>
          </a:p>
        </p:txBody>
      </p:sp>
      <p:sp>
        <p:nvSpPr>
          <p:cNvPr id="9" name="Title Placeholder 8"/>
          <p:cNvSpPr>
            <a:spLocks noGrp="1"/>
          </p:cNvSpPr>
          <p:nvPr>
            <p:ph type="title"/>
          </p:nvPr>
        </p:nvSpPr>
        <p:spPr>
          <a:xfrm>
            <a:off x="260799" y="244868"/>
            <a:ext cx="8254553" cy="563063"/>
          </a:xfrm>
          <a:prstGeom prst="rect">
            <a:avLst/>
          </a:prstGeom>
        </p:spPr>
        <p:txBody>
          <a:bodyPr vert="horz" lIns="91440" tIns="45720" rIns="91440" bIns="45720" rtlCol="0" anchor="t">
            <a:normAutofit/>
          </a:bodyPr>
          <a:lstStyle/>
          <a:p>
            <a:r>
              <a:rPr lang="en-US"/>
              <a:t>Click to edit Master title style</a:t>
            </a:r>
          </a:p>
        </p:txBody>
      </p:sp>
      <p:sp>
        <p:nvSpPr>
          <p:cNvPr id="7" name="TextBox 6">
            <a:extLst>
              <a:ext uri="{FF2B5EF4-FFF2-40B4-BE49-F238E27FC236}">
                <a16:creationId xmlns:a16="http://schemas.microsoft.com/office/drawing/2014/main" id="{0DB0E1E3-D05E-844C-B913-0F0874833B4F}"/>
              </a:ext>
            </a:extLst>
          </p:cNvPr>
          <p:cNvSpPr txBox="1"/>
          <p:nvPr userDrawn="1"/>
        </p:nvSpPr>
        <p:spPr>
          <a:xfrm>
            <a:off x="118007" y="4806110"/>
            <a:ext cx="1221809"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 2020 D2L Corporation</a:t>
            </a:r>
          </a:p>
        </p:txBody>
      </p:sp>
    </p:spTree>
    <p:extLst>
      <p:ext uri="{BB962C8B-B14F-4D97-AF65-F5344CB8AC3E}">
        <p14:creationId xmlns:p14="http://schemas.microsoft.com/office/powerpoint/2010/main" val="2805963053"/>
      </p:ext>
    </p:extLst>
  </p:cSld>
  <p:clrMap bg1="lt1" tx1="dk1" bg2="lt2" tx2="dk2" accent1="accent1" accent2="accent2" accent3="accent3" accent4="accent4" accent5="accent5" accent6="accent6" hlink="hlink" folHlink="folHlink"/>
  <p:sldLayoutIdLst>
    <p:sldLayoutId id="2147484593" r:id="rId1"/>
    <p:sldLayoutId id="2147484594" r:id="rId2"/>
    <p:sldLayoutId id="2147484595" r:id="rId3"/>
    <p:sldLayoutId id="2147484596" r:id="rId4"/>
    <p:sldLayoutId id="2147484597" r:id="rId5"/>
    <p:sldLayoutId id="2147484598" r:id="rId6"/>
    <p:sldLayoutId id="2147484599" r:id="rId7"/>
    <p:sldLayoutId id="2147484600" r:id="rId8"/>
    <p:sldLayoutId id="2147484601" r:id="rId9"/>
    <p:sldLayoutId id="2147484602" r:id="rId10"/>
    <p:sldLayoutId id="2147484603" r:id="rId11"/>
    <p:sldLayoutId id="2147484604" r:id="rId12"/>
    <p:sldLayoutId id="2147484605" r:id="rId13"/>
    <p:sldLayoutId id="2147484606" r:id="rId14"/>
    <p:sldLayoutId id="2147484607" r:id="rId15"/>
    <p:sldLayoutId id="2147484608" r:id="rId16"/>
    <p:sldLayoutId id="2147484609" r:id="rId17"/>
    <p:sldLayoutId id="2147484610" r:id="rId18"/>
    <p:sldLayoutId id="2147484611" r:id="rId19"/>
    <p:sldLayoutId id="2147484612" r:id="rId20"/>
    <p:sldLayoutId id="2147484613" r:id="rId21"/>
    <p:sldLayoutId id="2147484614" r:id="rId22"/>
    <p:sldLayoutId id="2147484615" r:id="rId23"/>
    <p:sldLayoutId id="2147484616" r:id="rId24"/>
    <p:sldLayoutId id="2147484617" r:id="rId25"/>
    <p:sldLayoutId id="2147484618" r:id="rId26"/>
    <p:sldLayoutId id="2147484619" r:id="rId27"/>
    <p:sldLayoutId id="2147484620" r:id="rId28"/>
    <p:sldLayoutId id="2147484621" r:id="rId29"/>
    <p:sldLayoutId id="2147484622" r:id="rId30"/>
    <p:sldLayoutId id="2147484623" r:id="rId31"/>
    <p:sldLayoutId id="2147484624" r:id="rId32"/>
    <p:sldLayoutId id="2147484625" r:id="rId33"/>
    <p:sldLayoutId id="2147484626" r:id="rId34"/>
    <p:sldLayoutId id="2147484627" r:id="rId3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marL="0" marR="0" indent="0" algn="l" defTabSz="685783" rtl="0" eaLnBrk="1" fontAlgn="auto" latinLnBrk="0" hangingPunct="1">
        <a:lnSpc>
          <a:spcPct val="100000"/>
        </a:lnSpc>
        <a:spcBef>
          <a:spcPts val="0"/>
        </a:spcBef>
        <a:spcAft>
          <a:spcPts val="0"/>
        </a:spcAft>
        <a:buClrTx/>
        <a:buSzTx/>
        <a:buFontTx/>
        <a:buNone/>
        <a:tabLst/>
        <a:defRPr sz="3000" b="1" kern="1200">
          <a:solidFill>
            <a:schemeClr val="accent6"/>
          </a:solidFill>
          <a:latin typeface="+mj-lt"/>
          <a:ea typeface="+mj-ea"/>
          <a:cs typeface="+mj-cs"/>
        </a:defRPr>
      </a:lvl1pPr>
    </p:titleStyle>
    <p:bodyStyle>
      <a:lvl1pPr marL="342892" indent="-342892" algn="l" defTabSz="289281" rtl="0" eaLnBrk="1" latinLnBrk="0" hangingPunct="1">
        <a:lnSpc>
          <a:spcPct val="90000"/>
        </a:lnSpc>
        <a:spcBef>
          <a:spcPts val="316"/>
        </a:spcBef>
        <a:spcAft>
          <a:spcPts val="450"/>
        </a:spcAft>
        <a:buFont typeface="Arial" panose="020B0604020202020204" pitchFamily="34" charset="0"/>
        <a:buChar char="•"/>
        <a:defRPr sz="2100" kern="1200">
          <a:solidFill>
            <a:schemeClr val="bg1"/>
          </a:solidFill>
          <a:latin typeface="+mn-lt"/>
          <a:ea typeface="+mn-ea"/>
          <a:cs typeface="+mn-cs"/>
        </a:defRPr>
      </a:lvl1pPr>
      <a:lvl2pPr marL="685783" indent="-342892" algn="l" defTabSz="289281" rtl="0" eaLnBrk="1" latinLnBrk="0" hangingPunct="1">
        <a:lnSpc>
          <a:spcPct val="90000"/>
        </a:lnSpc>
        <a:spcBef>
          <a:spcPts val="158"/>
        </a:spcBef>
        <a:spcAft>
          <a:spcPts val="450"/>
        </a:spcAft>
        <a:buFont typeface="Arial" panose="020B0604020202020204" pitchFamily="34" charset="0"/>
        <a:buChar char="–"/>
        <a:defRPr sz="1800" kern="1200">
          <a:solidFill>
            <a:schemeClr val="bg1"/>
          </a:solidFill>
          <a:latin typeface="+mn-lt"/>
          <a:ea typeface="+mn-ea"/>
          <a:cs typeface="+mn-cs"/>
        </a:defRPr>
      </a:lvl2pPr>
      <a:lvl3pPr marL="1033437" indent="-342892" algn="l" defTabSz="289281" rtl="0" eaLnBrk="1" latinLnBrk="0" hangingPunct="1">
        <a:lnSpc>
          <a:spcPct val="90000"/>
        </a:lnSpc>
        <a:spcBef>
          <a:spcPts val="158"/>
        </a:spcBef>
        <a:spcAft>
          <a:spcPts val="450"/>
        </a:spcAft>
        <a:buFont typeface="Wingdings" panose="05000000000000000000" pitchFamily="2" charset="2"/>
        <a:buChar char="§"/>
        <a:defRPr sz="1500" kern="1200">
          <a:solidFill>
            <a:schemeClr val="bg1"/>
          </a:solidFill>
          <a:latin typeface="+mn-lt"/>
          <a:ea typeface="+mn-ea"/>
          <a:cs typeface="+mn-cs"/>
        </a:defRPr>
      </a:lvl3pPr>
      <a:lvl4pPr marL="1719220" indent="-342892" algn="l" defTabSz="289281" rtl="0" eaLnBrk="1" latinLnBrk="0" hangingPunct="1">
        <a:lnSpc>
          <a:spcPct val="90000"/>
        </a:lnSpc>
        <a:spcBef>
          <a:spcPts val="158"/>
        </a:spcBef>
        <a:spcAft>
          <a:spcPts val="450"/>
        </a:spcAft>
        <a:buFont typeface="Arial" panose="020B0604020202020204" pitchFamily="34" charset="0"/>
        <a:buChar char="•"/>
        <a:defRPr sz="1500" kern="1200">
          <a:solidFill>
            <a:schemeClr val="tx1">
              <a:lumMod val="65000"/>
            </a:schemeClr>
          </a:solidFill>
          <a:latin typeface="+mn-lt"/>
          <a:ea typeface="+mn-ea"/>
          <a:cs typeface="+mn-cs"/>
        </a:defRPr>
      </a:lvl4pPr>
      <a:lvl5pPr marL="2057348" indent="-342892" algn="l" defTabSz="289281" rtl="0" eaLnBrk="1" latinLnBrk="0" hangingPunct="1">
        <a:lnSpc>
          <a:spcPct val="90000"/>
        </a:lnSpc>
        <a:spcBef>
          <a:spcPts val="158"/>
        </a:spcBef>
        <a:spcAft>
          <a:spcPts val="450"/>
        </a:spcAft>
        <a:buFont typeface="Arial" panose="020B0604020202020204" pitchFamily="34" charset="0"/>
        <a:buChar char="•"/>
        <a:tabLst/>
        <a:defRPr sz="1200" kern="1200">
          <a:solidFill>
            <a:schemeClr val="tx1">
              <a:lumMod val="65000"/>
            </a:schemeClr>
          </a:solidFill>
          <a:latin typeface="+mn-lt"/>
          <a:ea typeface="+mn-ea"/>
          <a:cs typeface="+mn-cs"/>
        </a:defRPr>
      </a:lvl5pPr>
      <a:lvl6pPr marL="2405003" indent="-342892" algn="l" defTabSz="289281" rtl="0" eaLnBrk="1" latinLnBrk="0" hangingPunct="1">
        <a:lnSpc>
          <a:spcPct val="90000"/>
        </a:lnSpc>
        <a:spcBef>
          <a:spcPts val="158"/>
        </a:spcBef>
        <a:spcAft>
          <a:spcPts val="450"/>
        </a:spcAft>
        <a:buFont typeface="Arial" panose="020B0604020202020204" pitchFamily="34" charset="0"/>
        <a:buChar char="→"/>
        <a:defRPr sz="1050" kern="1200">
          <a:solidFill>
            <a:schemeClr val="tx1">
              <a:lumMod val="65000"/>
            </a:schemeClr>
          </a:solidFill>
          <a:latin typeface="+mn-lt"/>
          <a:ea typeface="+mn-ea"/>
          <a:cs typeface="+mn-cs"/>
        </a:defRPr>
      </a:lvl6pPr>
      <a:lvl7pPr marL="2405003" indent="-342892" algn="l" defTabSz="289281" rtl="0" eaLnBrk="1" latinLnBrk="0" hangingPunct="1">
        <a:lnSpc>
          <a:spcPct val="90000"/>
        </a:lnSpc>
        <a:spcBef>
          <a:spcPts val="158"/>
        </a:spcBef>
        <a:spcAft>
          <a:spcPts val="450"/>
        </a:spcAft>
        <a:buFont typeface="Arial" panose="020B0604020202020204" pitchFamily="34" charset="0"/>
        <a:buChar char="→"/>
        <a:defRPr sz="1050" kern="1200">
          <a:solidFill>
            <a:schemeClr val="tx1">
              <a:lumMod val="65000"/>
            </a:schemeClr>
          </a:solidFill>
          <a:latin typeface="+mn-lt"/>
          <a:ea typeface="+mn-ea"/>
          <a:cs typeface="+mn-cs"/>
        </a:defRPr>
      </a:lvl7pPr>
      <a:lvl8pPr marL="2405003" indent="-342892" algn="l" defTabSz="289281" rtl="0" eaLnBrk="1" latinLnBrk="0" hangingPunct="1">
        <a:lnSpc>
          <a:spcPct val="90000"/>
        </a:lnSpc>
        <a:spcBef>
          <a:spcPts val="158"/>
        </a:spcBef>
        <a:spcAft>
          <a:spcPts val="450"/>
        </a:spcAft>
        <a:buFont typeface="Arial" panose="020B0604020202020204" pitchFamily="34" charset="0"/>
        <a:buChar char="→"/>
        <a:defRPr sz="1050" kern="1200">
          <a:solidFill>
            <a:schemeClr val="tx1">
              <a:lumMod val="65000"/>
            </a:schemeClr>
          </a:solidFill>
          <a:latin typeface="+mn-lt"/>
          <a:ea typeface="+mn-ea"/>
          <a:cs typeface="+mn-cs"/>
        </a:defRPr>
      </a:lvl8pPr>
      <a:lvl9pPr marL="2405003" indent="-342892" algn="l" defTabSz="289281" rtl="0" eaLnBrk="1" latinLnBrk="0" hangingPunct="1">
        <a:lnSpc>
          <a:spcPct val="90000"/>
        </a:lnSpc>
        <a:spcBef>
          <a:spcPts val="158"/>
        </a:spcBef>
        <a:spcAft>
          <a:spcPts val="450"/>
        </a:spcAft>
        <a:buFont typeface="Arial" panose="020B0604020202020204" pitchFamily="34" charset="0"/>
        <a:buChar char="→"/>
        <a:defRPr sz="1050" kern="1200">
          <a:solidFill>
            <a:schemeClr val="tx1">
              <a:lumMod val="65000"/>
            </a:schemeClr>
          </a:solidFill>
          <a:latin typeface="+mn-lt"/>
          <a:ea typeface="+mn-ea"/>
          <a:cs typeface="+mn-cs"/>
        </a:defRPr>
      </a:lvl9pPr>
    </p:bodyStyle>
    <p:otherStyle>
      <a:defPPr>
        <a:defRPr lang="en-US"/>
      </a:defPPr>
      <a:lvl1pPr marL="0" algn="l" defTabSz="289281" rtl="0" eaLnBrk="1" latinLnBrk="0" hangingPunct="1">
        <a:defRPr sz="570" kern="1200">
          <a:solidFill>
            <a:schemeClr val="tx1"/>
          </a:solidFill>
          <a:latin typeface="+mn-lt"/>
          <a:ea typeface="+mn-ea"/>
          <a:cs typeface="+mn-cs"/>
        </a:defRPr>
      </a:lvl1pPr>
      <a:lvl2pPr marL="144641" algn="l" defTabSz="289281" rtl="0" eaLnBrk="1" latinLnBrk="0" hangingPunct="1">
        <a:defRPr sz="570" kern="1200">
          <a:solidFill>
            <a:schemeClr val="tx1"/>
          </a:solidFill>
          <a:latin typeface="+mn-lt"/>
          <a:ea typeface="+mn-ea"/>
          <a:cs typeface="+mn-cs"/>
        </a:defRPr>
      </a:lvl2pPr>
      <a:lvl3pPr marL="289281" algn="l" defTabSz="289281" rtl="0" eaLnBrk="1" latinLnBrk="0" hangingPunct="1">
        <a:defRPr sz="570" kern="1200">
          <a:solidFill>
            <a:schemeClr val="tx1"/>
          </a:solidFill>
          <a:latin typeface="+mn-lt"/>
          <a:ea typeface="+mn-ea"/>
          <a:cs typeface="+mn-cs"/>
        </a:defRPr>
      </a:lvl3pPr>
      <a:lvl4pPr marL="433919" algn="l" defTabSz="289281" rtl="0" eaLnBrk="1" latinLnBrk="0" hangingPunct="1">
        <a:defRPr sz="570" kern="1200">
          <a:solidFill>
            <a:schemeClr val="tx1"/>
          </a:solidFill>
          <a:latin typeface="+mn-lt"/>
          <a:ea typeface="+mn-ea"/>
          <a:cs typeface="+mn-cs"/>
        </a:defRPr>
      </a:lvl4pPr>
      <a:lvl5pPr marL="578558" algn="l" defTabSz="289281" rtl="0" eaLnBrk="1" latinLnBrk="0" hangingPunct="1">
        <a:defRPr sz="570" kern="1200">
          <a:solidFill>
            <a:schemeClr val="tx1"/>
          </a:solidFill>
          <a:latin typeface="+mn-lt"/>
          <a:ea typeface="+mn-ea"/>
          <a:cs typeface="+mn-cs"/>
        </a:defRPr>
      </a:lvl5pPr>
      <a:lvl6pPr marL="723197" algn="l" defTabSz="289281" rtl="0" eaLnBrk="1" latinLnBrk="0" hangingPunct="1">
        <a:defRPr sz="570" kern="1200">
          <a:solidFill>
            <a:schemeClr val="tx1"/>
          </a:solidFill>
          <a:latin typeface="+mn-lt"/>
          <a:ea typeface="+mn-ea"/>
          <a:cs typeface="+mn-cs"/>
        </a:defRPr>
      </a:lvl6pPr>
      <a:lvl7pPr marL="867836" algn="l" defTabSz="289281" rtl="0" eaLnBrk="1" latinLnBrk="0" hangingPunct="1">
        <a:defRPr sz="570" kern="1200">
          <a:solidFill>
            <a:schemeClr val="tx1"/>
          </a:solidFill>
          <a:latin typeface="+mn-lt"/>
          <a:ea typeface="+mn-ea"/>
          <a:cs typeface="+mn-cs"/>
        </a:defRPr>
      </a:lvl7pPr>
      <a:lvl8pPr marL="1012475" algn="l" defTabSz="289281" rtl="0" eaLnBrk="1" latinLnBrk="0" hangingPunct="1">
        <a:defRPr sz="570" kern="1200">
          <a:solidFill>
            <a:schemeClr val="tx1"/>
          </a:solidFill>
          <a:latin typeface="+mn-lt"/>
          <a:ea typeface="+mn-ea"/>
          <a:cs typeface="+mn-cs"/>
        </a:defRPr>
      </a:lvl8pPr>
      <a:lvl9pPr marL="1157115" algn="l" defTabSz="289281" rtl="0" eaLnBrk="1" latinLnBrk="0" hangingPunct="1">
        <a:defRPr sz="57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a:blip r:embed="rId18">
            <a:alphaModFix/>
          </a:blip>
          <a:stretch>
            <a:fillRect/>
          </a:stretch>
        </a:blipFill>
        <a:effectLst/>
      </p:bgPr>
    </p:bg>
    <p:spTree>
      <p:nvGrpSpPr>
        <p:cNvPr id="1" name="Shape 9"/>
        <p:cNvGrpSpPr/>
        <p:nvPr/>
      </p:nvGrpSpPr>
      <p:grpSpPr>
        <a:xfrm>
          <a:off x="0" y="0"/>
          <a:ext cx="0" cy="0"/>
          <a:chOff x="0" y="0"/>
          <a:chExt cx="0" cy="0"/>
        </a:xfrm>
      </p:grpSpPr>
    </p:spTree>
    <p:extLst>
      <p:ext uri="{BB962C8B-B14F-4D97-AF65-F5344CB8AC3E}">
        <p14:creationId xmlns:p14="http://schemas.microsoft.com/office/powerpoint/2010/main" val="3064238651"/>
      </p:ext>
    </p:extLst>
  </p:cSld>
  <p:clrMap bg1="lt1" tx1="dk1" bg2="dk2" tx2="lt2" accent1="accent1" accent2="accent2" accent3="accent3" accent4="accent4" accent5="accent5" accent6="accent6" hlink="hlink" folHlink="folHlink"/>
  <p:sldLayoutIdLst>
    <p:sldLayoutId id="2147484670" r:id="rId1"/>
    <p:sldLayoutId id="2147484671" r:id="rId2"/>
    <p:sldLayoutId id="2147484672" r:id="rId3"/>
    <p:sldLayoutId id="2147484673" r:id="rId4"/>
    <p:sldLayoutId id="2147484674" r:id="rId5"/>
    <p:sldLayoutId id="2147484675" r:id="rId6"/>
    <p:sldLayoutId id="2147484676" r:id="rId7"/>
    <p:sldLayoutId id="2147484677" r:id="rId8"/>
    <p:sldLayoutId id="2147484678" r:id="rId9"/>
    <p:sldLayoutId id="2147484679" r:id="rId10"/>
    <p:sldLayoutId id="2147484680" r:id="rId11"/>
    <p:sldLayoutId id="2147484681" r:id="rId12"/>
    <p:sldLayoutId id="2147484682" r:id="rId13"/>
    <p:sldLayoutId id="2147484683" r:id="rId14"/>
    <p:sldLayoutId id="2147484684" r:id="rId15"/>
    <p:sldLayoutId id="2147484685"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34">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7280594"/>
      </p:ext>
    </p:extLst>
  </p:cSld>
  <p:clrMap bg1="lt1" tx1="dk1" bg2="lt2" tx2="dk2" accent1="accent1" accent2="accent2" accent3="accent3" accent4="accent4" accent5="accent5" accent6="accent6" hlink="hlink" folHlink="folHlink"/>
  <p:sldLayoutIdLst>
    <p:sldLayoutId id="2147484687" r:id="rId1"/>
    <p:sldLayoutId id="2147484688" r:id="rId2"/>
    <p:sldLayoutId id="2147484689" r:id="rId3"/>
    <p:sldLayoutId id="2147484690" r:id="rId4"/>
    <p:sldLayoutId id="2147484691" r:id="rId5"/>
    <p:sldLayoutId id="2147484692" r:id="rId6"/>
    <p:sldLayoutId id="2147484693" r:id="rId7"/>
    <p:sldLayoutId id="2147484694" r:id="rId8"/>
    <p:sldLayoutId id="2147484695" r:id="rId9"/>
    <p:sldLayoutId id="2147484696" r:id="rId10"/>
    <p:sldLayoutId id="2147484697" r:id="rId11"/>
    <p:sldLayoutId id="2147484698" r:id="rId12"/>
    <p:sldLayoutId id="2147484699" r:id="rId13"/>
    <p:sldLayoutId id="2147484700" r:id="rId14"/>
    <p:sldLayoutId id="2147484701" r:id="rId15"/>
    <p:sldLayoutId id="2147484702" r:id="rId16"/>
    <p:sldLayoutId id="2147484703" r:id="rId17"/>
    <p:sldLayoutId id="2147484704" r:id="rId18"/>
    <p:sldLayoutId id="2147484705" r:id="rId19"/>
    <p:sldLayoutId id="2147484706" r:id="rId20"/>
    <p:sldLayoutId id="2147484707" r:id="rId21"/>
    <p:sldLayoutId id="2147484708" r:id="rId22"/>
    <p:sldLayoutId id="2147484709" r:id="rId23"/>
    <p:sldLayoutId id="2147484710" r:id="rId24"/>
    <p:sldLayoutId id="2147484711" r:id="rId25"/>
    <p:sldLayoutId id="2147484712" r:id="rId26"/>
    <p:sldLayoutId id="2147484713" r:id="rId27"/>
    <p:sldLayoutId id="2147484714" r:id="rId28"/>
    <p:sldLayoutId id="2147484715" r:id="rId29"/>
    <p:sldLayoutId id="2147484716" r:id="rId30"/>
    <p:sldLayoutId id="2147484717" r:id="rId31"/>
    <p:sldLayoutId id="2147484718" r:id="rId32"/>
  </p:sldLayoutIdLst>
  <p:txStyles>
    <p:titleStyle>
      <a:lvl1pPr algn="l" defTabSz="289281" rtl="0" eaLnBrk="1" latinLnBrk="0" hangingPunct="1">
        <a:lnSpc>
          <a:spcPct val="90000"/>
        </a:lnSpc>
        <a:spcBef>
          <a:spcPct val="0"/>
        </a:spcBef>
        <a:buNone/>
        <a:defRPr sz="1519" kern="1200">
          <a:solidFill>
            <a:schemeClr val="bg1"/>
          </a:solidFill>
          <a:latin typeface="+mj-lt"/>
          <a:ea typeface="+mj-ea"/>
          <a:cs typeface="+mj-cs"/>
        </a:defRPr>
      </a:lvl1pPr>
    </p:titleStyle>
    <p:bodyStyle>
      <a:lvl1pPr marL="72321" indent="-72321" algn="l" defTabSz="289281" rtl="0" eaLnBrk="1" latinLnBrk="0" hangingPunct="1">
        <a:lnSpc>
          <a:spcPct val="90000"/>
        </a:lnSpc>
        <a:spcBef>
          <a:spcPts val="316"/>
        </a:spcBef>
        <a:buFont typeface="Arial" panose="020B0604020202020204" pitchFamily="34" charset="0"/>
        <a:buChar char="•"/>
        <a:defRPr sz="886" kern="1200">
          <a:solidFill>
            <a:schemeClr val="tx1"/>
          </a:solidFill>
          <a:latin typeface="+mn-lt"/>
          <a:ea typeface="+mn-ea"/>
          <a:cs typeface="+mn-cs"/>
        </a:defRPr>
      </a:lvl1pPr>
      <a:lvl2pPr marL="216959" indent="-72321" algn="l" defTabSz="289281" rtl="0" eaLnBrk="1" latinLnBrk="0" hangingPunct="1">
        <a:lnSpc>
          <a:spcPct val="90000"/>
        </a:lnSpc>
        <a:spcBef>
          <a:spcPts val="158"/>
        </a:spcBef>
        <a:buFont typeface="Arial" panose="020B0604020202020204" pitchFamily="34" charset="0"/>
        <a:buChar char="•"/>
        <a:defRPr sz="760" kern="1200">
          <a:solidFill>
            <a:schemeClr val="tx1"/>
          </a:solidFill>
          <a:latin typeface="+mn-lt"/>
          <a:ea typeface="+mn-ea"/>
          <a:cs typeface="+mn-cs"/>
        </a:defRPr>
      </a:lvl2pPr>
      <a:lvl3pPr marL="361598" indent="-72321" algn="l" defTabSz="289281" rtl="0" eaLnBrk="1" latinLnBrk="0" hangingPunct="1">
        <a:lnSpc>
          <a:spcPct val="90000"/>
        </a:lnSpc>
        <a:spcBef>
          <a:spcPts val="158"/>
        </a:spcBef>
        <a:buFont typeface="Arial" panose="020B0604020202020204" pitchFamily="34" charset="0"/>
        <a:buChar char="•"/>
        <a:defRPr sz="633" kern="1200">
          <a:solidFill>
            <a:schemeClr val="tx1"/>
          </a:solidFill>
          <a:latin typeface="+mn-lt"/>
          <a:ea typeface="+mn-ea"/>
          <a:cs typeface="+mn-cs"/>
        </a:defRPr>
      </a:lvl3pPr>
      <a:lvl4pPr marL="506238" indent="-72321" algn="l" defTabSz="289281" rtl="0" eaLnBrk="1" latinLnBrk="0" hangingPunct="1">
        <a:lnSpc>
          <a:spcPct val="90000"/>
        </a:lnSpc>
        <a:spcBef>
          <a:spcPts val="158"/>
        </a:spcBef>
        <a:buFont typeface="Arial" panose="020B0604020202020204" pitchFamily="34" charset="0"/>
        <a:buChar char="•"/>
        <a:defRPr sz="570" kern="1200">
          <a:solidFill>
            <a:schemeClr val="tx1"/>
          </a:solidFill>
          <a:latin typeface="+mn-lt"/>
          <a:ea typeface="+mn-ea"/>
          <a:cs typeface="+mn-cs"/>
        </a:defRPr>
      </a:lvl4pPr>
      <a:lvl5pPr marL="650878" indent="-72321" algn="l" defTabSz="289281" rtl="0" eaLnBrk="1" latinLnBrk="0" hangingPunct="1">
        <a:lnSpc>
          <a:spcPct val="90000"/>
        </a:lnSpc>
        <a:spcBef>
          <a:spcPts val="158"/>
        </a:spcBef>
        <a:buFont typeface="Arial" panose="020B0604020202020204" pitchFamily="34" charset="0"/>
        <a:buChar char="•"/>
        <a:defRPr sz="570" kern="1200">
          <a:solidFill>
            <a:schemeClr val="tx1"/>
          </a:solidFill>
          <a:latin typeface="+mn-lt"/>
          <a:ea typeface="+mn-ea"/>
          <a:cs typeface="+mn-cs"/>
        </a:defRPr>
      </a:lvl5pPr>
      <a:lvl6pPr marL="795516" indent="-72321" algn="l" defTabSz="289281" rtl="0" eaLnBrk="1" latinLnBrk="0" hangingPunct="1">
        <a:lnSpc>
          <a:spcPct val="90000"/>
        </a:lnSpc>
        <a:spcBef>
          <a:spcPts val="158"/>
        </a:spcBef>
        <a:buFont typeface="Arial" panose="020B0604020202020204" pitchFamily="34" charset="0"/>
        <a:buChar char="•"/>
        <a:defRPr sz="570" kern="1200">
          <a:solidFill>
            <a:schemeClr val="tx1"/>
          </a:solidFill>
          <a:latin typeface="+mn-lt"/>
          <a:ea typeface="+mn-ea"/>
          <a:cs typeface="+mn-cs"/>
        </a:defRPr>
      </a:lvl6pPr>
      <a:lvl7pPr marL="940154" indent="-72321" algn="l" defTabSz="289281" rtl="0" eaLnBrk="1" latinLnBrk="0" hangingPunct="1">
        <a:lnSpc>
          <a:spcPct val="90000"/>
        </a:lnSpc>
        <a:spcBef>
          <a:spcPts val="158"/>
        </a:spcBef>
        <a:buFont typeface="Arial" panose="020B0604020202020204" pitchFamily="34" charset="0"/>
        <a:buChar char="•"/>
        <a:defRPr sz="570" kern="1200">
          <a:solidFill>
            <a:schemeClr val="tx1"/>
          </a:solidFill>
          <a:latin typeface="+mn-lt"/>
          <a:ea typeface="+mn-ea"/>
          <a:cs typeface="+mn-cs"/>
        </a:defRPr>
      </a:lvl7pPr>
      <a:lvl8pPr marL="1084796" indent="-72321" algn="l" defTabSz="289281" rtl="0" eaLnBrk="1" latinLnBrk="0" hangingPunct="1">
        <a:lnSpc>
          <a:spcPct val="90000"/>
        </a:lnSpc>
        <a:spcBef>
          <a:spcPts val="158"/>
        </a:spcBef>
        <a:buFont typeface="Arial" panose="020B0604020202020204" pitchFamily="34" charset="0"/>
        <a:buChar char="•"/>
        <a:defRPr sz="570" kern="1200">
          <a:solidFill>
            <a:schemeClr val="tx1"/>
          </a:solidFill>
          <a:latin typeface="+mn-lt"/>
          <a:ea typeface="+mn-ea"/>
          <a:cs typeface="+mn-cs"/>
        </a:defRPr>
      </a:lvl8pPr>
      <a:lvl9pPr marL="1229435" indent="-72321" algn="l" defTabSz="289281" rtl="0" eaLnBrk="1" latinLnBrk="0" hangingPunct="1">
        <a:lnSpc>
          <a:spcPct val="90000"/>
        </a:lnSpc>
        <a:spcBef>
          <a:spcPts val="158"/>
        </a:spcBef>
        <a:buFont typeface="Arial" panose="020B0604020202020204" pitchFamily="34" charset="0"/>
        <a:buChar char="•"/>
        <a:defRPr sz="570" kern="1200">
          <a:solidFill>
            <a:schemeClr val="tx1"/>
          </a:solidFill>
          <a:latin typeface="+mn-lt"/>
          <a:ea typeface="+mn-ea"/>
          <a:cs typeface="+mn-cs"/>
        </a:defRPr>
      </a:lvl9pPr>
    </p:bodyStyle>
    <p:otherStyle>
      <a:defPPr>
        <a:defRPr lang="en-US"/>
      </a:defPPr>
      <a:lvl1pPr marL="0" algn="l" defTabSz="289281" rtl="0" eaLnBrk="1" latinLnBrk="0" hangingPunct="1">
        <a:defRPr sz="570" kern="1200">
          <a:solidFill>
            <a:schemeClr val="tx1"/>
          </a:solidFill>
          <a:latin typeface="+mn-lt"/>
          <a:ea typeface="+mn-ea"/>
          <a:cs typeface="+mn-cs"/>
        </a:defRPr>
      </a:lvl1pPr>
      <a:lvl2pPr marL="144641" algn="l" defTabSz="289281" rtl="0" eaLnBrk="1" latinLnBrk="0" hangingPunct="1">
        <a:defRPr sz="570" kern="1200">
          <a:solidFill>
            <a:schemeClr val="tx1"/>
          </a:solidFill>
          <a:latin typeface="+mn-lt"/>
          <a:ea typeface="+mn-ea"/>
          <a:cs typeface="+mn-cs"/>
        </a:defRPr>
      </a:lvl2pPr>
      <a:lvl3pPr marL="289281" algn="l" defTabSz="289281" rtl="0" eaLnBrk="1" latinLnBrk="0" hangingPunct="1">
        <a:defRPr sz="570" kern="1200">
          <a:solidFill>
            <a:schemeClr val="tx1"/>
          </a:solidFill>
          <a:latin typeface="+mn-lt"/>
          <a:ea typeface="+mn-ea"/>
          <a:cs typeface="+mn-cs"/>
        </a:defRPr>
      </a:lvl3pPr>
      <a:lvl4pPr marL="433919" algn="l" defTabSz="289281" rtl="0" eaLnBrk="1" latinLnBrk="0" hangingPunct="1">
        <a:defRPr sz="570" kern="1200">
          <a:solidFill>
            <a:schemeClr val="tx1"/>
          </a:solidFill>
          <a:latin typeface="+mn-lt"/>
          <a:ea typeface="+mn-ea"/>
          <a:cs typeface="+mn-cs"/>
        </a:defRPr>
      </a:lvl4pPr>
      <a:lvl5pPr marL="578558" algn="l" defTabSz="289281" rtl="0" eaLnBrk="1" latinLnBrk="0" hangingPunct="1">
        <a:defRPr sz="570" kern="1200">
          <a:solidFill>
            <a:schemeClr val="tx1"/>
          </a:solidFill>
          <a:latin typeface="+mn-lt"/>
          <a:ea typeface="+mn-ea"/>
          <a:cs typeface="+mn-cs"/>
        </a:defRPr>
      </a:lvl5pPr>
      <a:lvl6pPr marL="723197" algn="l" defTabSz="289281" rtl="0" eaLnBrk="1" latinLnBrk="0" hangingPunct="1">
        <a:defRPr sz="570" kern="1200">
          <a:solidFill>
            <a:schemeClr val="tx1"/>
          </a:solidFill>
          <a:latin typeface="+mn-lt"/>
          <a:ea typeface="+mn-ea"/>
          <a:cs typeface="+mn-cs"/>
        </a:defRPr>
      </a:lvl6pPr>
      <a:lvl7pPr marL="867836" algn="l" defTabSz="289281" rtl="0" eaLnBrk="1" latinLnBrk="0" hangingPunct="1">
        <a:defRPr sz="570" kern="1200">
          <a:solidFill>
            <a:schemeClr val="tx1"/>
          </a:solidFill>
          <a:latin typeface="+mn-lt"/>
          <a:ea typeface="+mn-ea"/>
          <a:cs typeface="+mn-cs"/>
        </a:defRPr>
      </a:lvl7pPr>
      <a:lvl8pPr marL="1012475" algn="l" defTabSz="289281" rtl="0" eaLnBrk="1" latinLnBrk="0" hangingPunct="1">
        <a:defRPr sz="570" kern="1200">
          <a:solidFill>
            <a:schemeClr val="tx1"/>
          </a:solidFill>
          <a:latin typeface="+mn-lt"/>
          <a:ea typeface="+mn-ea"/>
          <a:cs typeface="+mn-cs"/>
        </a:defRPr>
      </a:lvl8pPr>
      <a:lvl9pPr marL="1157115" algn="l" defTabSz="289281" rtl="0" eaLnBrk="1" latinLnBrk="0" hangingPunct="1">
        <a:defRPr sz="57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4"/>
        <p:cNvGrpSpPr/>
        <p:nvPr/>
      </p:nvGrpSpPr>
      <p:grpSpPr>
        <a:xfrm>
          <a:off x="0" y="0"/>
          <a:ext cx="0" cy="0"/>
          <a:chOff x="0" y="0"/>
          <a:chExt cx="0" cy="0"/>
        </a:xfrm>
      </p:grpSpPr>
      <p:sp>
        <p:nvSpPr>
          <p:cNvPr id="85" name="Google Shape;85;p18"/>
          <p:cNvSpPr txBox="1"/>
          <p:nvPr/>
        </p:nvSpPr>
        <p:spPr>
          <a:xfrm>
            <a:off x="164345" y="4806109"/>
            <a:ext cx="2066912" cy="184666"/>
          </a:xfrm>
          <a:prstGeom prst="rect">
            <a:avLst/>
          </a:prstGeom>
          <a:noFill/>
          <a:ln>
            <a:noFill/>
          </a:ln>
        </p:spPr>
        <p:txBody>
          <a:bodyPr spcFirstLastPara="1" wrap="square" lIns="68569" tIns="34275" rIns="68569" bIns="34275" anchor="t" anchorCtr="0">
            <a:noAutofit/>
          </a:bodyPr>
          <a:lstStyle/>
          <a:p>
            <a:pPr marL="0" marR="0" lvl="0" indent="0" algn="l" rtl="0">
              <a:spcBef>
                <a:spcPts val="0"/>
              </a:spcBef>
              <a:spcAft>
                <a:spcPts val="0"/>
              </a:spcAft>
              <a:buNone/>
            </a:pPr>
            <a:r>
              <a:rPr lang="en-US" sz="750">
                <a:solidFill>
                  <a:srgbClr val="7F7F7F"/>
                </a:solidFill>
                <a:latin typeface="Arial"/>
                <a:ea typeface="Arial"/>
                <a:cs typeface="Arial"/>
                <a:sym typeface="Arial"/>
              </a:rPr>
              <a:t>D2L Confidential   |   © 2019 D2L Corporation</a:t>
            </a:r>
            <a:endParaRPr sz="1050"/>
          </a:p>
        </p:txBody>
      </p:sp>
      <p:pic>
        <p:nvPicPr>
          <p:cNvPr id="86" name="Google Shape;86;p18"/>
          <p:cNvPicPr preferRelativeResize="0"/>
          <p:nvPr/>
        </p:nvPicPr>
        <p:blipFill rotWithShape="1">
          <a:blip r:embed="rId42">
            <a:alphaModFix/>
          </a:blip>
          <a:srcRect/>
          <a:stretch/>
        </p:blipFill>
        <p:spPr>
          <a:xfrm>
            <a:off x="8215311" y="0"/>
            <a:ext cx="928688" cy="5143500"/>
          </a:xfrm>
          <a:prstGeom prst="rect">
            <a:avLst/>
          </a:prstGeom>
          <a:noFill/>
          <a:ln>
            <a:noFill/>
          </a:ln>
        </p:spPr>
      </p:pic>
    </p:spTree>
    <p:extLst>
      <p:ext uri="{BB962C8B-B14F-4D97-AF65-F5344CB8AC3E}">
        <p14:creationId xmlns:p14="http://schemas.microsoft.com/office/powerpoint/2010/main" val="3846267413"/>
      </p:ext>
    </p:extLst>
  </p:cSld>
  <p:clrMap bg1="lt1" tx1="dk1" bg2="dk2" tx2="lt2" accent1="accent1" accent2="accent2" accent3="accent3" accent4="accent4" accent5="accent5" accent6="accent6" hlink="hlink" folHlink="folHlink"/>
  <p:sldLayoutIdLst>
    <p:sldLayoutId id="2147484720" r:id="rId1"/>
    <p:sldLayoutId id="2147484721" r:id="rId2"/>
    <p:sldLayoutId id="2147484722" r:id="rId3"/>
    <p:sldLayoutId id="2147484723" r:id="rId4"/>
    <p:sldLayoutId id="2147484724" r:id="rId5"/>
    <p:sldLayoutId id="2147484725" r:id="rId6"/>
    <p:sldLayoutId id="2147484726" r:id="rId7"/>
    <p:sldLayoutId id="2147484727" r:id="rId8"/>
    <p:sldLayoutId id="2147484728" r:id="rId9"/>
    <p:sldLayoutId id="2147484729" r:id="rId10"/>
    <p:sldLayoutId id="2147484730" r:id="rId11"/>
    <p:sldLayoutId id="2147484731" r:id="rId12"/>
    <p:sldLayoutId id="2147484732" r:id="rId13"/>
    <p:sldLayoutId id="2147484733" r:id="rId14"/>
    <p:sldLayoutId id="2147484734" r:id="rId15"/>
    <p:sldLayoutId id="2147484735" r:id="rId16"/>
    <p:sldLayoutId id="2147484736" r:id="rId17"/>
    <p:sldLayoutId id="2147484737" r:id="rId18"/>
    <p:sldLayoutId id="2147484738" r:id="rId19"/>
    <p:sldLayoutId id="2147484739" r:id="rId20"/>
    <p:sldLayoutId id="2147484740" r:id="rId21"/>
    <p:sldLayoutId id="2147484741" r:id="rId22"/>
    <p:sldLayoutId id="2147484742" r:id="rId23"/>
    <p:sldLayoutId id="2147484743" r:id="rId24"/>
    <p:sldLayoutId id="2147484744" r:id="rId25"/>
    <p:sldLayoutId id="2147484745" r:id="rId26"/>
    <p:sldLayoutId id="2147484746" r:id="rId27"/>
    <p:sldLayoutId id="2147484747" r:id="rId28"/>
    <p:sldLayoutId id="2147484748" r:id="rId29"/>
    <p:sldLayoutId id="2147484749" r:id="rId30"/>
    <p:sldLayoutId id="2147484750" r:id="rId31"/>
    <p:sldLayoutId id="2147484751" r:id="rId32"/>
    <p:sldLayoutId id="2147484752" r:id="rId33"/>
    <p:sldLayoutId id="2147484753" r:id="rId34"/>
    <p:sldLayoutId id="2147484754" r:id="rId35"/>
    <p:sldLayoutId id="2147484755" r:id="rId36"/>
    <p:sldLayoutId id="2147484756" r:id="rId37"/>
    <p:sldLayoutId id="2147484757" r:id="rId38"/>
    <p:sldLayoutId id="2147484758" r:id="rId39"/>
    <p:sldLayoutId id="2147484759" r:id="rId4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a:blip r:embed="rId3" cstate="screen">
            <a:alphaModFix/>
            <a:extLst>
              <a:ext uri="{28A0092B-C50C-407E-A947-70E740481C1C}">
                <a14:useLocalDpi xmlns:a14="http://schemas.microsoft.com/office/drawing/2010/main"/>
              </a:ext>
            </a:extLst>
          </a:blip>
          <a:stretch>
            <a:fillRect/>
          </a:stretch>
        </a:blipFill>
        <a:effectLst/>
      </p:bgPr>
    </p:bg>
    <p:spTree>
      <p:nvGrpSpPr>
        <p:cNvPr id="1" name="Shape 2123"/>
        <p:cNvGrpSpPr/>
        <p:nvPr/>
      </p:nvGrpSpPr>
      <p:grpSpPr>
        <a:xfrm>
          <a:off x="0" y="0"/>
          <a:ext cx="0" cy="0"/>
          <a:chOff x="0" y="0"/>
          <a:chExt cx="0" cy="0"/>
        </a:xfrm>
      </p:grpSpPr>
      <p:sp>
        <p:nvSpPr>
          <p:cNvPr id="3" name="TextBox 2">
            <a:extLst>
              <a:ext uri="{FF2B5EF4-FFF2-40B4-BE49-F238E27FC236}">
                <a16:creationId xmlns:a16="http://schemas.microsoft.com/office/drawing/2014/main" id="{A4B986B8-00E9-4B45-A802-E6501804EB45}"/>
              </a:ext>
            </a:extLst>
          </p:cNvPr>
          <p:cNvSpPr txBox="1"/>
          <p:nvPr userDrawn="1"/>
        </p:nvSpPr>
        <p:spPr>
          <a:xfrm>
            <a:off x="7802858" y="4806109"/>
            <a:ext cx="1221809"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 2020 D2L Corporation</a:t>
            </a:r>
          </a:p>
        </p:txBody>
      </p:sp>
    </p:spTree>
    <p:extLst>
      <p:ext uri="{BB962C8B-B14F-4D97-AF65-F5344CB8AC3E}">
        <p14:creationId xmlns:p14="http://schemas.microsoft.com/office/powerpoint/2010/main" val="3352163753"/>
      </p:ext>
    </p:extLst>
  </p:cSld>
  <p:clrMap bg1="lt1" tx1="dk1" bg2="dk2" tx2="lt2" accent1="accent1" accent2="accent2" accent3="accent3" accent4="accent4" accent5="accent5" accent6="accent6" hlink="hlink" folHlink="folHlink"/>
  <p:sldLayoutIdLst>
    <p:sldLayoutId id="2147484204"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8959D21B-3AD7-6947-AB65-73366BFCAEE3}"/>
              </a:ext>
            </a:extLst>
          </p:cNvPr>
          <p:cNvSpPr txBox="1"/>
          <p:nvPr userDrawn="1"/>
        </p:nvSpPr>
        <p:spPr>
          <a:xfrm>
            <a:off x="118008" y="4806109"/>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2020 D2L Corporation</a:t>
            </a:r>
          </a:p>
        </p:txBody>
      </p:sp>
    </p:spTree>
    <p:extLst>
      <p:ext uri="{BB962C8B-B14F-4D97-AF65-F5344CB8AC3E}">
        <p14:creationId xmlns:p14="http://schemas.microsoft.com/office/powerpoint/2010/main" val="494418070"/>
      </p:ext>
    </p:extLst>
  </p:cSld>
  <p:clrMap bg1="lt1" tx1="dk1" bg2="lt2" tx2="dk2" accent1="accent1" accent2="accent2" accent3="accent3" accent4="accent4" accent5="accent5" accent6="accent6" hlink="hlink" folHlink="folHlink"/>
  <p:sldLayoutIdLst>
    <p:sldLayoutId id="2147484177" r:id="rId1"/>
    <p:sldLayoutId id="2147484178" r:id="rId2"/>
    <p:sldLayoutId id="2147484179" r:id="rId3"/>
    <p:sldLayoutId id="2147484180" r:id="rId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marL="0" marR="0" indent="0" algn="l" defTabSz="685800" rtl="0" eaLnBrk="1" fontAlgn="auto" latinLnBrk="0" hangingPunct="1">
        <a:lnSpc>
          <a:spcPct val="100000"/>
        </a:lnSpc>
        <a:spcBef>
          <a:spcPts val="0"/>
        </a:spcBef>
        <a:spcAft>
          <a:spcPts val="0"/>
        </a:spcAft>
        <a:buClrTx/>
        <a:buSzTx/>
        <a:buFontTx/>
        <a:buNone/>
        <a:tabLst/>
        <a:defRPr sz="3000" b="0" kern="1200">
          <a:solidFill>
            <a:schemeClr val="bg1"/>
          </a:solidFill>
          <a:latin typeface="+mj-lt"/>
          <a:ea typeface="+mj-ea"/>
          <a:cs typeface="+mj-cs"/>
        </a:defRPr>
      </a:lvl1pPr>
    </p:titleStyle>
    <p:bodyStyle>
      <a:lvl1pPr marL="342900" indent="-342900" algn="l" defTabSz="289288" rtl="0" eaLnBrk="1" latinLnBrk="0" hangingPunct="1">
        <a:lnSpc>
          <a:spcPct val="90000"/>
        </a:lnSpc>
        <a:spcBef>
          <a:spcPts val="316"/>
        </a:spcBef>
        <a:spcAft>
          <a:spcPts val="450"/>
        </a:spcAft>
        <a:buFont typeface="Arial" panose="020B0604020202020204" pitchFamily="34" charset="0"/>
        <a:buChar char="•"/>
        <a:defRPr sz="2100" kern="1200">
          <a:solidFill>
            <a:schemeClr val="bg1"/>
          </a:solidFill>
          <a:latin typeface="+mn-lt"/>
          <a:ea typeface="+mn-ea"/>
          <a:cs typeface="+mn-cs"/>
        </a:defRPr>
      </a:lvl1pPr>
      <a:lvl2pPr marL="685800" indent="-342900" algn="l" defTabSz="289288" rtl="0" eaLnBrk="1" latinLnBrk="0" hangingPunct="1">
        <a:lnSpc>
          <a:spcPct val="90000"/>
        </a:lnSpc>
        <a:spcBef>
          <a:spcPts val="158"/>
        </a:spcBef>
        <a:spcAft>
          <a:spcPts val="450"/>
        </a:spcAft>
        <a:buFont typeface="Arial" panose="020B0604020202020204" pitchFamily="34" charset="0"/>
        <a:buChar char="–"/>
        <a:defRPr sz="1800" kern="1200">
          <a:solidFill>
            <a:schemeClr val="bg1"/>
          </a:solidFill>
          <a:latin typeface="+mn-lt"/>
          <a:ea typeface="+mn-ea"/>
          <a:cs typeface="+mn-cs"/>
        </a:defRPr>
      </a:lvl2pPr>
      <a:lvl3pPr marL="1033463" indent="-342900" algn="l" defTabSz="289288" rtl="0" eaLnBrk="1" latinLnBrk="0" hangingPunct="1">
        <a:lnSpc>
          <a:spcPct val="90000"/>
        </a:lnSpc>
        <a:spcBef>
          <a:spcPts val="158"/>
        </a:spcBef>
        <a:spcAft>
          <a:spcPts val="450"/>
        </a:spcAft>
        <a:buFont typeface="Wingdings" panose="05000000000000000000" pitchFamily="2" charset="2"/>
        <a:buChar char="§"/>
        <a:defRPr sz="1500" kern="1200">
          <a:solidFill>
            <a:schemeClr val="bg1"/>
          </a:solidFill>
          <a:latin typeface="+mn-lt"/>
          <a:ea typeface="+mn-ea"/>
          <a:cs typeface="+mn-cs"/>
        </a:defRPr>
      </a:lvl3pPr>
      <a:lvl4pPr marL="1719263" indent="-342900" algn="l" defTabSz="289288" rtl="0" eaLnBrk="1" latinLnBrk="0" hangingPunct="1">
        <a:lnSpc>
          <a:spcPct val="90000"/>
        </a:lnSpc>
        <a:spcBef>
          <a:spcPts val="158"/>
        </a:spcBef>
        <a:spcAft>
          <a:spcPts val="450"/>
        </a:spcAft>
        <a:buFont typeface="Arial" panose="020B0604020202020204" pitchFamily="34" charset="0"/>
        <a:buChar char="•"/>
        <a:defRPr sz="1500" kern="1200">
          <a:solidFill>
            <a:schemeClr val="tx1">
              <a:lumMod val="65000"/>
            </a:schemeClr>
          </a:solidFill>
          <a:latin typeface="+mn-lt"/>
          <a:ea typeface="+mn-ea"/>
          <a:cs typeface="+mn-cs"/>
        </a:defRPr>
      </a:lvl4pPr>
      <a:lvl5pPr marL="2057400" indent="-342900" algn="l" defTabSz="289288" rtl="0" eaLnBrk="1" latinLnBrk="0" hangingPunct="1">
        <a:lnSpc>
          <a:spcPct val="90000"/>
        </a:lnSpc>
        <a:spcBef>
          <a:spcPts val="158"/>
        </a:spcBef>
        <a:spcAft>
          <a:spcPts val="450"/>
        </a:spcAft>
        <a:buFont typeface="Arial" panose="020B0604020202020204" pitchFamily="34" charset="0"/>
        <a:buChar char="•"/>
        <a:tabLst/>
        <a:defRPr sz="1200" kern="1200">
          <a:solidFill>
            <a:schemeClr val="tx1">
              <a:lumMod val="65000"/>
            </a:schemeClr>
          </a:solidFill>
          <a:latin typeface="+mn-lt"/>
          <a:ea typeface="+mn-ea"/>
          <a:cs typeface="+mn-cs"/>
        </a:defRPr>
      </a:lvl5pPr>
      <a:lvl6pPr marL="2405063" indent="-342900" algn="l" defTabSz="289288" rtl="0" eaLnBrk="1" latinLnBrk="0" hangingPunct="1">
        <a:lnSpc>
          <a:spcPct val="90000"/>
        </a:lnSpc>
        <a:spcBef>
          <a:spcPts val="158"/>
        </a:spcBef>
        <a:spcAft>
          <a:spcPts val="450"/>
        </a:spcAft>
        <a:buFont typeface="Arial" panose="020B0604020202020204" pitchFamily="34" charset="0"/>
        <a:buChar char="→"/>
        <a:defRPr sz="1050" kern="1200">
          <a:solidFill>
            <a:schemeClr val="tx1">
              <a:lumMod val="65000"/>
            </a:schemeClr>
          </a:solidFill>
          <a:latin typeface="+mn-lt"/>
          <a:ea typeface="+mn-ea"/>
          <a:cs typeface="+mn-cs"/>
        </a:defRPr>
      </a:lvl6pPr>
      <a:lvl7pPr marL="2405063" indent="-342900" algn="l" defTabSz="289288" rtl="0" eaLnBrk="1" latinLnBrk="0" hangingPunct="1">
        <a:lnSpc>
          <a:spcPct val="90000"/>
        </a:lnSpc>
        <a:spcBef>
          <a:spcPts val="158"/>
        </a:spcBef>
        <a:spcAft>
          <a:spcPts val="450"/>
        </a:spcAft>
        <a:buFont typeface="Arial" panose="020B0604020202020204" pitchFamily="34" charset="0"/>
        <a:buChar char="→"/>
        <a:defRPr sz="1050" kern="1200">
          <a:solidFill>
            <a:schemeClr val="tx1">
              <a:lumMod val="65000"/>
            </a:schemeClr>
          </a:solidFill>
          <a:latin typeface="+mn-lt"/>
          <a:ea typeface="+mn-ea"/>
          <a:cs typeface="+mn-cs"/>
        </a:defRPr>
      </a:lvl7pPr>
      <a:lvl8pPr marL="2405063" indent="-342900" algn="l" defTabSz="289288" rtl="0" eaLnBrk="1" latinLnBrk="0" hangingPunct="1">
        <a:lnSpc>
          <a:spcPct val="90000"/>
        </a:lnSpc>
        <a:spcBef>
          <a:spcPts val="158"/>
        </a:spcBef>
        <a:spcAft>
          <a:spcPts val="450"/>
        </a:spcAft>
        <a:buFont typeface="Arial" panose="020B0604020202020204" pitchFamily="34" charset="0"/>
        <a:buChar char="→"/>
        <a:defRPr sz="1050" kern="1200">
          <a:solidFill>
            <a:schemeClr val="tx1">
              <a:lumMod val="65000"/>
            </a:schemeClr>
          </a:solidFill>
          <a:latin typeface="+mn-lt"/>
          <a:ea typeface="+mn-ea"/>
          <a:cs typeface="+mn-cs"/>
        </a:defRPr>
      </a:lvl8pPr>
      <a:lvl9pPr marL="2405063" indent="-342900" algn="l" defTabSz="289288" rtl="0" eaLnBrk="1" latinLnBrk="0" hangingPunct="1">
        <a:lnSpc>
          <a:spcPct val="90000"/>
        </a:lnSpc>
        <a:spcBef>
          <a:spcPts val="158"/>
        </a:spcBef>
        <a:spcAft>
          <a:spcPts val="450"/>
        </a:spcAft>
        <a:buFont typeface="Arial" panose="020B0604020202020204" pitchFamily="34" charset="0"/>
        <a:buChar char="→"/>
        <a:defRPr sz="1050" kern="1200">
          <a:solidFill>
            <a:schemeClr val="tx1">
              <a:lumMod val="65000"/>
            </a:schemeClr>
          </a:solidFill>
          <a:latin typeface="+mn-lt"/>
          <a:ea typeface="+mn-ea"/>
          <a:cs typeface="+mn-cs"/>
        </a:defRPr>
      </a:lvl9pPr>
    </p:bodyStyle>
    <p:otherStyle>
      <a:defPPr>
        <a:defRPr lang="en-US"/>
      </a:defPPr>
      <a:lvl1pPr marL="0" algn="l" defTabSz="289288" rtl="0" eaLnBrk="1" latinLnBrk="0" hangingPunct="1">
        <a:defRPr sz="570" kern="1200">
          <a:solidFill>
            <a:schemeClr val="tx1"/>
          </a:solidFill>
          <a:latin typeface="+mn-lt"/>
          <a:ea typeface="+mn-ea"/>
          <a:cs typeface="+mn-cs"/>
        </a:defRPr>
      </a:lvl1pPr>
      <a:lvl2pPr marL="144644" algn="l" defTabSz="289288" rtl="0" eaLnBrk="1" latinLnBrk="0" hangingPunct="1">
        <a:defRPr sz="570" kern="1200">
          <a:solidFill>
            <a:schemeClr val="tx1"/>
          </a:solidFill>
          <a:latin typeface="+mn-lt"/>
          <a:ea typeface="+mn-ea"/>
          <a:cs typeface="+mn-cs"/>
        </a:defRPr>
      </a:lvl2pPr>
      <a:lvl3pPr marL="289288" algn="l" defTabSz="289288" rtl="0" eaLnBrk="1" latinLnBrk="0" hangingPunct="1">
        <a:defRPr sz="570" kern="1200">
          <a:solidFill>
            <a:schemeClr val="tx1"/>
          </a:solidFill>
          <a:latin typeface="+mn-lt"/>
          <a:ea typeface="+mn-ea"/>
          <a:cs typeface="+mn-cs"/>
        </a:defRPr>
      </a:lvl3pPr>
      <a:lvl4pPr marL="433930" algn="l" defTabSz="289288" rtl="0" eaLnBrk="1" latinLnBrk="0" hangingPunct="1">
        <a:defRPr sz="570" kern="1200">
          <a:solidFill>
            <a:schemeClr val="tx1"/>
          </a:solidFill>
          <a:latin typeface="+mn-lt"/>
          <a:ea typeface="+mn-ea"/>
          <a:cs typeface="+mn-cs"/>
        </a:defRPr>
      </a:lvl4pPr>
      <a:lvl5pPr marL="578573" algn="l" defTabSz="289288" rtl="0" eaLnBrk="1" latinLnBrk="0" hangingPunct="1">
        <a:defRPr sz="570" kern="1200">
          <a:solidFill>
            <a:schemeClr val="tx1"/>
          </a:solidFill>
          <a:latin typeface="+mn-lt"/>
          <a:ea typeface="+mn-ea"/>
          <a:cs typeface="+mn-cs"/>
        </a:defRPr>
      </a:lvl5pPr>
      <a:lvl6pPr marL="723215" algn="l" defTabSz="289288" rtl="0" eaLnBrk="1" latinLnBrk="0" hangingPunct="1">
        <a:defRPr sz="570" kern="1200">
          <a:solidFill>
            <a:schemeClr val="tx1"/>
          </a:solidFill>
          <a:latin typeface="+mn-lt"/>
          <a:ea typeface="+mn-ea"/>
          <a:cs typeface="+mn-cs"/>
        </a:defRPr>
      </a:lvl6pPr>
      <a:lvl7pPr marL="867857" algn="l" defTabSz="289288" rtl="0" eaLnBrk="1" latinLnBrk="0" hangingPunct="1">
        <a:defRPr sz="570" kern="1200">
          <a:solidFill>
            <a:schemeClr val="tx1"/>
          </a:solidFill>
          <a:latin typeface="+mn-lt"/>
          <a:ea typeface="+mn-ea"/>
          <a:cs typeface="+mn-cs"/>
        </a:defRPr>
      </a:lvl7pPr>
      <a:lvl8pPr marL="1012500" algn="l" defTabSz="289288" rtl="0" eaLnBrk="1" latinLnBrk="0" hangingPunct="1">
        <a:defRPr sz="570" kern="1200">
          <a:solidFill>
            <a:schemeClr val="tx1"/>
          </a:solidFill>
          <a:latin typeface="+mn-lt"/>
          <a:ea typeface="+mn-ea"/>
          <a:cs typeface="+mn-cs"/>
        </a:defRPr>
      </a:lvl8pPr>
      <a:lvl9pPr marL="1157144" algn="l" defTabSz="289288" rtl="0" eaLnBrk="1" latinLnBrk="0" hangingPunct="1">
        <a:defRPr sz="57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305E4884-EED4-E94B-BEA2-E0841312C0C2}"/>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1B772D3B-3E3E-8046-B24F-D2CCD93FCD7B}" type="datetimeFigureOut">
              <a:rPr lang="en-US" smtClean="0"/>
              <a:t>12/21/2020</a:t>
            </a:fld>
            <a:endParaRPr lang="en-US"/>
          </a:p>
        </p:txBody>
      </p:sp>
      <p:sp>
        <p:nvSpPr>
          <p:cNvPr id="5" name="Footer Placeholder 4">
            <a:extLst>
              <a:ext uri="{FF2B5EF4-FFF2-40B4-BE49-F238E27FC236}">
                <a16:creationId xmlns:a16="http://schemas.microsoft.com/office/drawing/2014/main" id="{BFEA2389-9224-DF4B-A32C-B29BA630CB7E}"/>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4B03662-7D9E-C842-B132-67518FE9ABFC}"/>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E057A4C4-14E9-474B-8EE1-0975C43F5F62}" type="slidenum">
              <a:rPr lang="en-US" smtClean="0"/>
              <a:t>‹#›</a:t>
            </a:fld>
            <a:endParaRPr lang="en-US"/>
          </a:p>
        </p:txBody>
      </p:sp>
      <p:pic>
        <p:nvPicPr>
          <p:cNvPr id="8" name="Picture 7">
            <a:extLst>
              <a:ext uri="{FF2B5EF4-FFF2-40B4-BE49-F238E27FC236}">
                <a16:creationId xmlns:a16="http://schemas.microsoft.com/office/drawing/2014/main" id="{711854B9-152D-824F-A4FB-F8A219A94879}"/>
              </a:ext>
            </a:extLst>
          </p:cNvPr>
          <p:cNvPicPr>
            <a:picLocks noChangeAspect="1"/>
          </p:cNvPicPr>
          <p:nvPr userDrawn="1"/>
        </p:nvPicPr>
        <p:blipFill>
          <a:blip r:embed="rId13"/>
          <a:stretch>
            <a:fillRect/>
          </a:stretch>
        </p:blipFill>
        <p:spPr>
          <a:xfrm>
            <a:off x="0" y="0"/>
            <a:ext cx="9144000" cy="5143500"/>
          </a:xfrm>
          <a:prstGeom prst="rect">
            <a:avLst/>
          </a:prstGeom>
        </p:spPr>
      </p:pic>
    </p:spTree>
    <p:extLst>
      <p:ext uri="{BB962C8B-B14F-4D97-AF65-F5344CB8AC3E}">
        <p14:creationId xmlns:p14="http://schemas.microsoft.com/office/powerpoint/2010/main" val="580739551"/>
      </p:ext>
    </p:extLst>
  </p:cSld>
  <p:clrMap bg1="lt1" tx1="dk1" bg2="lt2" tx2="dk2" accent1="accent1" accent2="accent2" accent3="accent3" accent4="accent4" accent5="accent5" accent6="accent6" hlink="hlink" folHlink="folHlink"/>
  <p:sldLayoutIdLst>
    <p:sldLayoutId id="2147484206" r:id="rId1"/>
    <p:sldLayoutId id="2147484207" r:id="rId2"/>
    <p:sldLayoutId id="2147484208" r:id="rId3"/>
    <p:sldLayoutId id="2147484209" r:id="rId4"/>
    <p:sldLayoutId id="2147484210" r:id="rId5"/>
    <p:sldLayoutId id="2147484211" r:id="rId6"/>
    <p:sldLayoutId id="2147484212" r:id="rId7"/>
    <p:sldLayoutId id="2147484213" r:id="rId8"/>
    <p:sldLayoutId id="2147484214" r:id="rId9"/>
    <p:sldLayoutId id="2147484215" r:id="rId10"/>
    <p:sldLayoutId id="2147484216"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260798" y="1014609"/>
            <a:ext cx="8254553" cy="3627773"/>
          </a:xfrm>
          <a:prstGeom prst="rect">
            <a:avLst/>
          </a:prstGeom>
        </p:spPr>
        <p:txBody>
          <a:bodyPr vert="horz" lIns="91440" tIns="45720" rIns="91440" bIns="45720" rtlCol="0">
            <a:normAutofit/>
          </a:bodyPr>
          <a:lstStyle/>
          <a:p>
            <a:r>
              <a:rPr lang="en-US"/>
              <a:t>Edit Master text style</a:t>
            </a:r>
          </a:p>
          <a:p>
            <a:pPr lvl="1"/>
            <a:r>
              <a:rPr lang="en-US"/>
              <a:t>Level Two</a:t>
            </a:r>
          </a:p>
          <a:p>
            <a:pPr lvl="2"/>
            <a:r>
              <a:rPr lang="en-US"/>
              <a:t>Level Three</a:t>
            </a:r>
          </a:p>
          <a:p>
            <a:pPr lvl="3"/>
            <a:r>
              <a:rPr lang="en-US"/>
              <a:t>Level Four</a:t>
            </a:r>
          </a:p>
          <a:p>
            <a:pPr lvl="4"/>
            <a:r>
              <a:rPr lang="en-US"/>
              <a:t>Level Five</a:t>
            </a:r>
          </a:p>
          <a:p>
            <a:pPr lvl="5"/>
            <a:r>
              <a:rPr lang="en-US"/>
              <a:t>Level Six</a:t>
            </a:r>
          </a:p>
          <a:p>
            <a:pPr lvl="6"/>
            <a:r>
              <a:rPr lang="en-US"/>
              <a:t>Level Seven</a:t>
            </a:r>
          </a:p>
          <a:p>
            <a:pPr lvl="7"/>
            <a:r>
              <a:rPr lang="en-US"/>
              <a:t>Level Eight</a:t>
            </a:r>
          </a:p>
          <a:p>
            <a:pPr lvl="8"/>
            <a:r>
              <a:rPr lang="en-US"/>
              <a:t>Level Nine</a:t>
            </a:r>
          </a:p>
        </p:txBody>
      </p:sp>
      <p:sp>
        <p:nvSpPr>
          <p:cNvPr id="9" name="Title Placeholder 8"/>
          <p:cNvSpPr>
            <a:spLocks noGrp="1"/>
          </p:cNvSpPr>
          <p:nvPr>
            <p:ph type="title"/>
          </p:nvPr>
        </p:nvSpPr>
        <p:spPr>
          <a:xfrm>
            <a:off x="260798" y="244867"/>
            <a:ext cx="8254553" cy="563063"/>
          </a:xfrm>
          <a:prstGeom prst="rect">
            <a:avLst/>
          </a:prstGeom>
        </p:spPr>
        <p:txBody>
          <a:bodyPr vert="horz" lIns="91440" tIns="45720" rIns="91440" bIns="45720" rtlCol="0" anchor="t">
            <a:normAutofit/>
          </a:bodyPr>
          <a:lstStyle/>
          <a:p>
            <a:r>
              <a:rPr lang="en-US"/>
              <a:t>Click to edit Master title style</a:t>
            </a:r>
          </a:p>
        </p:txBody>
      </p:sp>
      <p:sp>
        <p:nvSpPr>
          <p:cNvPr id="7" name="TextBox 6">
            <a:extLst>
              <a:ext uri="{FF2B5EF4-FFF2-40B4-BE49-F238E27FC236}">
                <a16:creationId xmlns:a16="http://schemas.microsoft.com/office/drawing/2014/main" id="{0DB0E1E3-D05E-844C-B913-0F0874833B4F}"/>
              </a:ext>
            </a:extLst>
          </p:cNvPr>
          <p:cNvSpPr txBox="1"/>
          <p:nvPr userDrawn="1"/>
        </p:nvSpPr>
        <p:spPr>
          <a:xfrm>
            <a:off x="118007" y="4806109"/>
            <a:ext cx="1221809"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 2020 D2L Corporation</a:t>
            </a:r>
          </a:p>
        </p:txBody>
      </p:sp>
    </p:spTree>
    <p:extLst>
      <p:ext uri="{BB962C8B-B14F-4D97-AF65-F5344CB8AC3E}">
        <p14:creationId xmlns:p14="http://schemas.microsoft.com/office/powerpoint/2010/main" val="1705962517"/>
      </p:ext>
    </p:extLst>
  </p:cSld>
  <p:clrMap bg1="lt1" tx1="dk1" bg2="lt2" tx2="dk2" accent1="accent1" accent2="accent2" accent3="accent3" accent4="accent4" accent5="accent5" accent6="accent6" hlink="hlink" folHlink="folHlink"/>
  <p:sldLayoutIdLst>
    <p:sldLayoutId id="2147484218" r:id="rId1"/>
    <p:sldLayoutId id="2147484219" r:id="rId2"/>
    <p:sldLayoutId id="2147484220" r:id="rId3"/>
    <p:sldLayoutId id="2147484221" r:id="rId4"/>
    <p:sldLayoutId id="2147484222" r:id="rId5"/>
    <p:sldLayoutId id="2147484223" r:id="rId6"/>
    <p:sldLayoutId id="2147484224" r:id="rId7"/>
    <p:sldLayoutId id="2147484225" r:id="rId8"/>
    <p:sldLayoutId id="2147484226" r:id="rId9"/>
    <p:sldLayoutId id="2147484227" r:id="rId10"/>
    <p:sldLayoutId id="2147484228" r:id="rId11"/>
    <p:sldLayoutId id="2147484229" r:id="rId12"/>
    <p:sldLayoutId id="2147484230" r:id="rId13"/>
    <p:sldLayoutId id="2147484231" r:id="rId14"/>
    <p:sldLayoutId id="2147484232" r:id="rId15"/>
    <p:sldLayoutId id="2147484233" r:id="rId16"/>
    <p:sldLayoutId id="2147484234" r:id="rId17"/>
    <p:sldLayoutId id="2147484235" r:id="rId18"/>
    <p:sldLayoutId id="2147484236" r:id="rId19"/>
    <p:sldLayoutId id="2147484237" r:id="rId20"/>
    <p:sldLayoutId id="2147484238" r:id="rId21"/>
    <p:sldLayoutId id="2147484239" r:id="rId22"/>
    <p:sldLayoutId id="2147484240" r:id="rId23"/>
    <p:sldLayoutId id="2147484241" r:id="rId24"/>
    <p:sldLayoutId id="2147484242" r:id="rId25"/>
    <p:sldLayoutId id="2147484243" r:id="rId26"/>
    <p:sldLayoutId id="2147484244" r:id="rId27"/>
    <p:sldLayoutId id="2147484245" r:id="rId28"/>
    <p:sldLayoutId id="2147484246" r:id="rId29"/>
    <p:sldLayoutId id="2147484247" r:id="rId30"/>
    <p:sldLayoutId id="2147484248" r:id="rId31"/>
    <p:sldLayoutId id="2147484249" r:id="rId32"/>
    <p:sldLayoutId id="2147484250" r:id="rId33"/>
    <p:sldLayoutId id="2147484251" r:id="rId34"/>
    <p:sldLayoutId id="2147484252" r:id="rId3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marL="0" marR="0" indent="0" algn="l" defTabSz="685800" rtl="0" eaLnBrk="1" fontAlgn="auto" latinLnBrk="0" hangingPunct="1">
        <a:lnSpc>
          <a:spcPct val="100000"/>
        </a:lnSpc>
        <a:spcBef>
          <a:spcPts val="0"/>
        </a:spcBef>
        <a:spcAft>
          <a:spcPts val="0"/>
        </a:spcAft>
        <a:buClrTx/>
        <a:buSzTx/>
        <a:buFontTx/>
        <a:buNone/>
        <a:tabLst/>
        <a:defRPr sz="3000" b="1" kern="1200">
          <a:solidFill>
            <a:schemeClr val="accent6"/>
          </a:solidFill>
          <a:latin typeface="+mj-lt"/>
          <a:ea typeface="+mj-ea"/>
          <a:cs typeface="+mj-cs"/>
        </a:defRPr>
      </a:lvl1pPr>
    </p:titleStyle>
    <p:bodyStyle>
      <a:lvl1pPr marL="342900" indent="-342900" algn="l" defTabSz="289288" rtl="0" eaLnBrk="1" latinLnBrk="0" hangingPunct="1">
        <a:lnSpc>
          <a:spcPct val="90000"/>
        </a:lnSpc>
        <a:spcBef>
          <a:spcPts val="316"/>
        </a:spcBef>
        <a:spcAft>
          <a:spcPts val="450"/>
        </a:spcAft>
        <a:buFont typeface="Arial" panose="020B0604020202020204" pitchFamily="34" charset="0"/>
        <a:buChar char="•"/>
        <a:defRPr sz="2100" kern="1200">
          <a:solidFill>
            <a:schemeClr val="bg1"/>
          </a:solidFill>
          <a:latin typeface="+mn-lt"/>
          <a:ea typeface="+mn-ea"/>
          <a:cs typeface="+mn-cs"/>
        </a:defRPr>
      </a:lvl1pPr>
      <a:lvl2pPr marL="685800" indent="-342900" algn="l" defTabSz="289288" rtl="0" eaLnBrk="1" latinLnBrk="0" hangingPunct="1">
        <a:lnSpc>
          <a:spcPct val="90000"/>
        </a:lnSpc>
        <a:spcBef>
          <a:spcPts val="158"/>
        </a:spcBef>
        <a:spcAft>
          <a:spcPts val="450"/>
        </a:spcAft>
        <a:buFont typeface="Arial" panose="020B0604020202020204" pitchFamily="34" charset="0"/>
        <a:buChar char="–"/>
        <a:defRPr sz="1800" kern="1200">
          <a:solidFill>
            <a:schemeClr val="bg1"/>
          </a:solidFill>
          <a:latin typeface="+mn-lt"/>
          <a:ea typeface="+mn-ea"/>
          <a:cs typeface="+mn-cs"/>
        </a:defRPr>
      </a:lvl2pPr>
      <a:lvl3pPr marL="1033463" indent="-342900" algn="l" defTabSz="289288" rtl="0" eaLnBrk="1" latinLnBrk="0" hangingPunct="1">
        <a:lnSpc>
          <a:spcPct val="90000"/>
        </a:lnSpc>
        <a:spcBef>
          <a:spcPts val="158"/>
        </a:spcBef>
        <a:spcAft>
          <a:spcPts val="450"/>
        </a:spcAft>
        <a:buFont typeface="Wingdings" panose="05000000000000000000" pitchFamily="2" charset="2"/>
        <a:buChar char="§"/>
        <a:defRPr sz="1500" kern="1200">
          <a:solidFill>
            <a:schemeClr val="bg1"/>
          </a:solidFill>
          <a:latin typeface="+mn-lt"/>
          <a:ea typeface="+mn-ea"/>
          <a:cs typeface="+mn-cs"/>
        </a:defRPr>
      </a:lvl3pPr>
      <a:lvl4pPr marL="1719263" indent="-342900" algn="l" defTabSz="289288" rtl="0" eaLnBrk="1" latinLnBrk="0" hangingPunct="1">
        <a:lnSpc>
          <a:spcPct val="90000"/>
        </a:lnSpc>
        <a:spcBef>
          <a:spcPts val="158"/>
        </a:spcBef>
        <a:spcAft>
          <a:spcPts val="450"/>
        </a:spcAft>
        <a:buFont typeface="Arial" panose="020B0604020202020204" pitchFamily="34" charset="0"/>
        <a:buChar char="•"/>
        <a:defRPr sz="1500" kern="1200">
          <a:solidFill>
            <a:schemeClr val="tx1">
              <a:lumMod val="65000"/>
            </a:schemeClr>
          </a:solidFill>
          <a:latin typeface="+mn-lt"/>
          <a:ea typeface="+mn-ea"/>
          <a:cs typeface="+mn-cs"/>
        </a:defRPr>
      </a:lvl4pPr>
      <a:lvl5pPr marL="2057400" indent="-342900" algn="l" defTabSz="289288" rtl="0" eaLnBrk="1" latinLnBrk="0" hangingPunct="1">
        <a:lnSpc>
          <a:spcPct val="90000"/>
        </a:lnSpc>
        <a:spcBef>
          <a:spcPts val="158"/>
        </a:spcBef>
        <a:spcAft>
          <a:spcPts val="450"/>
        </a:spcAft>
        <a:buFont typeface="Arial" panose="020B0604020202020204" pitchFamily="34" charset="0"/>
        <a:buChar char="•"/>
        <a:tabLst/>
        <a:defRPr sz="1200" kern="1200">
          <a:solidFill>
            <a:schemeClr val="tx1">
              <a:lumMod val="65000"/>
            </a:schemeClr>
          </a:solidFill>
          <a:latin typeface="+mn-lt"/>
          <a:ea typeface="+mn-ea"/>
          <a:cs typeface="+mn-cs"/>
        </a:defRPr>
      </a:lvl5pPr>
      <a:lvl6pPr marL="2405063" indent="-342900" algn="l" defTabSz="289288" rtl="0" eaLnBrk="1" latinLnBrk="0" hangingPunct="1">
        <a:lnSpc>
          <a:spcPct val="90000"/>
        </a:lnSpc>
        <a:spcBef>
          <a:spcPts val="158"/>
        </a:spcBef>
        <a:spcAft>
          <a:spcPts val="450"/>
        </a:spcAft>
        <a:buFont typeface="Arial" panose="020B0604020202020204" pitchFamily="34" charset="0"/>
        <a:buChar char="→"/>
        <a:defRPr sz="1050" kern="1200">
          <a:solidFill>
            <a:schemeClr val="tx1">
              <a:lumMod val="65000"/>
            </a:schemeClr>
          </a:solidFill>
          <a:latin typeface="+mn-lt"/>
          <a:ea typeface="+mn-ea"/>
          <a:cs typeface="+mn-cs"/>
        </a:defRPr>
      </a:lvl6pPr>
      <a:lvl7pPr marL="2405063" indent="-342900" algn="l" defTabSz="289288" rtl="0" eaLnBrk="1" latinLnBrk="0" hangingPunct="1">
        <a:lnSpc>
          <a:spcPct val="90000"/>
        </a:lnSpc>
        <a:spcBef>
          <a:spcPts val="158"/>
        </a:spcBef>
        <a:spcAft>
          <a:spcPts val="450"/>
        </a:spcAft>
        <a:buFont typeface="Arial" panose="020B0604020202020204" pitchFamily="34" charset="0"/>
        <a:buChar char="→"/>
        <a:defRPr sz="1050" kern="1200">
          <a:solidFill>
            <a:schemeClr val="tx1">
              <a:lumMod val="65000"/>
            </a:schemeClr>
          </a:solidFill>
          <a:latin typeface="+mn-lt"/>
          <a:ea typeface="+mn-ea"/>
          <a:cs typeface="+mn-cs"/>
        </a:defRPr>
      </a:lvl7pPr>
      <a:lvl8pPr marL="2405063" indent="-342900" algn="l" defTabSz="289288" rtl="0" eaLnBrk="1" latinLnBrk="0" hangingPunct="1">
        <a:lnSpc>
          <a:spcPct val="90000"/>
        </a:lnSpc>
        <a:spcBef>
          <a:spcPts val="158"/>
        </a:spcBef>
        <a:spcAft>
          <a:spcPts val="450"/>
        </a:spcAft>
        <a:buFont typeface="Arial" panose="020B0604020202020204" pitchFamily="34" charset="0"/>
        <a:buChar char="→"/>
        <a:defRPr sz="1050" kern="1200">
          <a:solidFill>
            <a:schemeClr val="tx1">
              <a:lumMod val="65000"/>
            </a:schemeClr>
          </a:solidFill>
          <a:latin typeface="+mn-lt"/>
          <a:ea typeface="+mn-ea"/>
          <a:cs typeface="+mn-cs"/>
        </a:defRPr>
      </a:lvl8pPr>
      <a:lvl9pPr marL="2405063" indent="-342900" algn="l" defTabSz="289288" rtl="0" eaLnBrk="1" latinLnBrk="0" hangingPunct="1">
        <a:lnSpc>
          <a:spcPct val="90000"/>
        </a:lnSpc>
        <a:spcBef>
          <a:spcPts val="158"/>
        </a:spcBef>
        <a:spcAft>
          <a:spcPts val="450"/>
        </a:spcAft>
        <a:buFont typeface="Arial" panose="020B0604020202020204" pitchFamily="34" charset="0"/>
        <a:buChar char="→"/>
        <a:defRPr sz="1050" kern="1200">
          <a:solidFill>
            <a:schemeClr val="tx1">
              <a:lumMod val="65000"/>
            </a:schemeClr>
          </a:solidFill>
          <a:latin typeface="+mn-lt"/>
          <a:ea typeface="+mn-ea"/>
          <a:cs typeface="+mn-cs"/>
        </a:defRPr>
      </a:lvl9pPr>
    </p:bodyStyle>
    <p:otherStyle>
      <a:defPPr>
        <a:defRPr lang="en-US"/>
      </a:defPPr>
      <a:lvl1pPr marL="0" algn="l" defTabSz="289288" rtl="0" eaLnBrk="1" latinLnBrk="0" hangingPunct="1">
        <a:defRPr sz="570" kern="1200">
          <a:solidFill>
            <a:schemeClr val="tx1"/>
          </a:solidFill>
          <a:latin typeface="+mn-lt"/>
          <a:ea typeface="+mn-ea"/>
          <a:cs typeface="+mn-cs"/>
        </a:defRPr>
      </a:lvl1pPr>
      <a:lvl2pPr marL="144644" algn="l" defTabSz="289288" rtl="0" eaLnBrk="1" latinLnBrk="0" hangingPunct="1">
        <a:defRPr sz="570" kern="1200">
          <a:solidFill>
            <a:schemeClr val="tx1"/>
          </a:solidFill>
          <a:latin typeface="+mn-lt"/>
          <a:ea typeface="+mn-ea"/>
          <a:cs typeface="+mn-cs"/>
        </a:defRPr>
      </a:lvl2pPr>
      <a:lvl3pPr marL="289288" algn="l" defTabSz="289288" rtl="0" eaLnBrk="1" latinLnBrk="0" hangingPunct="1">
        <a:defRPr sz="570" kern="1200">
          <a:solidFill>
            <a:schemeClr val="tx1"/>
          </a:solidFill>
          <a:latin typeface="+mn-lt"/>
          <a:ea typeface="+mn-ea"/>
          <a:cs typeface="+mn-cs"/>
        </a:defRPr>
      </a:lvl3pPr>
      <a:lvl4pPr marL="433930" algn="l" defTabSz="289288" rtl="0" eaLnBrk="1" latinLnBrk="0" hangingPunct="1">
        <a:defRPr sz="570" kern="1200">
          <a:solidFill>
            <a:schemeClr val="tx1"/>
          </a:solidFill>
          <a:latin typeface="+mn-lt"/>
          <a:ea typeface="+mn-ea"/>
          <a:cs typeface="+mn-cs"/>
        </a:defRPr>
      </a:lvl4pPr>
      <a:lvl5pPr marL="578573" algn="l" defTabSz="289288" rtl="0" eaLnBrk="1" latinLnBrk="0" hangingPunct="1">
        <a:defRPr sz="570" kern="1200">
          <a:solidFill>
            <a:schemeClr val="tx1"/>
          </a:solidFill>
          <a:latin typeface="+mn-lt"/>
          <a:ea typeface="+mn-ea"/>
          <a:cs typeface="+mn-cs"/>
        </a:defRPr>
      </a:lvl5pPr>
      <a:lvl6pPr marL="723215" algn="l" defTabSz="289288" rtl="0" eaLnBrk="1" latinLnBrk="0" hangingPunct="1">
        <a:defRPr sz="570" kern="1200">
          <a:solidFill>
            <a:schemeClr val="tx1"/>
          </a:solidFill>
          <a:latin typeface="+mn-lt"/>
          <a:ea typeface="+mn-ea"/>
          <a:cs typeface="+mn-cs"/>
        </a:defRPr>
      </a:lvl6pPr>
      <a:lvl7pPr marL="867857" algn="l" defTabSz="289288" rtl="0" eaLnBrk="1" latinLnBrk="0" hangingPunct="1">
        <a:defRPr sz="570" kern="1200">
          <a:solidFill>
            <a:schemeClr val="tx1"/>
          </a:solidFill>
          <a:latin typeface="+mn-lt"/>
          <a:ea typeface="+mn-ea"/>
          <a:cs typeface="+mn-cs"/>
        </a:defRPr>
      </a:lvl7pPr>
      <a:lvl8pPr marL="1012500" algn="l" defTabSz="289288" rtl="0" eaLnBrk="1" latinLnBrk="0" hangingPunct="1">
        <a:defRPr sz="570" kern="1200">
          <a:solidFill>
            <a:schemeClr val="tx1"/>
          </a:solidFill>
          <a:latin typeface="+mn-lt"/>
          <a:ea typeface="+mn-ea"/>
          <a:cs typeface="+mn-cs"/>
        </a:defRPr>
      </a:lvl8pPr>
      <a:lvl9pPr marL="1157144" algn="l" defTabSz="289288" rtl="0" eaLnBrk="1" latinLnBrk="0" hangingPunct="1">
        <a:defRPr sz="57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7A2D07C-0DC9-854D-8F5D-D7F94BF23107}"/>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lumMod val="50000"/>
                    <a:alpha val="50000"/>
                  </a:schemeClr>
                </a:solidFill>
                <a:effectLst/>
                <a:latin typeface="Arial" panose="020B0604020202020204" pitchFamily="34" charset="0"/>
                <a:cs typeface="Arial" panose="020B0604020202020204" pitchFamily="34" charset="0"/>
              </a:rPr>
              <a:t>D2L Confidential   |   © 2020 D2L Corporation</a:t>
            </a:r>
          </a:p>
        </p:txBody>
      </p:sp>
      <p:pic>
        <p:nvPicPr>
          <p:cNvPr id="8" name="Picture 7">
            <a:extLst>
              <a:ext uri="{FF2B5EF4-FFF2-40B4-BE49-F238E27FC236}">
                <a16:creationId xmlns:a16="http://schemas.microsoft.com/office/drawing/2014/main" id="{DCECF2E0-F68F-C14A-918F-7086F6E40DA9}"/>
              </a:ext>
            </a:extLst>
          </p:cNvPr>
          <p:cNvPicPr>
            <a:picLocks noChangeAspect="1"/>
          </p:cNvPicPr>
          <p:nvPr userDrawn="1"/>
        </p:nvPicPr>
        <p:blipFill>
          <a:blip r:embed="rId47">
            <a:extLst>
              <a:ext uri="{28A0092B-C50C-407E-A947-70E740481C1C}">
                <a14:useLocalDpi xmlns:a14="http://schemas.microsoft.com/office/drawing/2010/main"/>
              </a:ext>
            </a:extLst>
          </a:blip>
          <a:stretch>
            <a:fillRect/>
          </a:stretch>
        </p:blipFill>
        <p:spPr>
          <a:xfrm>
            <a:off x="8215311" y="0"/>
            <a:ext cx="928688" cy="5143500"/>
          </a:xfrm>
          <a:prstGeom prst="rect">
            <a:avLst/>
          </a:prstGeom>
        </p:spPr>
      </p:pic>
    </p:spTree>
    <p:extLst>
      <p:ext uri="{BB962C8B-B14F-4D97-AF65-F5344CB8AC3E}">
        <p14:creationId xmlns:p14="http://schemas.microsoft.com/office/powerpoint/2010/main" val="2857450258"/>
      </p:ext>
    </p:extLst>
  </p:cSld>
  <p:clrMap bg1="lt1" tx1="dk1" bg2="lt2" tx2="dk2" accent1="accent1" accent2="accent2" accent3="accent3" accent4="accent4" accent5="accent5" accent6="accent6" hlink="hlink" folHlink="folHlink"/>
  <p:sldLayoutIdLst>
    <p:sldLayoutId id="2147484266" r:id="rId1"/>
    <p:sldLayoutId id="2147484267" r:id="rId2"/>
    <p:sldLayoutId id="2147484268" r:id="rId3"/>
    <p:sldLayoutId id="2147484269" r:id="rId4"/>
    <p:sldLayoutId id="2147484270" r:id="rId5"/>
    <p:sldLayoutId id="2147484271" r:id="rId6"/>
    <p:sldLayoutId id="2147484272" r:id="rId7"/>
    <p:sldLayoutId id="2147484273" r:id="rId8"/>
    <p:sldLayoutId id="2147484274" r:id="rId9"/>
    <p:sldLayoutId id="2147484275" r:id="rId10"/>
    <p:sldLayoutId id="2147484276" r:id="rId11"/>
    <p:sldLayoutId id="2147484277" r:id="rId12"/>
    <p:sldLayoutId id="2147484278" r:id="rId13"/>
    <p:sldLayoutId id="2147484279" r:id="rId14"/>
    <p:sldLayoutId id="2147484280" r:id="rId15"/>
    <p:sldLayoutId id="2147484281" r:id="rId16"/>
    <p:sldLayoutId id="2147484282" r:id="rId17"/>
    <p:sldLayoutId id="2147484283" r:id="rId18"/>
    <p:sldLayoutId id="2147484284" r:id="rId19"/>
    <p:sldLayoutId id="2147484285" r:id="rId20"/>
    <p:sldLayoutId id="2147484286" r:id="rId21"/>
    <p:sldLayoutId id="2147484287" r:id="rId22"/>
    <p:sldLayoutId id="2147484288" r:id="rId23"/>
    <p:sldLayoutId id="2147484289" r:id="rId24"/>
    <p:sldLayoutId id="2147484290" r:id="rId25"/>
    <p:sldLayoutId id="2147484291" r:id="rId26"/>
    <p:sldLayoutId id="2147484292" r:id="rId27"/>
    <p:sldLayoutId id="2147484293" r:id="rId28"/>
    <p:sldLayoutId id="2147484294" r:id="rId29"/>
    <p:sldLayoutId id="2147484295" r:id="rId30"/>
    <p:sldLayoutId id="2147484296" r:id="rId31"/>
    <p:sldLayoutId id="2147484297" r:id="rId32"/>
    <p:sldLayoutId id="2147484298" r:id="rId33"/>
    <p:sldLayoutId id="2147484299" r:id="rId34"/>
    <p:sldLayoutId id="2147484300" r:id="rId35"/>
    <p:sldLayoutId id="2147484301" r:id="rId36"/>
    <p:sldLayoutId id="2147484302" r:id="rId37"/>
    <p:sldLayoutId id="2147484303" r:id="rId38"/>
    <p:sldLayoutId id="2147484304" r:id="rId39"/>
    <p:sldLayoutId id="2147484305" r:id="rId40"/>
    <p:sldLayoutId id="2147484306" r:id="rId41"/>
    <p:sldLayoutId id="2147484307" r:id="rId42"/>
    <p:sldLayoutId id="2147484308" r:id="rId43"/>
    <p:sldLayoutId id="2147484309" r:id="rId44"/>
    <p:sldLayoutId id="2147484310" r:id="rId45"/>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260798" y="1014609"/>
            <a:ext cx="8254553" cy="3627773"/>
          </a:xfrm>
          <a:prstGeom prst="rect">
            <a:avLst/>
          </a:prstGeom>
        </p:spPr>
        <p:txBody>
          <a:bodyPr vert="horz" lIns="91440" tIns="45720" rIns="91440" bIns="45720" rtlCol="0">
            <a:normAutofit/>
          </a:bodyPr>
          <a:lstStyle/>
          <a:p>
            <a:r>
              <a:rPr lang="en-US"/>
              <a:t>Edit Master text style</a:t>
            </a:r>
          </a:p>
          <a:p>
            <a:pPr lvl="1"/>
            <a:r>
              <a:rPr lang="en-US"/>
              <a:t>Level Two</a:t>
            </a:r>
          </a:p>
          <a:p>
            <a:pPr lvl="2"/>
            <a:r>
              <a:rPr lang="en-US"/>
              <a:t>Level Three</a:t>
            </a:r>
          </a:p>
          <a:p>
            <a:pPr lvl="3"/>
            <a:r>
              <a:rPr lang="en-US"/>
              <a:t>Level Four</a:t>
            </a:r>
          </a:p>
          <a:p>
            <a:pPr lvl="4"/>
            <a:r>
              <a:rPr lang="en-US"/>
              <a:t>Level Five</a:t>
            </a:r>
          </a:p>
          <a:p>
            <a:pPr lvl="5"/>
            <a:r>
              <a:rPr lang="en-US"/>
              <a:t>Level Six</a:t>
            </a:r>
          </a:p>
          <a:p>
            <a:pPr lvl="6"/>
            <a:r>
              <a:rPr lang="en-US"/>
              <a:t>Level Seven</a:t>
            </a:r>
          </a:p>
          <a:p>
            <a:pPr lvl="7"/>
            <a:r>
              <a:rPr lang="en-US"/>
              <a:t>Level Eight</a:t>
            </a:r>
          </a:p>
          <a:p>
            <a:pPr lvl="8"/>
            <a:r>
              <a:rPr lang="en-US"/>
              <a:t>Level Nine</a:t>
            </a:r>
          </a:p>
        </p:txBody>
      </p:sp>
      <p:sp>
        <p:nvSpPr>
          <p:cNvPr id="9" name="Title Placeholder 8"/>
          <p:cNvSpPr>
            <a:spLocks noGrp="1"/>
          </p:cNvSpPr>
          <p:nvPr>
            <p:ph type="title"/>
          </p:nvPr>
        </p:nvSpPr>
        <p:spPr>
          <a:xfrm>
            <a:off x="260798" y="244867"/>
            <a:ext cx="8254553" cy="563063"/>
          </a:xfrm>
          <a:prstGeom prst="rect">
            <a:avLst/>
          </a:prstGeom>
        </p:spPr>
        <p:txBody>
          <a:bodyPr vert="horz" lIns="91440" tIns="45720" rIns="91440" bIns="45720" rtlCol="0" anchor="t">
            <a:normAutofit/>
          </a:bodyPr>
          <a:lstStyle/>
          <a:p>
            <a:r>
              <a:rPr lang="en-US"/>
              <a:t>Click to edit Master title style</a:t>
            </a:r>
          </a:p>
        </p:txBody>
      </p:sp>
      <p:sp>
        <p:nvSpPr>
          <p:cNvPr id="7" name="TextBox 6">
            <a:extLst>
              <a:ext uri="{FF2B5EF4-FFF2-40B4-BE49-F238E27FC236}">
                <a16:creationId xmlns:a16="http://schemas.microsoft.com/office/drawing/2014/main" id="{0DB0E1E3-D05E-844C-B913-0F0874833B4F}"/>
              </a:ext>
            </a:extLst>
          </p:cNvPr>
          <p:cNvSpPr txBox="1"/>
          <p:nvPr userDrawn="1"/>
        </p:nvSpPr>
        <p:spPr>
          <a:xfrm>
            <a:off x="118007" y="4900953"/>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2020 D2L Corporation</a:t>
            </a:r>
          </a:p>
        </p:txBody>
      </p:sp>
    </p:spTree>
    <p:extLst>
      <p:ext uri="{BB962C8B-B14F-4D97-AF65-F5344CB8AC3E}">
        <p14:creationId xmlns:p14="http://schemas.microsoft.com/office/powerpoint/2010/main" val="2421525748"/>
      </p:ext>
    </p:extLst>
  </p:cSld>
  <p:clrMap bg1="lt1" tx1="dk1" bg2="lt2" tx2="dk2" accent1="accent1" accent2="accent2" accent3="accent3" accent4="accent4" accent5="accent5" accent6="accent6" hlink="hlink" folHlink="folHlink"/>
  <p:sldLayoutIdLst>
    <p:sldLayoutId id="2147484312" r:id="rId1"/>
    <p:sldLayoutId id="2147484313" r:id="rId2"/>
    <p:sldLayoutId id="2147484314" r:id="rId3"/>
    <p:sldLayoutId id="2147484315" r:id="rId4"/>
    <p:sldLayoutId id="2147484316" r:id="rId5"/>
    <p:sldLayoutId id="2147484317" r:id="rId6"/>
    <p:sldLayoutId id="2147484318" r:id="rId7"/>
    <p:sldLayoutId id="2147484319" r:id="rId8"/>
    <p:sldLayoutId id="2147484320" r:id="rId9"/>
    <p:sldLayoutId id="2147484321" r:id="rId10"/>
    <p:sldLayoutId id="2147484322" r:id="rId11"/>
    <p:sldLayoutId id="2147484323" r:id="rId12"/>
    <p:sldLayoutId id="2147484324" r:id="rId13"/>
    <p:sldLayoutId id="2147484325" r:id="rId14"/>
    <p:sldLayoutId id="2147484326" r:id="rId15"/>
    <p:sldLayoutId id="2147484327" r:id="rId16"/>
    <p:sldLayoutId id="2147484328" r:id="rId17"/>
    <p:sldLayoutId id="2147484329" r:id="rId18"/>
    <p:sldLayoutId id="2147484330" r:id="rId19"/>
    <p:sldLayoutId id="2147484331" r:id="rId20"/>
    <p:sldLayoutId id="2147484332" r:id="rId21"/>
    <p:sldLayoutId id="2147484333" r:id="rId22"/>
    <p:sldLayoutId id="2147484334" r:id="rId23"/>
    <p:sldLayoutId id="2147484335" r:id="rId24"/>
    <p:sldLayoutId id="2147484336" r:id="rId25"/>
    <p:sldLayoutId id="2147484337" r:id="rId26"/>
    <p:sldLayoutId id="2147484338" r:id="rId27"/>
    <p:sldLayoutId id="2147484339" r:id="rId28"/>
    <p:sldLayoutId id="2147484340" r:id="rId29"/>
    <p:sldLayoutId id="2147484341" r:id="rId30"/>
    <p:sldLayoutId id="2147484342" r:id="rId31"/>
    <p:sldLayoutId id="2147484343" r:id="rId3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marL="0" marR="0" indent="0" algn="l" defTabSz="685800" rtl="0" eaLnBrk="1" fontAlgn="auto" latinLnBrk="0" hangingPunct="1">
        <a:lnSpc>
          <a:spcPct val="100000"/>
        </a:lnSpc>
        <a:spcBef>
          <a:spcPts val="0"/>
        </a:spcBef>
        <a:spcAft>
          <a:spcPts val="0"/>
        </a:spcAft>
        <a:buClrTx/>
        <a:buSzTx/>
        <a:buFontTx/>
        <a:buNone/>
        <a:tabLst/>
        <a:defRPr sz="3000" b="1" kern="1200">
          <a:solidFill>
            <a:schemeClr val="accent6"/>
          </a:solidFill>
          <a:latin typeface="+mj-lt"/>
          <a:ea typeface="+mj-ea"/>
          <a:cs typeface="+mj-cs"/>
        </a:defRPr>
      </a:lvl1pPr>
    </p:titleStyle>
    <p:bodyStyle>
      <a:lvl1pPr marL="342900" indent="-342900" algn="l" defTabSz="289288" rtl="0" eaLnBrk="1" latinLnBrk="0" hangingPunct="1">
        <a:lnSpc>
          <a:spcPct val="90000"/>
        </a:lnSpc>
        <a:spcBef>
          <a:spcPts val="316"/>
        </a:spcBef>
        <a:spcAft>
          <a:spcPts val="450"/>
        </a:spcAft>
        <a:buFont typeface="Arial" panose="020B0604020202020204" pitchFamily="34" charset="0"/>
        <a:buChar char="•"/>
        <a:defRPr sz="2100" kern="1200">
          <a:solidFill>
            <a:schemeClr val="bg1"/>
          </a:solidFill>
          <a:latin typeface="+mn-lt"/>
          <a:ea typeface="+mn-ea"/>
          <a:cs typeface="+mn-cs"/>
        </a:defRPr>
      </a:lvl1pPr>
      <a:lvl2pPr marL="685800" indent="-342900" algn="l" defTabSz="289288" rtl="0" eaLnBrk="1" latinLnBrk="0" hangingPunct="1">
        <a:lnSpc>
          <a:spcPct val="90000"/>
        </a:lnSpc>
        <a:spcBef>
          <a:spcPts val="158"/>
        </a:spcBef>
        <a:spcAft>
          <a:spcPts val="450"/>
        </a:spcAft>
        <a:buFont typeface="Arial" panose="020B0604020202020204" pitchFamily="34" charset="0"/>
        <a:buChar char="–"/>
        <a:defRPr sz="1800" kern="1200">
          <a:solidFill>
            <a:schemeClr val="bg1"/>
          </a:solidFill>
          <a:latin typeface="+mn-lt"/>
          <a:ea typeface="+mn-ea"/>
          <a:cs typeface="+mn-cs"/>
        </a:defRPr>
      </a:lvl2pPr>
      <a:lvl3pPr marL="1033463" indent="-342900" algn="l" defTabSz="289288" rtl="0" eaLnBrk="1" latinLnBrk="0" hangingPunct="1">
        <a:lnSpc>
          <a:spcPct val="90000"/>
        </a:lnSpc>
        <a:spcBef>
          <a:spcPts val="158"/>
        </a:spcBef>
        <a:spcAft>
          <a:spcPts val="450"/>
        </a:spcAft>
        <a:buFont typeface="Wingdings" panose="05000000000000000000" pitchFamily="2" charset="2"/>
        <a:buChar char="§"/>
        <a:defRPr sz="1500" kern="1200">
          <a:solidFill>
            <a:schemeClr val="bg1"/>
          </a:solidFill>
          <a:latin typeface="+mn-lt"/>
          <a:ea typeface="+mn-ea"/>
          <a:cs typeface="+mn-cs"/>
        </a:defRPr>
      </a:lvl3pPr>
      <a:lvl4pPr marL="1719263" indent="-342900" algn="l" defTabSz="289288" rtl="0" eaLnBrk="1" latinLnBrk="0" hangingPunct="1">
        <a:lnSpc>
          <a:spcPct val="90000"/>
        </a:lnSpc>
        <a:spcBef>
          <a:spcPts val="158"/>
        </a:spcBef>
        <a:spcAft>
          <a:spcPts val="450"/>
        </a:spcAft>
        <a:buFont typeface="Arial" panose="020B0604020202020204" pitchFamily="34" charset="0"/>
        <a:buChar char="•"/>
        <a:defRPr sz="1500" kern="1200">
          <a:solidFill>
            <a:schemeClr val="tx1">
              <a:lumMod val="65000"/>
            </a:schemeClr>
          </a:solidFill>
          <a:latin typeface="+mn-lt"/>
          <a:ea typeface="+mn-ea"/>
          <a:cs typeface="+mn-cs"/>
        </a:defRPr>
      </a:lvl4pPr>
      <a:lvl5pPr marL="2057400" indent="-342900" algn="l" defTabSz="289288" rtl="0" eaLnBrk="1" latinLnBrk="0" hangingPunct="1">
        <a:lnSpc>
          <a:spcPct val="90000"/>
        </a:lnSpc>
        <a:spcBef>
          <a:spcPts val="158"/>
        </a:spcBef>
        <a:spcAft>
          <a:spcPts val="450"/>
        </a:spcAft>
        <a:buFont typeface="Arial" panose="020B0604020202020204" pitchFamily="34" charset="0"/>
        <a:buChar char="•"/>
        <a:tabLst/>
        <a:defRPr sz="1200" kern="1200">
          <a:solidFill>
            <a:schemeClr val="tx1">
              <a:lumMod val="65000"/>
            </a:schemeClr>
          </a:solidFill>
          <a:latin typeface="+mn-lt"/>
          <a:ea typeface="+mn-ea"/>
          <a:cs typeface="+mn-cs"/>
        </a:defRPr>
      </a:lvl5pPr>
      <a:lvl6pPr marL="2405063" indent="-342900" algn="l" defTabSz="289288" rtl="0" eaLnBrk="1" latinLnBrk="0" hangingPunct="1">
        <a:lnSpc>
          <a:spcPct val="90000"/>
        </a:lnSpc>
        <a:spcBef>
          <a:spcPts val="158"/>
        </a:spcBef>
        <a:spcAft>
          <a:spcPts val="450"/>
        </a:spcAft>
        <a:buFont typeface="Arial" panose="020B0604020202020204" pitchFamily="34" charset="0"/>
        <a:buChar char="→"/>
        <a:defRPr sz="1050" kern="1200">
          <a:solidFill>
            <a:schemeClr val="tx1">
              <a:lumMod val="65000"/>
            </a:schemeClr>
          </a:solidFill>
          <a:latin typeface="+mn-lt"/>
          <a:ea typeface="+mn-ea"/>
          <a:cs typeface="+mn-cs"/>
        </a:defRPr>
      </a:lvl6pPr>
      <a:lvl7pPr marL="2405063" indent="-342900" algn="l" defTabSz="289288" rtl="0" eaLnBrk="1" latinLnBrk="0" hangingPunct="1">
        <a:lnSpc>
          <a:spcPct val="90000"/>
        </a:lnSpc>
        <a:spcBef>
          <a:spcPts val="158"/>
        </a:spcBef>
        <a:spcAft>
          <a:spcPts val="450"/>
        </a:spcAft>
        <a:buFont typeface="Arial" panose="020B0604020202020204" pitchFamily="34" charset="0"/>
        <a:buChar char="→"/>
        <a:defRPr sz="1050" kern="1200">
          <a:solidFill>
            <a:schemeClr val="tx1">
              <a:lumMod val="65000"/>
            </a:schemeClr>
          </a:solidFill>
          <a:latin typeface="+mn-lt"/>
          <a:ea typeface="+mn-ea"/>
          <a:cs typeface="+mn-cs"/>
        </a:defRPr>
      </a:lvl7pPr>
      <a:lvl8pPr marL="2405063" indent="-342900" algn="l" defTabSz="289288" rtl="0" eaLnBrk="1" latinLnBrk="0" hangingPunct="1">
        <a:lnSpc>
          <a:spcPct val="90000"/>
        </a:lnSpc>
        <a:spcBef>
          <a:spcPts val="158"/>
        </a:spcBef>
        <a:spcAft>
          <a:spcPts val="450"/>
        </a:spcAft>
        <a:buFont typeface="Arial" panose="020B0604020202020204" pitchFamily="34" charset="0"/>
        <a:buChar char="→"/>
        <a:defRPr sz="1050" kern="1200">
          <a:solidFill>
            <a:schemeClr val="tx1">
              <a:lumMod val="65000"/>
            </a:schemeClr>
          </a:solidFill>
          <a:latin typeface="+mn-lt"/>
          <a:ea typeface="+mn-ea"/>
          <a:cs typeface="+mn-cs"/>
        </a:defRPr>
      </a:lvl8pPr>
      <a:lvl9pPr marL="2405063" indent="-342900" algn="l" defTabSz="289288" rtl="0" eaLnBrk="1" latinLnBrk="0" hangingPunct="1">
        <a:lnSpc>
          <a:spcPct val="90000"/>
        </a:lnSpc>
        <a:spcBef>
          <a:spcPts val="158"/>
        </a:spcBef>
        <a:spcAft>
          <a:spcPts val="450"/>
        </a:spcAft>
        <a:buFont typeface="Arial" panose="020B0604020202020204" pitchFamily="34" charset="0"/>
        <a:buChar char="→"/>
        <a:defRPr sz="1050" kern="1200">
          <a:solidFill>
            <a:schemeClr val="tx1">
              <a:lumMod val="65000"/>
            </a:schemeClr>
          </a:solidFill>
          <a:latin typeface="+mn-lt"/>
          <a:ea typeface="+mn-ea"/>
          <a:cs typeface="+mn-cs"/>
        </a:defRPr>
      </a:lvl9pPr>
    </p:bodyStyle>
    <p:otherStyle>
      <a:defPPr>
        <a:defRPr lang="en-US"/>
      </a:defPPr>
      <a:lvl1pPr marL="0" algn="l" defTabSz="289288" rtl="0" eaLnBrk="1" latinLnBrk="0" hangingPunct="1">
        <a:defRPr sz="570" kern="1200">
          <a:solidFill>
            <a:schemeClr val="tx1"/>
          </a:solidFill>
          <a:latin typeface="+mn-lt"/>
          <a:ea typeface="+mn-ea"/>
          <a:cs typeface="+mn-cs"/>
        </a:defRPr>
      </a:lvl1pPr>
      <a:lvl2pPr marL="144644" algn="l" defTabSz="289288" rtl="0" eaLnBrk="1" latinLnBrk="0" hangingPunct="1">
        <a:defRPr sz="570" kern="1200">
          <a:solidFill>
            <a:schemeClr val="tx1"/>
          </a:solidFill>
          <a:latin typeface="+mn-lt"/>
          <a:ea typeface="+mn-ea"/>
          <a:cs typeface="+mn-cs"/>
        </a:defRPr>
      </a:lvl2pPr>
      <a:lvl3pPr marL="289288" algn="l" defTabSz="289288" rtl="0" eaLnBrk="1" latinLnBrk="0" hangingPunct="1">
        <a:defRPr sz="570" kern="1200">
          <a:solidFill>
            <a:schemeClr val="tx1"/>
          </a:solidFill>
          <a:latin typeface="+mn-lt"/>
          <a:ea typeface="+mn-ea"/>
          <a:cs typeface="+mn-cs"/>
        </a:defRPr>
      </a:lvl3pPr>
      <a:lvl4pPr marL="433930" algn="l" defTabSz="289288" rtl="0" eaLnBrk="1" latinLnBrk="0" hangingPunct="1">
        <a:defRPr sz="570" kern="1200">
          <a:solidFill>
            <a:schemeClr val="tx1"/>
          </a:solidFill>
          <a:latin typeface="+mn-lt"/>
          <a:ea typeface="+mn-ea"/>
          <a:cs typeface="+mn-cs"/>
        </a:defRPr>
      </a:lvl4pPr>
      <a:lvl5pPr marL="578573" algn="l" defTabSz="289288" rtl="0" eaLnBrk="1" latinLnBrk="0" hangingPunct="1">
        <a:defRPr sz="570" kern="1200">
          <a:solidFill>
            <a:schemeClr val="tx1"/>
          </a:solidFill>
          <a:latin typeface="+mn-lt"/>
          <a:ea typeface="+mn-ea"/>
          <a:cs typeface="+mn-cs"/>
        </a:defRPr>
      </a:lvl5pPr>
      <a:lvl6pPr marL="723215" algn="l" defTabSz="289288" rtl="0" eaLnBrk="1" latinLnBrk="0" hangingPunct="1">
        <a:defRPr sz="570" kern="1200">
          <a:solidFill>
            <a:schemeClr val="tx1"/>
          </a:solidFill>
          <a:latin typeface="+mn-lt"/>
          <a:ea typeface="+mn-ea"/>
          <a:cs typeface="+mn-cs"/>
        </a:defRPr>
      </a:lvl6pPr>
      <a:lvl7pPr marL="867857" algn="l" defTabSz="289288" rtl="0" eaLnBrk="1" latinLnBrk="0" hangingPunct="1">
        <a:defRPr sz="570" kern="1200">
          <a:solidFill>
            <a:schemeClr val="tx1"/>
          </a:solidFill>
          <a:latin typeface="+mn-lt"/>
          <a:ea typeface="+mn-ea"/>
          <a:cs typeface="+mn-cs"/>
        </a:defRPr>
      </a:lvl7pPr>
      <a:lvl8pPr marL="1012500" algn="l" defTabSz="289288" rtl="0" eaLnBrk="1" latinLnBrk="0" hangingPunct="1">
        <a:defRPr sz="570" kern="1200">
          <a:solidFill>
            <a:schemeClr val="tx1"/>
          </a:solidFill>
          <a:latin typeface="+mn-lt"/>
          <a:ea typeface="+mn-ea"/>
          <a:cs typeface="+mn-cs"/>
        </a:defRPr>
      </a:lvl8pPr>
      <a:lvl9pPr marL="1157144" algn="l" defTabSz="289288" rtl="0" eaLnBrk="1" latinLnBrk="0" hangingPunct="1">
        <a:defRPr sz="57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260798" y="1014609"/>
            <a:ext cx="8254553" cy="3627773"/>
          </a:xfrm>
          <a:prstGeom prst="rect">
            <a:avLst/>
          </a:prstGeom>
        </p:spPr>
        <p:txBody>
          <a:bodyPr vert="horz" lIns="91440" tIns="45720" rIns="91440" bIns="45720" rtlCol="0">
            <a:normAutofit/>
          </a:bodyPr>
          <a:lstStyle/>
          <a:p>
            <a:r>
              <a:rPr lang="en-US"/>
              <a:t>Edit Master text style</a:t>
            </a:r>
          </a:p>
          <a:p>
            <a:pPr lvl="1"/>
            <a:r>
              <a:rPr lang="en-US"/>
              <a:t>Level Two</a:t>
            </a:r>
          </a:p>
          <a:p>
            <a:pPr lvl="2"/>
            <a:r>
              <a:rPr lang="en-US"/>
              <a:t>Level Three</a:t>
            </a:r>
          </a:p>
          <a:p>
            <a:pPr lvl="3"/>
            <a:r>
              <a:rPr lang="en-US"/>
              <a:t>Level Four</a:t>
            </a:r>
          </a:p>
          <a:p>
            <a:pPr lvl="4"/>
            <a:r>
              <a:rPr lang="en-US"/>
              <a:t>Level Five</a:t>
            </a:r>
          </a:p>
          <a:p>
            <a:pPr lvl="5"/>
            <a:r>
              <a:rPr lang="en-US"/>
              <a:t>Level Six</a:t>
            </a:r>
          </a:p>
          <a:p>
            <a:pPr lvl="6"/>
            <a:r>
              <a:rPr lang="en-US"/>
              <a:t>Level Seven</a:t>
            </a:r>
          </a:p>
          <a:p>
            <a:pPr lvl="7"/>
            <a:r>
              <a:rPr lang="en-US"/>
              <a:t>Level Eight</a:t>
            </a:r>
          </a:p>
          <a:p>
            <a:pPr lvl="8"/>
            <a:r>
              <a:rPr lang="en-US"/>
              <a:t>Level Nine</a:t>
            </a:r>
          </a:p>
        </p:txBody>
      </p:sp>
      <p:sp>
        <p:nvSpPr>
          <p:cNvPr id="9" name="Title Placeholder 8"/>
          <p:cNvSpPr>
            <a:spLocks noGrp="1"/>
          </p:cNvSpPr>
          <p:nvPr>
            <p:ph type="title"/>
          </p:nvPr>
        </p:nvSpPr>
        <p:spPr>
          <a:xfrm>
            <a:off x="260798" y="244867"/>
            <a:ext cx="8254553" cy="563063"/>
          </a:xfrm>
          <a:prstGeom prst="rect">
            <a:avLst/>
          </a:prstGeom>
        </p:spPr>
        <p:txBody>
          <a:bodyPr vert="horz" lIns="91440" tIns="45720" rIns="91440" bIns="45720" rtlCol="0" anchor="t">
            <a:normAutofit/>
          </a:bodyPr>
          <a:lstStyle/>
          <a:p>
            <a:r>
              <a:rPr lang="en-US"/>
              <a:t>Click to edit Master title style</a:t>
            </a:r>
          </a:p>
        </p:txBody>
      </p:sp>
      <p:pic>
        <p:nvPicPr>
          <p:cNvPr id="4" name="Picture 3">
            <a:extLst>
              <a:ext uri="{FF2B5EF4-FFF2-40B4-BE49-F238E27FC236}">
                <a16:creationId xmlns:a16="http://schemas.microsoft.com/office/drawing/2014/main" id="{0869EC97-EA5D-4F44-8D24-E62C75EB9AB1}"/>
              </a:ext>
            </a:extLst>
          </p:cNvPr>
          <p:cNvPicPr>
            <a:picLocks noChangeAspect="1"/>
          </p:cNvPicPr>
          <p:nvPr userDrawn="1"/>
        </p:nvPicPr>
        <p:blipFill>
          <a:blip r:embed="rId15">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
        <p:nvSpPr>
          <p:cNvPr id="5" name="TextBox 4">
            <a:extLst>
              <a:ext uri="{FF2B5EF4-FFF2-40B4-BE49-F238E27FC236}">
                <a16:creationId xmlns:a16="http://schemas.microsoft.com/office/drawing/2014/main" id="{70C89012-54D4-084A-859A-5A1AD68F940F}"/>
              </a:ext>
            </a:extLst>
          </p:cNvPr>
          <p:cNvSpPr txBox="1"/>
          <p:nvPr userDrawn="1"/>
        </p:nvSpPr>
        <p:spPr>
          <a:xfrm>
            <a:off x="8029989" y="4947293"/>
            <a:ext cx="920883" cy="346249"/>
          </a:xfrm>
          <a:prstGeom prst="rect">
            <a:avLst/>
          </a:prstGeom>
          <a:noFill/>
        </p:spPr>
        <p:txBody>
          <a:bodyPr wrap="square" rtlCol="0">
            <a:spAutoFit/>
          </a:bodyPr>
          <a:lstStyle/>
          <a:p>
            <a:pPr algn="r"/>
            <a:r>
              <a:rPr lang="en-US" sz="825">
                <a:solidFill>
                  <a:srgbClr val="C8C7C9"/>
                </a:solidFill>
              </a:rPr>
              <a:t>D2L Confidential</a:t>
            </a:r>
          </a:p>
        </p:txBody>
      </p:sp>
    </p:spTree>
    <p:extLst>
      <p:ext uri="{BB962C8B-B14F-4D97-AF65-F5344CB8AC3E}">
        <p14:creationId xmlns:p14="http://schemas.microsoft.com/office/powerpoint/2010/main" val="2239160178"/>
      </p:ext>
    </p:extLst>
  </p:cSld>
  <p:clrMap bg1="lt1" tx1="dk1" bg2="lt2" tx2="dk2" accent1="accent1" accent2="accent2" accent3="accent3" accent4="accent4" accent5="accent5" accent6="accent6" hlink="hlink" folHlink="folHlink"/>
  <p:sldLayoutIdLst>
    <p:sldLayoutId id="2147484345" r:id="rId1"/>
    <p:sldLayoutId id="2147484346" r:id="rId2"/>
    <p:sldLayoutId id="2147484347" r:id="rId3"/>
    <p:sldLayoutId id="2147484348" r:id="rId4"/>
    <p:sldLayoutId id="2147484349" r:id="rId5"/>
    <p:sldLayoutId id="2147484350" r:id="rId6"/>
    <p:sldLayoutId id="2147484351" r:id="rId7"/>
    <p:sldLayoutId id="2147484352" r:id="rId8"/>
    <p:sldLayoutId id="2147484353" r:id="rId9"/>
    <p:sldLayoutId id="2147484354" r:id="rId10"/>
    <p:sldLayoutId id="2147484355" r:id="rId11"/>
    <p:sldLayoutId id="2147484356" r:id="rId12"/>
    <p:sldLayoutId id="2147484357"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marL="0" marR="0" indent="0" algn="l" defTabSz="685800" rtl="0" eaLnBrk="1" fontAlgn="auto" latinLnBrk="0" hangingPunct="1">
        <a:lnSpc>
          <a:spcPct val="100000"/>
        </a:lnSpc>
        <a:spcBef>
          <a:spcPts val="0"/>
        </a:spcBef>
        <a:spcAft>
          <a:spcPts val="0"/>
        </a:spcAft>
        <a:buClrTx/>
        <a:buSzTx/>
        <a:buFontTx/>
        <a:buNone/>
        <a:tabLst/>
        <a:defRPr sz="3000" b="1" kern="1200">
          <a:solidFill>
            <a:schemeClr val="accent6"/>
          </a:solidFill>
          <a:latin typeface="+mj-lt"/>
          <a:ea typeface="+mj-ea"/>
          <a:cs typeface="+mj-cs"/>
        </a:defRPr>
      </a:lvl1pPr>
    </p:titleStyle>
    <p:bodyStyle>
      <a:lvl1pPr marL="342900" indent="-342900" algn="l" defTabSz="289288" rtl="0" eaLnBrk="1" latinLnBrk="0" hangingPunct="1">
        <a:lnSpc>
          <a:spcPct val="90000"/>
        </a:lnSpc>
        <a:spcBef>
          <a:spcPts val="316"/>
        </a:spcBef>
        <a:spcAft>
          <a:spcPts val="450"/>
        </a:spcAft>
        <a:buFont typeface="Arial" panose="020B0604020202020204" pitchFamily="34" charset="0"/>
        <a:buChar char="•"/>
        <a:defRPr sz="2100" kern="1200">
          <a:solidFill>
            <a:schemeClr val="bg1"/>
          </a:solidFill>
          <a:latin typeface="+mn-lt"/>
          <a:ea typeface="+mn-ea"/>
          <a:cs typeface="+mn-cs"/>
        </a:defRPr>
      </a:lvl1pPr>
      <a:lvl2pPr marL="685800" indent="-342900" algn="l" defTabSz="289288" rtl="0" eaLnBrk="1" latinLnBrk="0" hangingPunct="1">
        <a:lnSpc>
          <a:spcPct val="90000"/>
        </a:lnSpc>
        <a:spcBef>
          <a:spcPts val="158"/>
        </a:spcBef>
        <a:spcAft>
          <a:spcPts val="450"/>
        </a:spcAft>
        <a:buFont typeface="Arial" panose="020B0604020202020204" pitchFamily="34" charset="0"/>
        <a:buChar char="–"/>
        <a:defRPr sz="1800" kern="1200">
          <a:solidFill>
            <a:schemeClr val="bg1"/>
          </a:solidFill>
          <a:latin typeface="+mn-lt"/>
          <a:ea typeface="+mn-ea"/>
          <a:cs typeface="+mn-cs"/>
        </a:defRPr>
      </a:lvl2pPr>
      <a:lvl3pPr marL="1033463" indent="-342900" algn="l" defTabSz="289288" rtl="0" eaLnBrk="1" latinLnBrk="0" hangingPunct="1">
        <a:lnSpc>
          <a:spcPct val="90000"/>
        </a:lnSpc>
        <a:spcBef>
          <a:spcPts val="158"/>
        </a:spcBef>
        <a:spcAft>
          <a:spcPts val="450"/>
        </a:spcAft>
        <a:buFont typeface="Wingdings" panose="05000000000000000000" pitchFamily="2" charset="2"/>
        <a:buChar char="§"/>
        <a:defRPr sz="1500" kern="1200">
          <a:solidFill>
            <a:schemeClr val="bg1"/>
          </a:solidFill>
          <a:latin typeface="+mn-lt"/>
          <a:ea typeface="+mn-ea"/>
          <a:cs typeface="+mn-cs"/>
        </a:defRPr>
      </a:lvl3pPr>
      <a:lvl4pPr marL="1719263" indent="-342900" algn="l" defTabSz="289288" rtl="0" eaLnBrk="1" latinLnBrk="0" hangingPunct="1">
        <a:lnSpc>
          <a:spcPct val="90000"/>
        </a:lnSpc>
        <a:spcBef>
          <a:spcPts val="158"/>
        </a:spcBef>
        <a:spcAft>
          <a:spcPts val="450"/>
        </a:spcAft>
        <a:buFont typeface="Arial" panose="020B0604020202020204" pitchFamily="34" charset="0"/>
        <a:buChar char="•"/>
        <a:defRPr sz="1500" kern="1200">
          <a:solidFill>
            <a:schemeClr val="tx1">
              <a:lumMod val="65000"/>
            </a:schemeClr>
          </a:solidFill>
          <a:latin typeface="+mn-lt"/>
          <a:ea typeface="+mn-ea"/>
          <a:cs typeface="+mn-cs"/>
        </a:defRPr>
      </a:lvl4pPr>
      <a:lvl5pPr marL="2057400" indent="-342900" algn="l" defTabSz="289288" rtl="0" eaLnBrk="1" latinLnBrk="0" hangingPunct="1">
        <a:lnSpc>
          <a:spcPct val="90000"/>
        </a:lnSpc>
        <a:spcBef>
          <a:spcPts val="158"/>
        </a:spcBef>
        <a:spcAft>
          <a:spcPts val="450"/>
        </a:spcAft>
        <a:buFont typeface="Arial" panose="020B0604020202020204" pitchFamily="34" charset="0"/>
        <a:buChar char="•"/>
        <a:tabLst/>
        <a:defRPr sz="1200" kern="1200">
          <a:solidFill>
            <a:schemeClr val="tx1">
              <a:lumMod val="65000"/>
            </a:schemeClr>
          </a:solidFill>
          <a:latin typeface="+mn-lt"/>
          <a:ea typeface="+mn-ea"/>
          <a:cs typeface="+mn-cs"/>
        </a:defRPr>
      </a:lvl5pPr>
      <a:lvl6pPr marL="2405063" indent="-342900" algn="l" defTabSz="289288" rtl="0" eaLnBrk="1" latinLnBrk="0" hangingPunct="1">
        <a:lnSpc>
          <a:spcPct val="90000"/>
        </a:lnSpc>
        <a:spcBef>
          <a:spcPts val="158"/>
        </a:spcBef>
        <a:spcAft>
          <a:spcPts val="450"/>
        </a:spcAft>
        <a:buFont typeface="Arial" panose="020B0604020202020204" pitchFamily="34" charset="0"/>
        <a:buChar char="→"/>
        <a:defRPr sz="1050" kern="1200">
          <a:solidFill>
            <a:schemeClr val="tx1">
              <a:lumMod val="65000"/>
            </a:schemeClr>
          </a:solidFill>
          <a:latin typeface="+mn-lt"/>
          <a:ea typeface="+mn-ea"/>
          <a:cs typeface="+mn-cs"/>
        </a:defRPr>
      </a:lvl6pPr>
      <a:lvl7pPr marL="2405063" indent="-342900" algn="l" defTabSz="289288" rtl="0" eaLnBrk="1" latinLnBrk="0" hangingPunct="1">
        <a:lnSpc>
          <a:spcPct val="90000"/>
        </a:lnSpc>
        <a:spcBef>
          <a:spcPts val="158"/>
        </a:spcBef>
        <a:spcAft>
          <a:spcPts val="450"/>
        </a:spcAft>
        <a:buFont typeface="Arial" panose="020B0604020202020204" pitchFamily="34" charset="0"/>
        <a:buChar char="→"/>
        <a:defRPr sz="1050" kern="1200">
          <a:solidFill>
            <a:schemeClr val="tx1">
              <a:lumMod val="65000"/>
            </a:schemeClr>
          </a:solidFill>
          <a:latin typeface="+mn-lt"/>
          <a:ea typeface="+mn-ea"/>
          <a:cs typeface="+mn-cs"/>
        </a:defRPr>
      </a:lvl7pPr>
      <a:lvl8pPr marL="2405063" indent="-342900" algn="l" defTabSz="289288" rtl="0" eaLnBrk="1" latinLnBrk="0" hangingPunct="1">
        <a:lnSpc>
          <a:spcPct val="90000"/>
        </a:lnSpc>
        <a:spcBef>
          <a:spcPts val="158"/>
        </a:spcBef>
        <a:spcAft>
          <a:spcPts val="450"/>
        </a:spcAft>
        <a:buFont typeface="Arial" panose="020B0604020202020204" pitchFamily="34" charset="0"/>
        <a:buChar char="→"/>
        <a:defRPr sz="1050" kern="1200">
          <a:solidFill>
            <a:schemeClr val="tx1">
              <a:lumMod val="65000"/>
            </a:schemeClr>
          </a:solidFill>
          <a:latin typeface="+mn-lt"/>
          <a:ea typeface="+mn-ea"/>
          <a:cs typeface="+mn-cs"/>
        </a:defRPr>
      </a:lvl8pPr>
      <a:lvl9pPr marL="2405063" indent="-342900" algn="l" defTabSz="289288" rtl="0" eaLnBrk="1" latinLnBrk="0" hangingPunct="1">
        <a:lnSpc>
          <a:spcPct val="90000"/>
        </a:lnSpc>
        <a:spcBef>
          <a:spcPts val="158"/>
        </a:spcBef>
        <a:spcAft>
          <a:spcPts val="450"/>
        </a:spcAft>
        <a:buFont typeface="Arial" panose="020B0604020202020204" pitchFamily="34" charset="0"/>
        <a:buChar char="→"/>
        <a:defRPr sz="1050" kern="1200">
          <a:solidFill>
            <a:schemeClr val="tx1">
              <a:lumMod val="65000"/>
            </a:schemeClr>
          </a:solidFill>
          <a:latin typeface="+mn-lt"/>
          <a:ea typeface="+mn-ea"/>
          <a:cs typeface="+mn-cs"/>
        </a:defRPr>
      </a:lvl9pPr>
    </p:bodyStyle>
    <p:otherStyle>
      <a:defPPr>
        <a:defRPr lang="en-US"/>
      </a:defPPr>
      <a:lvl1pPr marL="0" algn="l" defTabSz="289288" rtl="0" eaLnBrk="1" latinLnBrk="0" hangingPunct="1">
        <a:defRPr sz="570" kern="1200">
          <a:solidFill>
            <a:schemeClr val="tx1"/>
          </a:solidFill>
          <a:latin typeface="+mn-lt"/>
          <a:ea typeface="+mn-ea"/>
          <a:cs typeface="+mn-cs"/>
        </a:defRPr>
      </a:lvl1pPr>
      <a:lvl2pPr marL="144644" algn="l" defTabSz="289288" rtl="0" eaLnBrk="1" latinLnBrk="0" hangingPunct="1">
        <a:defRPr sz="570" kern="1200">
          <a:solidFill>
            <a:schemeClr val="tx1"/>
          </a:solidFill>
          <a:latin typeface="+mn-lt"/>
          <a:ea typeface="+mn-ea"/>
          <a:cs typeface="+mn-cs"/>
        </a:defRPr>
      </a:lvl2pPr>
      <a:lvl3pPr marL="289288" algn="l" defTabSz="289288" rtl="0" eaLnBrk="1" latinLnBrk="0" hangingPunct="1">
        <a:defRPr sz="570" kern="1200">
          <a:solidFill>
            <a:schemeClr val="tx1"/>
          </a:solidFill>
          <a:latin typeface="+mn-lt"/>
          <a:ea typeface="+mn-ea"/>
          <a:cs typeface="+mn-cs"/>
        </a:defRPr>
      </a:lvl3pPr>
      <a:lvl4pPr marL="433930" algn="l" defTabSz="289288" rtl="0" eaLnBrk="1" latinLnBrk="0" hangingPunct="1">
        <a:defRPr sz="570" kern="1200">
          <a:solidFill>
            <a:schemeClr val="tx1"/>
          </a:solidFill>
          <a:latin typeface="+mn-lt"/>
          <a:ea typeface="+mn-ea"/>
          <a:cs typeface="+mn-cs"/>
        </a:defRPr>
      </a:lvl4pPr>
      <a:lvl5pPr marL="578573" algn="l" defTabSz="289288" rtl="0" eaLnBrk="1" latinLnBrk="0" hangingPunct="1">
        <a:defRPr sz="570" kern="1200">
          <a:solidFill>
            <a:schemeClr val="tx1"/>
          </a:solidFill>
          <a:latin typeface="+mn-lt"/>
          <a:ea typeface="+mn-ea"/>
          <a:cs typeface="+mn-cs"/>
        </a:defRPr>
      </a:lvl5pPr>
      <a:lvl6pPr marL="723215" algn="l" defTabSz="289288" rtl="0" eaLnBrk="1" latinLnBrk="0" hangingPunct="1">
        <a:defRPr sz="570" kern="1200">
          <a:solidFill>
            <a:schemeClr val="tx1"/>
          </a:solidFill>
          <a:latin typeface="+mn-lt"/>
          <a:ea typeface="+mn-ea"/>
          <a:cs typeface="+mn-cs"/>
        </a:defRPr>
      </a:lvl6pPr>
      <a:lvl7pPr marL="867857" algn="l" defTabSz="289288" rtl="0" eaLnBrk="1" latinLnBrk="0" hangingPunct="1">
        <a:defRPr sz="570" kern="1200">
          <a:solidFill>
            <a:schemeClr val="tx1"/>
          </a:solidFill>
          <a:latin typeface="+mn-lt"/>
          <a:ea typeface="+mn-ea"/>
          <a:cs typeface="+mn-cs"/>
        </a:defRPr>
      </a:lvl7pPr>
      <a:lvl8pPr marL="1012500" algn="l" defTabSz="289288" rtl="0" eaLnBrk="1" latinLnBrk="0" hangingPunct="1">
        <a:defRPr sz="570" kern="1200">
          <a:solidFill>
            <a:schemeClr val="tx1"/>
          </a:solidFill>
          <a:latin typeface="+mn-lt"/>
          <a:ea typeface="+mn-ea"/>
          <a:cs typeface="+mn-cs"/>
        </a:defRPr>
      </a:lvl8pPr>
      <a:lvl9pPr marL="1157144" algn="l" defTabSz="289288" rtl="0" eaLnBrk="1" latinLnBrk="0" hangingPunct="1">
        <a:defRPr sz="57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7A2D07C-0DC9-854D-8F5D-D7F94BF23107}"/>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lumMod val="50000"/>
                    <a:alpha val="50000"/>
                  </a:schemeClr>
                </a:solidFill>
                <a:effectLst/>
                <a:latin typeface="Arial" panose="020B0604020202020204" pitchFamily="34" charset="0"/>
                <a:cs typeface="Arial" panose="020B0604020202020204" pitchFamily="34" charset="0"/>
              </a:rPr>
              <a:t>D2L Confidential   |   © 2019 D2L Corporation</a:t>
            </a:r>
          </a:p>
        </p:txBody>
      </p:sp>
      <p:pic>
        <p:nvPicPr>
          <p:cNvPr id="8" name="Picture 7">
            <a:extLst>
              <a:ext uri="{FF2B5EF4-FFF2-40B4-BE49-F238E27FC236}">
                <a16:creationId xmlns:a16="http://schemas.microsoft.com/office/drawing/2014/main" id="{DCECF2E0-F68F-C14A-918F-7086F6E40DA9}"/>
              </a:ext>
            </a:extLst>
          </p:cNvPr>
          <p:cNvPicPr>
            <a:picLocks noChangeAspect="1"/>
          </p:cNvPicPr>
          <p:nvPr userDrawn="1"/>
        </p:nvPicPr>
        <p:blipFill>
          <a:blip r:embed="rId43">
            <a:extLst>
              <a:ext uri="{28A0092B-C50C-407E-A947-70E740481C1C}">
                <a14:useLocalDpi xmlns:a14="http://schemas.microsoft.com/office/drawing/2010/main"/>
              </a:ext>
            </a:extLst>
          </a:blip>
          <a:stretch>
            <a:fillRect/>
          </a:stretch>
        </p:blipFill>
        <p:spPr>
          <a:xfrm>
            <a:off x="8215311" y="0"/>
            <a:ext cx="928688" cy="5143500"/>
          </a:xfrm>
          <a:prstGeom prst="rect">
            <a:avLst/>
          </a:prstGeom>
        </p:spPr>
      </p:pic>
    </p:spTree>
    <p:extLst>
      <p:ext uri="{BB962C8B-B14F-4D97-AF65-F5344CB8AC3E}">
        <p14:creationId xmlns:p14="http://schemas.microsoft.com/office/powerpoint/2010/main" val="907161110"/>
      </p:ext>
    </p:extLst>
  </p:cSld>
  <p:clrMap bg1="lt1" tx1="dk1" bg2="lt2" tx2="dk2" accent1="accent1" accent2="accent2" accent3="accent3" accent4="accent4" accent5="accent5" accent6="accent6" hlink="hlink" folHlink="folHlink"/>
  <p:sldLayoutIdLst>
    <p:sldLayoutId id="2147484530" r:id="rId1"/>
    <p:sldLayoutId id="2147484531" r:id="rId2"/>
    <p:sldLayoutId id="2147484532" r:id="rId3"/>
    <p:sldLayoutId id="2147484533" r:id="rId4"/>
    <p:sldLayoutId id="2147484534" r:id="rId5"/>
    <p:sldLayoutId id="2147484535" r:id="rId6"/>
    <p:sldLayoutId id="2147484536" r:id="rId7"/>
    <p:sldLayoutId id="2147484537" r:id="rId8"/>
    <p:sldLayoutId id="2147484538" r:id="rId9"/>
    <p:sldLayoutId id="2147484539" r:id="rId10"/>
    <p:sldLayoutId id="2147484540" r:id="rId11"/>
    <p:sldLayoutId id="2147484541" r:id="rId12"/>
    <p:sldLayoutId id="2147484542" r:id="rId13"/>
    <p:sldLayoutId id="2147484543" r:id="rId14"/>
    <p:sldLayoutId id="2147484544" r:id="rId15"/>
    <p:sldLayoutId id="2147484545" r:id="rId16"/>
    <p:sldLayoutId id="2147484546" r:id="rId17"/>
    <p:sldLayoutId id="2147484547" r:id="rId18"/>
    <p:sldLayoutId id="2147484548" r:id="rId19"/>
    <p:sldLayoutId id="2147484549" r:id="rId20"/>
    <p:sldLayoutId id="2147484550" r:id="rId21"/>
    <p:sldLayoutId id="2147484551" r:id="rId22"/>
    <p:sldLayoutId id="2147484552" r:id="rId23"/>
    <p:sldLayoutId id="2147484553" r:id="rId24"/>
    <p:sldLayoutId id="2147484554" r:id="rId25"/>
    <p:sldLayoutId id="2147484555" r:id="rId26"/>
    <p:sldLayoutId id="2147484556" r:id="rId27"/>
    <p:sldLayoutId id="2147484557" r:id="rId28"/>
    <p:sldLayoutId id="2147484558" r:id="rId29"/>
    <p:sldLayoutId id="2147484559" r:id="rId30"/>
    <p:sldLayoutId id="2147484560" r:id="rId31"/>
    <p:sldLayoutId id="2147484561" r:id="rId32"/>
    <p:sldLayoutId id="2147484562" r:id="rId33"/>
    <p:sldLayoutId id="2147484563" r:id="rId34"/>
    <p:sldLayoutId id="2147484564" r:id="rId35"/>
    <p:sldLayoutId id="2147484565" r:id="rId36"/>
    <p:sldLayoutId id="2147484566" r:id="rId37"/>
    <p:sldLayoutId id="2147484567" r:id="rId38"/>
    <p:sldLayoutId id="2147484568" r:id="rId39"/>
    <p:sldLayoutId id="2147484569" r:id="rId40"/>
    <p:sldLayoutId id="2147484570" r:id="rId4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10.xml.rels><?xml version="1.0" encoding="UTF-8" standalone="yes" ?><Relationships xmlns="http://schemas.openxmlformats.org/package/2006/relationships"><Relationship Id="rId3" Target="../media/image120.jpeg" Type="http://schemas.openxmlformats.org/officeDocument/2006/relationships/image"/><Relationship Id="rId2" Target="../notesSlides/notesSlide9.xml" Type="http://schemas.openxmlformats.org/officeDocument/2006/relationships/notesSlide"/><Relationship Id="rId1" Target="../slideLayouts/slideLayout1.xml" Type="http://schemas.openxmlformats.org/officeDocument/2006/relationships/slideLayout"/><Relationship Id="rId4" Target="../media/image121.png" Type="http://schemas.openxmlformats.org/officeDocument/2006/relationships/image"/></Relationships>
</file>

<file path=ppt/slides/_rels/slide11.xml.rels><?xml version="1.0" encoding="UTF-8" standalone="yes" ?><Relationships xmlns="http://schemas.openxmlformats.org/package/2006/relationships"><Relationship Id="rId3" Target="../media/image122.jpeg" Type="http://schemas.openxmlformats.org/officeDocument/2006/relationships/image"/><Relationship Id="rId2" Target="../notesSlides/notesSlide10.xml" Type="http://schemas.openxmlformats.org/officeDocument/2006/relationships/notesSlide"/><Relationship Id="rId1" Target="../slideLayouts/slideLayout1.xml" Type="http://schemas.openxmlformats.org/officeDocument/2006/relationships/slideLayout"/><Relationship Id="rId4" Target="../media/image123.jpeg" Type="http://schemas.openxmlformats.org/officeDocument/2006/relationships/image"/></Relationships>
</file>

<file path=ppt/slides/_rels/slide12.xml.rels><?xml version="1.0" encoding="UTF-8" standalone="yes"?>
<Relationships xmlns="http://schemas.openxmlformats.org/package/2006/relationships"><Relationship Id="rId8" Type="http://schemas.openxmlformats.org/officeDocument/2006/relationships/image" Target="../media/image127.png"/><Relationship Id="rId3" Type="http://schemas.openxmlformats.org/officeDocument/2006/relationships/hyperlink" Target="https://www.youtube.com/watch?v=eiGzs0Ke2Xk" TargetMode="External"/><Relationship Id="rId7" Type="http://schemas.openxmlformats.org/officeDocument/2006/relationships/image" Target="../media/image126.png"/><Relationship Id="rId2" Type="http://schemas.openxmlformats.org/officeDocument/2006/relationships/notesSlide" Target="../notesSlides/notesSlide11.xml"/><Relationship Id="rId1" Type="http://schemas.openxmlformats.org/officeDocument/2006/relationships/slideLayout" Target="../slideLayouts/slideLayout72.xml"/><Relationship Id="rId6" Type="http://schemas.openxmlformats.org/officeDocument/2006/relationships/image" Target="../media/image125.png"/><Relationship Id="rId5" Type="http://schemas.openxmlformats.org/officeDocument/2006/relationships/image" Target="../media/image124.png"/><Relationship Id="rId4" Type="http://schemas.openxmlformats.org/officeDocument/2006/relationships/hyperlink" Target="https://www.youtube.com/watch?v=QkqchxgZDeI" TargetMode="External"/><Relationship Id="rId9" Type="http://schemas.openxmlformats.org/officeDocument/2006/relationships/image" Target="../media/image128.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8.xml"/></Relationships>
</file>

<file path=ppt/slides/_rels/slide14.xml.rels><?xml version="1.0" encoding="UTF-8" standalone="yes" ?><Relationships xmlns="http://schemas.openxmlformats.org/package/2006/relationships"><Relationship Id="rId3" Target="../media/image129.jpeg" Type="http://schemas.openxmlformats.org/officeDocument/2006/relationships/image"/><Relationship Id="rId2" Target="../notesSlides/notesSlide13.xml" Type="http://schemas.openxmlformats.org/officeDocument/2006/relationships/notesSlide"/><Relationship Id="rId1" Target="../slideLayouts/slideLayout195.xml" Type="http://schemas.openxmlformats.org/officeDocument/2006/relationships/slideLayout"/></Relationships>
</file>

<file path=ppt/slides/_rels/slide15.xml.rels><?xml version="1.0" encoding="UTF-8" standalone="yes" ?><Relationships xmlns="http://schemas.openxmlformats.org/package/2006/relationships"><Relationship Id="rId3" Target="../media/image130.png" Type="http://schemas.openxmlformats.org/officeDocument/2006/relationships/image"/><Relationship Id="rId2" Target="../notesSlides/notesSlide14.xml" Type="http://schemas.openxmlformats.org/officeDocument/2006/relationships/notesSlide"/><Relationship Id="rId1" Target="../slideLayouts/slideLayout281.xml" Type="http://schemas.openxmlformats.org/officeDocument/2006/relationships/slideLayout"/><Relationship Id="rId4" Target="../media/image131.jpeg" Type="http://schemas.openxmlformats.org/officeDocument/2006/relationships/image"/></Relationships>
</file>

<file path=ppt/slides/_rels/slide16.xml.rels><?xml version="1.0" encoding="UTF-8" standalone="yes" ?><Relationships xmlns="http://schemas.openxmlformats.org/package/2006/relationships"><Relationship Id="rId3" Target="../media/image132.jpeg" Type="http://schemas.openxmlformats.org/officeDocument/2006/relationships/image"/><Relationship Id="rId2" Target="../notesSlides/notesSlide15.xml" Type="http://schemas.openxmlformats.org/officeDocument/2006/relationships/notesSlide"/><Relationship Id="rId1" Target="../slideLayouts/slideLayout281.xml" Type="http://schemas.openxmlformats.org/officeDocument/2006/relationships/slideLayout"/></Relationships>
</file>

<file path=ppt/slides/_rels/slide17.xml.rels><?xml version="1.0" encoding="UTF-8" standalone="yes" ?><Relationships xmlns="http://schemas.openxmlformats.org/package/2006/relationships"><Relationship Id="rId3" Target="../media/image133.jpeg" Type="http://schemas.openxmlformats.org/officeDocument/2006/relationships/image"/><Relationship Id="rId2" Target="../notesSlides/notesSlide16.xml" Type="http://schemas.openxmlformats.org/officeDocument/2006/relationships/notesSlide"/><Relationship Id="rId1" Target="../slideLayouts/slideLayout281.xml" Type="http://schemas.openxmlformats.org/officeDocument/2006/relationships/slideLayout"/></Relationships>
</file>

<file path=ppt/slides/_rels/slide18.xml.rels><?xml version="1.0" encoding="UTF-8" standalone="yes"?>
<Relationships xmlns="http://schemas.openxmlformats.org/package/2006/relationships"><Relationship Id="rId3" Type="http://schemas.openxmlformats.org/officeDocument/2006/relationships/image" Target="../media/image134.png"/><Relationship Id="rId2" Type="http://schemas.openxmlformats.org/officeDocument/2006/relationships/notesSlide" Target="../notesSlides/notesSlide17.xml"/><Relationship Id="rId1" Type="http://schemas.openxmlformats.org/officeDocument/2006/relationships/slideLayout" Target="../slideLayouts/slideLayout281.xml"/></Relationships>
</file>

<file path=ppt/slides/_rels/slide19.xml.rels><?xml version="1.0" encoding="UTF-8" standalone="yes" ?><Relationships xmlns="http://schemas.openxmlformats.org/package/2006/relationships"><Relationship Id="rId3" Target="../media/image135.png" Type="http://schemas.openxmlformats.org/officeDocument/2006/relationships/image"/><Relationship Id="rId2" Target="../notesSlides/notesSlide18.xml" Type="http://schemas.openxmlformats.org/officeDocument/2006/relationships/notesSlide"/><Relationship Id="rId1" Target="../slideLayouts/slideLayout281.xml" Type="http://schemas.openxmlformats.org/officeDocument/2006/relationships/slideLayout"/><Relationship Id="rId4" Target="../media/image136.png" Type="http://schemas.openxmlformats.org/officeDocument/2006/relationships/image"/></Relationships>
</file>

<file path=ppt/slides/_rels/slide2.xml.rels><?xml version="1.0" encoding="UTF-8" standalone="yes"?>
<Relationships xmlns="http://schemas.openxmlformats.org/package/2006/relationships"><Relationship Id="rId3" Type="http://schemas.openxmlformats.org/officeDocument/2006/relationships/image" Target="../media/image105.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06.png"/><Relationship Id="rId4" Type="http://schemas.openxmlformats.org/officeDocument/2006/relationships/image" Target="../media/image39.png"/></Relationships>
</file>

<file path=ppt/slides/_rels/slide20.xml.rels><?xml version="1.0" encoding="UTF-8" standalone="yes"?>
<Relationships xmlns="http://schemas.openxmlformats.org/package/2006/relationships"><Relationship Id="rId3" Type="http://schemas.openxmlformats.org/officeDocument/2006/relationships/image" Target="../media/image137.png"/><Relationship Id="rId2" Type="http://schemas.openxmlformats.org/officeDocument/2006/relationships/notesSlide" Target="../notesSlides/notesSlide19.xml"/><Relationship Id="rId1" Type="http://schemas.openxmlformats.org/officeDocument/2006/relationships/slideLayout" Target="../slideLayouts/slideLayout281.xml"/><Relationship Id="rId4" Type="http://schemas.openxmlformats.org/officeDocument/2006/relationships/image" Target="../media/image138.png"/></Relationships>
</file>

<file path=ppt/slides/_rels/slide21.xml.rels><?xml version="1.0" encoding="UTF-8" standalone="yes" ?><Relationships xmlns="http://schemas.openxmlformats.org/package/2006/relationships"><Relationship Id="rId3" Target="../media/image139.jpeg" Type="http://schemas.openxmlformats.org/officeDocument/2006/relationships/image"/><Relationship Id="rId2" Target="../notesSlides/notesSlide20.xml" Type="http://schemas.openxmlformats.org/officeDocument/2006/relationships/notesSlide"/><Relationship Id="rId1" Target="../slideLayouts/slideLayout281.xml" Type="http://schemas.openxmlformats.org/officeDocument/2006/relationships/slideLayout"/></Relationships>
</file>

<file path=ppt/slides/_rels/slide22.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notesSlide" Target="../notesSlides/notesSlide21.xml"/><Relationship Id="rId1" Type="http://schemas.openxmlformats.org/officeDocument/2006/relationships/slideLayout" Target="../slideLayouts/slideLayout281.xml"/></Relationships>
</file>

<file path=ppt/slides/_rels/slide23.xml.rels><?xml version="1.0" encoding="UTF-8" standalone="yes"?>
<Relationships xmlns="http://schemas.openxmlformats.org/package/2006/relationships"><Relationship Id="rId3" Type="http://schemas.openxmlformats.org/officeDocument/2006/relationships/image" Target="../media/image141.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arget="../media/image142.jpeg" Type="http://schemas.openxmlformats.org/officeDocument/2006/relationships/image"/><Relationship Id="rId2" Target="../notesSlides/notesSlide23.xml" Type="http://schemas.openxmlformats.org/officeDocument/2006/relationships/notesSlide"/><Relationship Id="rId1" Target="../slideLayouts/slideLayout182.xml" Type="http://schemas.openxmlformats.org/officeDocument/2006/relationships/slideLayout"/></Relationships>
</file>

<file path=ppt/slides/_rels/slide25.xml.rels><?xml version="1.0" encoding="UTF-8" standalone="yes"?>
<Relationships xmlns="http://schemas.openxmlformats.org/package/2006/relationships"><Relationship Id="rId3" Type="http://schemas.openxmlformats.org/officeDocument/2006/relationships/hyperlink" Target="https://community.brightspace.com/servlet/fileField?entityId=ka55W00000003eeQAA&amp;field=Attachment__Body__s" TargetMode="External"/><Relationship Id="rId7" Type="http://schemas.openxmlformats.org/officeDocument/2006/relationships/hyperlink" Target="https://www.youtube.com/watch?v=lhLh6bHlEXU" TargetMode="External"/><Relationship Id="rId2" Type="http://schemas.openxmlformats.org/officeDocument/2006/relationships/notesSlide" Target="../notesSlides/notesSlide24.xml"/><Relationship Id="rId1" Type="http://schemas.openxmlformats.org/officeDocument/2006/relationships/slideLayout" Target="../slideLayouts/slideLayout202.xml"/><Relationship Id="rId6" Type="http://schemas.openxmlformats.org/officeDocument/2006/relationships/hyperlink" Target="https://www.youtube.com/watch?v=sJWl0ODq-Tk&amp;feature=emb_title" TargetMode="External"/><Relationship Id="rId5" Type="http://schemas.openxmlformats.org/officeDocument/2006/relationships/hyperlink" Target="https://www.d2l.com/d2l-supports-parents/?utm_source=twitter&amp;utm_medium=social&amp;utm_campaign=COVID19-FY20-D2L-Social-Media-all-Twitter" TargetMode="External"/><Relationship Id="rId4" Type="http://schemas.openxmlformats.org/officeDocument/2006/relationships/hyperlink" Target="https://www.youtube.com/watch?v=-JlI6OdzwL0" TargetMode="External"/></Relationships>
</file>

<file path=ppt/slides/_rels/slide26.xml.rels><?xml version="1.0" encoding="UTF-8" standalone="yes"?>
<Relationships xmlns="http://schemas.openxmlformats.org/package/2006/relationships"><Relationship Id="rId13" Type="http://schemas.openxmlformats.org/officeDocument/2006/relationships/hyperlink" Target="https://www.youtube.com/watch?v=UZXpIF6Qc7c&amp;list=PLxHabmZzFY6mzKPQBIKAVAr49gDLiR_6N&amp;index=4" TargetMode="External"/><Relationship Id="rId18" Type="http://schemas.openxmlformats.org/officeDocument/2006/relationships/hyperlink" Target="https://telo.brightspacestreaming.com/87/Watch/31.aspx?lti=Valence" TargetMode="External"/><Relationship Id="rId26" Type="http://schemas.openxmlformats.org/officeDocument/2006/relationships/hyperlink" Target="https://www.youtube.com/watch?v=G5h2qiaN1o8" TargetMode="External"/><Relationship Id="rId3" Type="http://schemas.openxmlformats.org/officeDocument/2006/relationships/hyperlink" Target="https://www.youtube.com/watch?v=-sRyXi2bNp4" TargetMode="External"/><Relationship Id="rId21" Type="http://schemas.openxmlformats.org/officeDocument/2006/relationships/hyperlink" Target="https://www.youtube.com/watch?v=fpYw7NhnZ0w&amp;list=PLxHabmZzFY6ndYaMepW610n7YhduljyDH&amp;index=3" TargetMode="External"/><Relationship Id="rId34" Type="http://schemas.openxmlformats.org/officeDocument/2006/relationships/hyperlink" Target="https://www.youtube.com/watch?v=haOnWveRl14&amp;list=PLxHabmZzFY6lP9wYSNGVZr9zkB3NNJO-Z" TargetMode="External"/><Relationship Id="rId7" Type="http://schemas.openxmlformats.org/officeDocument/2006/relationships/hyperlink" Target="https://www.youtube.com/watch?v=0EB-YiCz87w" TargetMode="External"/><Relationship Id="rId12" Type="http://schemas.openxmlformats.org/officeDocument/2006/relationships/hyperlink" Target="https://www.youtube.com/watch?v=CTdLtnPy7o4" TargetMode="External"/><Relationship Id="rId17" Type="http://schemas.openxmlformats.org/officeDocument/2006/relationships/hyperlink" Target="https://telo.brightspacestreaming.com/87/Watch/30.aspx?lti=Valence" TargetMode="External"/><Relationship Id="rId25" Type="http://schemas.openxmlformats.org/officeDocument/2006/relationships/hyperlink" Target="https://community.brightspace.com/s/article/Quiz-Question-Converter" TargetMode="External"/><Relationship Id="rId33" Type="http://schemas.openxmlformats.org/officeDocument/2006/relationships/hyperlink" Target="https://telo.brightspacestreaming.com/87/Watch/26.aspx?lti=Valence" TargetMode="External"/><Relationship Id="rId2" Type="http://schemas.openxmlformats.org/officeDocument/2006/relationships/notesSlide" Target="../notesSlides/notesSlide25.xml"/><Relationship Id="rId16" Type="http://schemas.openxmlformats.org/officeDocument/2006/relationships/hyperlink" Target="https://telo.brightspacestreaming.com/87/Watch/29.aspx?lti=Valence" TargetMode="External"/><Relationship Id="rId20" Type="http://schemas.openxmlformats.org/officeDocument/2006/relationships/hyperlink" Target="https://www.youtube.com/watch?v=dQPP--pQYbQ&amp;list=PLxHabmZzFY6ndYaMepW610n7YhduljyDH&amp;index=2" TargetMode="External"/><Relationship Id="rId29" Type="http://schemas.openxmlformats.org/officeDocument/2006/relationships/hyperlink" Target="https://www.youtube.com/watch?v=hThRRADR478&amp;list=PLxHabmZzFY6leyLzxIqHyxTqSEKyVxzoN&amp;index=2" TargetMode="External"/><Relationship Id="rId1" Type="http://schemas.openxmlformats.org/officeDocument/2006/relationships/slideLayout" Target="../slideLayouts/slideLayout289.xml"/><Relationship Id="rId6" Type="http://schemas.openxmlformats.org/officeDocument/2006/relationships/hyperlink" Target="https://www.youtube.com/watch?v=C5yO_WVjUiw" TargetMode="External"/><Relationship Id="rId11" Type="http://schemas.openxmlformats.org/officeDocument/2006/relationships/hyperlink" Target="https://www.youtube.com/watch?v=AoZFwfDcjHs&amp;t=5s" TargetMode="External"/><Relationship Id="rId24" Type="http://schemas.openxmlformats.org/officeDocument/2006/relationships/hyperlink" Target="https://www.youtube.com/watch?v=2FJf4wWeJe8&amp;list=PLxHabmZzFY6kAoPnl_PgFb9q-qCbRST3m&amp;index=3" TargetMode="External"/><Relationship Id="rId32" Type="http://schemas.openxmlformats.org/officeDocument/2006/relationships/hyperlink" Target="https://telo.brightspacestreaming.com/87/Watch/113.aspx?lti=Valence" TargetMode="External"/><Relationship Id="rId5" Type="http://schemas.openxmlformats.org/officeDocument/2006/relationships/hyperlink" Target="https://www.youtube.com/watch?v=4nhcm5imXKA" TargetMode="External"/><Relationship Id="rId15" Type="http://schemas.openxmlformats.org/officeDocument/2006/relationships/hyperlink" Target="https://www.youtube.com/watch?v=xNabPZe9d5I" TargetMode="External"/><Relationship Id="rId23" Type="http://schemas.openxmlformats.org/officeDocument/2006/relationships/hyperlink" Target="https://www.youtube.com/watch?v=nHiqtyf7pvI" TargetMode="External"/><Relationship Id="rId28" Type="http://schemas.openxmlformats.org/officeDocument/2006/relationships/hyperlink" Target="https://www.youtube.com/watch?v=51yxwGJ-SYs&amp;list=PLxHabmZzFY6leyLzxIqHyxTqSEKyVxzoN" TargetMode="External"/><Relationship Id="rId10" Type="http://schemas.openxmlformats.org/officeDocument/2006/relationships/hyperlink" Target="https://www.youtube.com/watch?v=AoZFwfDcjHs&amp;list=PLxHabmZzFY6mzKPQBIKAVAr49gDLiR_6N" TargetMode="External"/><Relationship Id="rId19" Type="http://schemas.openxmlformats.org/officeDocument/2006/relationships/hyperlink" Target="https://www.youtube.com/watch?v=UxhzxWbipwo" TargetMode="External"/><Relationship Id="rId31" Type="http://schemas.openxmlformats.org/officeDocument/2006/relationships/hyperlink" Target="https://www.youtube.com/watch?v=bo4oyOsplJw&amp;list=PLxHabmZzFY6leyLzxIqHyxTqSEKyVxzoN&amp;index=6" TargetMode="External"/><Relationship Id="rId4" Type="http://schemas.openxmlformats.org/officeDocument/2006/relationships/hyperlink" Target="https://www.youtube.com/watch?v=0EB-YiCz87w&amp;t=3s" TargetMode="External"/><Relationship Id="rId9" Type="http://schemas.openxmlformats.org/officeDocument/2006/relationships/hyperlink" Target="https://www.youtube.com/watch?v=lOQdYOVPuCE" TargetMode="External"/><Relationship Id="rId14" Type="http://schemas.openxmlformats.org/officeDocument/2006/relationships/hyperlink" Target="https://www.youtube.com/watch?v=IIV4BOInnJM&amp;list=PLxHabmZzFY6mzKPQBIKAVAr49gDLiR_6N&amp;index=7" TargetMode="External"/><Relationship Id="rId22" Type="http://schemas.openxmlformats.org/officeDocument/2006/relationships/hyperlink" Target="https://telo.brightspacestreaming.com/87/Watch/182.aspx?lti=Valence" TargetMode="External"/><Relationship Id="rId27" Type="http://schemas.openxmlformats.org/officeDocument/2006/relationships/hyperlink" Target="https://www.youtube.com/watch?v=lCp1kYhARCc" TargetMode="External"/><Relationship Id="rId30" Type="http://schemas.openxmlformats.org/officeDocument/2006/relationships/hyperlink" Target="https://www.youtube.com/watch?v=IRdoP_9k44w&amp;list=PLxHabmZzFY6leyLzxIqHyxTqSEKyVxzoN&amp;index=3" TargetMode="External"/><Relationship Id="rId8" Type="http://schemas.openxmlformats.org/officeDocument/2006/relationships/hyperlink" Target="https://www.youtube.com/watch?v=AyTGZsd5q3k"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notesSlide" Target="../notesSlides/notesSlide26.xml"/><Relationship Id="rId1" Type="http://schemas.openxmlformats.org/officeDocument/2006/relationships/slideLayout" Target="../slideLayouts/slideLayout58.xml"/></Relationships>
</file>

<file path=ppt/slides/_rels/slide3.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notesSlide" Target="../notesSlides/notesSlide2.xml"/><Relationship Id="rId1" Type="http://schemas.openxmlformats.org/officeDocument/2006/relationships/slideLayout" Target="../slideLayouts/slideLayout150.xml"/><Relationship Id="rId4" Type="http://schemas.openxmlformats.org/officeDocument/2006/relationships/image" Target="../media/image108.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5.xml"/></Relationships>
</file>

<file path=ppt/slides/_rels/slide6.xml.rels><?xml version="1.0" encoding="UTF-8" standalone="yes" ?><Relationships xmlns="http://schemas.openxmlformats.org/package/2006/relationships"><Relationship Id="rId3" Target="../media/image109.png" Type="http://schemas.openxmlformats.org/officeDocument/2006/relationships/image"/><Relationship Id="rId2" Target="../notesSlides/notesSlide5.xml" Type="http://schemas.openxmlformats.org/officeDocument/2006/relationships/notesSlide"/><Relationship Id="rId1" Target="../slideLayouts/slideLayout236.xml" Type="http://schemas.openxmlformats.org/officeDocument/2006/relationships/slideLayout"/><Relationship Id="rId5" Target="../media/image111.png" Type="http://schemas.openxmlformats.org/officeDocument/2006/relationships/image"/><Relationship Id="rId4" Target="../media/image110.jpeg" Type="http://schemas.openxmlformats.org/officeDocument/2006/relationships/image"/></Relationships>
</file>

<file path=ppt/slides/_rels/slide7.xml.rels><?xml version="1.0" encoding="UTF-8" standalone="yes"?>
<Relationships xmlns="http://schemas.openxmlformats.org/package/2006/relationships"><Relationship Id="rId8" Type="http://schemas.openxmlformats.org/officeDocument/2006/relationships/image" Target="../media/image116.png"/><Relationship Id="rId3" Type="http://schemas.openxmlformats.org/officeDocument/2006/relationships/image" Target="../media/image112.png"/><Relationship Id="rId7" Type="http://schemas.openxmlformats.org/officeDocument/2006/relationships/image" Target="../media/image115.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14.png"/><Relationship Id="rId5" Type="http://schemas.openxmlformats.org/officeDocument/2006/relationships/image" Target="../media/image113.png"/><Relationship Id="rId4" Type="http://schemas.openxmlformats.org/officeDocument/2006/relationships/image" Target="../media/image2.png"/><Relationship Id="rId9" Type="http://schemas.openxmlformats.org/officeDocument/2006/relationships/image" Target="../media/image117.png"/></Relationships>
</file>

<file path=ppt/slides/_rels/slide8.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notesSlide" Target="../notesSlides/notesSlide7.xml"/><Relationship Id="rId1" Type="http://schemas.openxmlformats.org/officeDocument/2006/relationships/slideLayout" Target="../slideLayouts/slideLayout195.xml"/><Relationship Id="rId4" Type="http://schemas.openxmlformats.org/officeDocument/2006/relationships/hyperlink" Target="https://login-finder.d2l.com/" TargetMode="External"/></Relationships>
</file>

<file path=ppt/slides/_rels/slide9.xml.rels><?xml version="1.0" encoding="UTF-8" standalone="yes" ?><Relationships xmlns="http://schemas.openxmlformats.org/package/2006/relationships"><Relationship Id="rId3" Target="https://k12pm.brightspacedemo.com/d2l/login?logout=1" TargetMode="External" Type="http://schemas.openxmlformats.org/officeDocument/2006/relationships/hyperlink"/><Relationship Id="rId2" Target="../notesSlides/notesSlide8.xml" Type="http://schemas.openxmlformats.org/officeDocument/2006/relationships/notesSlide"/><Relationship Id="rId1" Target="../slideLayouts/slideLayout1.xml" Type="http://schemas.openxmlformats.org/officeDocument/2006/relationships/slideLayout"/><Relationship Id="rId4" Target="../media/image119.jpeg" Type="http://schemas.openxmlformats.org/officeDocument/2006/relationships/image"/></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C17BD55-E895-4E9B-B6E5-D56C7AE5B180}"/>
              </a:ext>
            </a:extLst>
          </p:cNvPr>
          <p:cNvSpPr txBox="1">
            <a:spLocks/>
          </p:cNvSpPr>
          <p:nvPr/>
        </p:nvSpPr>
        <p:spPr>
          <a:xfrm>
            <a:off x="469542" y="1013753"/>
            <a:ext cx="6763017" cy="470081"/>
          </a:xfrm>
          <a:prstGeom prst="rect">
            <a:avLst/>
          </a:prstGeom>
        </p:spPr>
        <p:txBody>
          <a:bodyPr anchor="b"/>
          <a:lstStyle>
            <a:lvl1pPr algn="l" defTabSz="685800" rtl="0" eaLnBrk="1" latinLnBrk="0" hangingPunct="1">
              <a:lnSpc>
                <a:spcPct val="90000"/>
              </a:lnSpc>
              <a:spcBef>
                <a:spcPct val="0"/>
              </a:spcBef>
              <a:buNone/>
              <a:defRPr sz="2250" kern="1200">
                <a:solidFill>
                  <a:schemeClr val="tx1">
                    <a:lumMod val="65000"/>
                    <a:lumOff val="35000"/>
                  </a:schemeClr>
                </a:solidFill>
                <a:latin typeface="+mj-lt"/>
                <a:ea typeface="+mj-ea"/>
                <a:cs typeface="+mj-cs"/>
              </a:defRPr>
            </a:lvl1pPr>
          </a:lstStyle>
          <a:p>
            <a:pPr>
              <a:buClrTx/>
              <a:buFontTx/>
            </a:pPr>
            <a:r>
              <a:rPr lang="en-US"/>
              <a:t>Hi presenter! Read me before using!</a:t>
            </a:r>
          </a:p>
        </p:txBody>
      </p:sp>
      <p:sp>
        <p:nvSpPr>
          <p:cNvPr id="7" name="Text Placeholder 2">
            <a:extLst>
              <a:ext uri="{FF2B5EF4-FFF2-40B4-BE49-F238E27FC236}">
                <a16:creationId xmlns:a16="http://schemas.microsoft.com/office/drawing/2014/main" id="{06BD689E-B0B0-40A2-B413-A940ACB4D9AF}"/>
              </a:ext>
            </a:extLst>
          </p:cNvPr>
          <p:cNvSpPr txBox="1">
            <a:spLocks/>
          </p:cNvSpPr>
          <p:nvPr/>
        </p:nvSpPr>
        <p:spPr>
          <a:xfrm>
            <a:off x="1129" y="1632691"/>
            <a:ext cx="9142871" cy="2752698"/>
          </a:xfrm>
          <a:prstGeom prst="rect">
            <a:avLst/>
          </a:prstGeom>
        </p:spPr>
        <p:txBody>
          <a:bodyPr/>
          <a:lstStyle>
            <a:lvl1pPr marL="0" indent="0" algn="l" defTabSz="685800" rtl="0" eaLnBrk="1" latinLnBrk="0" hangingPunct="1">
              <a:lnSpc>
                <a:spcPct val="100000"/>
              </a:lnSpc>
              <a:spcBef>
                <a:spcPts val="0"/>
              </a:spcBef>
              <a:buFont typeface="Arial" panose="020B0604020202020204" pitchFamily="34" charset="0"/>
              <a:buNone/>
              <a:defRPr sz="1350" b="0" kern="1200">
                <a:solidFill>
                  <a:schemeClr val="tx1">
                    <a:lumMod val="65000"/>
                    <a:lumOff val="35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85750" indent="-285750">
              <a:buClrTx/>
              <a:buFont typeface="Arial" panose="020B0604020202020204" pitchFamily="34" charset="0"/>
              <a:buChar char="•"/>
            </a:pPr>
            <a:r>
              <a:rPr lang="en-US" sz="1100" dirty="0">
                <a:solidFill>
                  <a:srgbClr val="565A5C"/>
                </a:solidFill>
              </a:rPr>
              <a:t>This webinar resource is almost ready for you to use! Be sure to:</a:t>
            </a:r>
          </a:p>
          <a:p>
            <a:pPr marL="971550" lvl="1" indent="-285750">
              <a:buClrTx/>
            </a:pPr>
            <a:r>
              <a:rPr lang="en-US" sz="1100" dirty="0">
                <a:solidFill>
                  <a:srgbClr val="565A5C"/>
                </a:solidFill>
              </a:rPr>
              <a:t>Look through and add  custom information</a:t>
            </a:r>
          </a:p>
          <a:p>
            <a:pPr marL="1428750" lvl="2" indent="-285750">
              <a:buClrTx/>
            </a:pPr>
            <a:r>
              <a:rPr lang="en-US" sz="1000" dirty="0">
                <a:solidFill>
                  <a:srgbClr val="565A5C"/>
                </a:solidFill>
              </a:rPr>
              <a:t>Slide 2- Title slide (date)</a:t>
            </a:r>
          </a:p>
          <a:p>
            <a:pPr marL="1428750" lvl="2" indent="-285750">
              <a:buClrTx/>
            </a:pPr>
            <a:r>
              <a:rPr lang="en-US" sz="1000" dirty="0">
                <a:solidFill>
                  <a:srgbClr val="565A5C"/>
                </a:solidFill>
              </a:rPr>
              <a:t>Slide 3- Presenter information</a:t>
            </a:r>
          </a:p>
          <a:p>
            <a:pPr marL="1428750" lvl="2" indent="-285750">
              <a:buClrTx/>
            </a:pPr>
            <a:r>
              <a:rPr lang="en-US" sz="1000" dirty="0">
                <a:solidFill>
                  <a:srgbClr val="565A5C"/>
                </a:solidFill>
              </a:rPr>
              <a:t>Slide 5- Housekeeping items</a:t>
            </a:r>
          </a:p>
          <a:p>
            <a:pPr marL="1428750" lvl="2" indent="-285750">
              <a:buClrTx/>
            </a:pPr>
            <a:r>
              <a:rPr lang="en-US" sz="1000" dirty="0">
                <a:solidFill>
                  <a:srgbClr val="565A5C"/>
                </a:solidFill>
              </a:rPr>
              <a:t>Slide 8- How to find your District’s Brightspace page</a:t>
            </a:r>
          </a:p>
          <a:p>
            <a:pPr marL="1428750" lvl="2" indent="-285750">
              <a:buClrTx/>
            </a:pPr>
            <a:r>
              <a:rPr lang="en-US" sz="1000" dirty="0">
                <a:solidFill>
                  <a:srgbClr val="565A5C"/>
                </a:solidFill>
              </a:rPr>
              <a:t>Slide </a:t>
            </a:r>
            <a:r>
              <a:rPr lang="en-US" sz="1000">
                <a:solidFill>
                  <a:srgbClr val="565A5C"/>
                </a:solidFill>
              </a:rPr>
              <a:t>10- Examples </a:t>
            </a:r>
            <a:r>
              <a:rPr lang="en-US" sz="1000" dirty="0">
                <a:solidFill>
                  <a:srgbClr val="565A5C"/>
                </a:solidFill>
              </a:rPr>
              <a:t>of Course Homepages (optional)</a:t>
            </a:r>
          </a:p>
          <a:p>
            <a:pPr marL="1428750" lvl="2" indent="-285750">
              <a:buClrTx/>
            </a:pPr>
            <a:r>
              <a:rPr lang="en-US" sz="1000" dirty="0">
                <a:solidFill>
                  <a:srgbClr val="565A5C"/>
                </a:solidFill>
              </a:rPr>
              <a:t>Slide 25- Resources (optional)</a:t>
            </a:r>
          </a:p>
          <a:p>
            <a:pPr marL="1428750" lvl="2" indent="-285750">
              <a:buClrTx/>
            </a:pPr>
            <a:r>
              <a:rPr lang="en-US" sz="1000" dirty="0">
                <a:solidFill>
                  <a:srgbClr val="565A5C"/>
                </a:solidFill>
              </a:rPr>
              <a:t>Slide 27- Thank you slide </a:t>
            </a:r>
          </a:p>
          <a:p>
            <a:pPr marL="285750" indent="-285750">
              <a:buClrTx/>
              <a:buFont typeface="Arial" panose="020B0604020202020204" pitchFamily="34" charset="0"/>
              <a:buChar char="•"/>
            </a:pPr>
            <a:r>
              <a:rPr lang="en-US" sz="1100" dirty="0">
                <a:solidFill>
                  <a:srgbClr val="565A5C"/>
                </a:solidFill>
              </a:rPr>
              <a:t>There are presenter notes to help guide you- feel free to edit these</a:t>
            </a:r>
          </a:p>
          <a:p>
            <a:pPr marL="285750" indent="-285750">
              <a:buClrTx/>
              <a:buFont typeface="Arial" panose="020B0604020202020204" pitchFamily="34" charset="0"/>
              <a:buChar char="•"/>
            </a:pPr>
            <a:r>
              <a:rPr lang="en-US" sz="1100" dirty="0">
                <a:solidFill>
                  <a:srgbClr val="565A5C"/>
                </a:solidFill>
              </a:rPr>
              <a:t>This resource can be customized. Here are some examples of how you can personalize this slide deck to suit the needs of your educators and staff:</a:t>
            </a:r>
            <a:endParaRPr lang="en-US" sz="1000" dirty="0">
              <a:solidFill>
                <a:srgbClr val="565A5C"/>
              </a:solidFill>
            </a:endParaRPr>
          </a:p>
          <a:p>
            <a:pPr marL="1428750" lvl="2" indent="-285750">
              <a:buClrTx/>
            </a:pPr>
            <a:r>
              <a:rPr lang="en-US" sz="1000" dirty="0">
                <a:solidFill>
                  <a:srgbClr val="565A5C"/>
                </a:solidFill>
              </a:rPr>
              <a:t>Replace our images with screen shots from your environment</a:t>
            </a:r>
          </a:p>
          <a:p>
            <a:pPr marL="1428750" lvl="2" indent="-285750">
              <a:buClrTx/>
            </a:pPr>
            <a:r>
              <a:rPr lang="en-US" sz="1000" dirty="0">
                <a:solidFill>
                  <a:srgbClr val="565A5C"/>
                </a:solidFill>
              </a:rPr>
              <a:t>Read through slides and ensure terms and jargon will resonate with your board policies/ tool names in your Brightspace environment (i.e. Assignments vs Dropbox, Announcements vs News)</a:t>
            </a:r>
          </a:p>
          <a:p>
            <a:pPr marL="1428750" lvl="2" indent="-285750">
              <a:buClrTx/>
            </a:pPr>
            <a:r>
              <a:rPr lang="en-US" sz="1000" dirty="0">
                <a:solidFill>
                  <a:srgbClr val="565A5C"/>
                </a:solidFill>
              </a:rPr>
              <a:t>Add additional information to slides specific to your district, including how this helps meet district goals, improvements plans, strategic plans </a:t>
            </a:r>
            <a:r>
              <a:rPr lang="en-US" sz="1000" dirty="0" err="1">
                <a:solidFill>
                  <a:srgbClr val="565A5C"/>
                </a:solidFill>
              </a:rPr>
              <a:t>etc</a:t>
            </a:r>
            <a:endParaRPr lang="en-US" sz="1000" dirty="0">
              <a:solidFill>
                <a:srgbClr val="565A5C"/>
              </a:solidFill>
            </a:endParaRPr>
          </a:p>
          <a:p>
            <a:pPr marL="1428750" lvl="2" indent="-285750">
              <a:buClrTx/>
            </a:pPr>
            <a:r>
              <a:rPr lang="en-US" sz="1000" dirty="0">
                <a:solidFill>
                  <a:srgbClr val="565A5C"/>
                </a:solidFill>
              </a:rPr>
              <a:t>Include your district logo on slides or change the colors used to match your district branding</a:t>
            </a:r>
          </a:p>
          <a:p>
            <a:pPr lvl="1" indent="0">
              <a:buClrTx/>
              <a:buFont typeface="Arial" panose="020B0604020202020204" pitchFamily="34" charset="0"/>
              <a:buNone/>
            </a:pPr>
            <a:endParaRPr lang="en-US" sz="1200" dirty="0"/>
          </a:p>
          <a:p>
            <a:pPr marL="285750" indent="-285750">
              <a:buClrTx/>
              <a:buFont typeface="Arial" panose="020B0604020202020204" pitchFamily="34" charset="0"/>
              <a:buChar char="•"/>
            </a:pPr>
            <a:endParaRPr lang="en-US" sz="1200" dirty="0"/>
          </a:p>
          <a:p>
            <a:pPr lvl="2" indent="0">
              <a:buClrTx/>
              <a:buFont typeface="Arial" panose="020B0604020202020204" pitchFamily="34" charset="0"/>
              <a:buNone/>
            </a:pPr>
            <a:endParaRPr lang="en-US" sz="1200" dirty="0"/>
          </a:p>
          <a:p>
            <a:pPr marL="1428750" lvl="2" indent="-285750">
              <a:buClrTx/>
            </a:pPr>
            <a:endParaRPr lang="en-US" sz="1200" dirty="0"/>
          </a:p>
        </p:txBody>
      </p:sp>
    </p:spTree>
    <p:extLst>
      <p:ext uri="{BB962C8B-B14F-4D97-AF65-F5344CB8AC3E}">
        <p14:creationId xmlns:p14="http://schemas.microsoft.com/office/powerpoint/2010/main" val="10950358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Google Shape;254;p47">
            <a:extLst>
              <a:ext uri="{FF2B5EF4-FFF2-40B4-BE49-F238E27FC236}">
                <a16:creationId xmlns:a16="http://schemas.microsoft.com/office/drawing/2014/main" id="{986E7460-8DB0-488A-9634-9152274D454C}"/>
              </a:ext>
            </a:extLst>
          </p:cNvPr>
          <p:cNvSpPr txBox="1">
            <a:spLocks/>
          </p:cNvSpPr>
          <p:nvPr/>
        </p:nvSpPr>
        <p:spPr>
          <a:xfrm>
            <a:off x="117273" y="97301"/>
            <a:ext cx="8317809" cy="1325100"/>
          </a:xfrm>
          <a:prstGeom prst="rect">
            <a:avLst/>
          </a:prstGeom>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CA" sz="3800" b="1" dirty="0">
                <a:solidFill>
                  <a:srgbClr val="ED7D31"/>
                </a:solidFill>
                <a:uFill>
                  <a:noFill/>
                </a:uFill>
              </a:rPr>
              <a:t>What’s on the Course Homepage?</a:t>
            </a:r>
            <a:endParaRPr lang="en-CA" sz="3800" b="1" dirty="0">
              <a:solidFill>
                <a:srgbClr val="ED7D31"/>
              </a:solidFill>
            </a:endParaRPr>
          </a:p>
        </p:txBody>
      </p:sp>
      <p:pic>
        <p:nvPicPr>
          <p:cNvPr id="15" name="Picture 14">
            <a:extLst>
              <a:ext uri="{FF2B5EF4-FFF2-40B4-BE49-F238E27FC236}">
                <a16:creationId xmlns:a16="http://schemas.microsoft.com/office/drawing/2014/main" id="{A75488AB-F842-41D7-BB74-5259B79647A4}"/>
              </a:ext>
            </a:extLst>
          </p:cNvPr>
          <p:cNvPicPr>
            <a:picLocks noChangeAspect="1"/>
          </p:cNvPicPr>
          <p:nvPr/>
        </p:nvPicPr>
        <p:blipFill>
          <a:blip r:embed="rId3"/>
          <a:stretch>
            <a:fillRect/>
          </a:stretch>
        </p:blipFill>
        <p:spPr>
          <a:xfrm>
            <a:off x="1854300" y="1060532"/>
            <a:ext cx="5455038" cy="3941266"/>
          </a:xfrm>
          <a:prstGeom prst="rect">
            <a:avLst/>
          </a:prstGeom>
          <a:ln w="28575">
            <a:solidFill>
              <a:srgbClr val="002060"/>
            </a:solidFill>
          </a:ln>
        </p:spPr>
      </p:pic>
      <p:sp>
        <p:nvSpPr>
          <p:cNvPr id="16" name="Rectangle 15">
            <a:extLst>
              <a:ext uri="{FF2B5EF4-FFF2-40B4-BE49-F238E27FC236}">
                <a16:creationId xmlns:a16="http://schemas.microsoft.com/office/drawing/2014/main" id="{AA45619F-7C96-4629-9989-383E5D4DA845}"/>
              </a:ext>
            </a:extLst>
          </p:cNvPr>
          <p:cNvSpPr/>
          <p:nvPr/>
        </p:nvSpPr>
        <p:spPr>
          <a:xfrm>
            <a:off x="7451893" y="1906477"/>
            <a:ext cx="1692107" cy="2544225"/>
          </a:xfrm>
          <a:prstGeom prst="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17" name="Picture 16">
            <a:extLst>
              <a:ext uri="{FF2B5EF4-FFF2-40B4-BE49-F238E27FC236}">
                <a16:creationId xmlns:a16="http://schemas.microsoft.com/office/drawing/2014/main" id="{FEE76B46-57F5-4C48-995B-7E78DBBD1DC6}"/>
              </a:ext>
            </a:extLst>
          </p:cNvPr>
          <p:cNvPicPr>
            <a:picLocks noChangeAspect="1"/>
          </p:cNvPicPr>
          <p:nvPr/>
        </p:nvPicPr>
        <p:blipFill>
          <a:blip r:embed="rId4"/>
          <a:stretch>
            <a:fillRect/>
          </a:stretch>
        </p:blipFill>
        <p:spPr>
          <a:xfrm>
            <a:off x="7511908" y="2422767"/>
            <a:ext cx="1573983" cy="338555"/>
          </a:xfrm>
          <a:prstGeom prst="rect">
            <a:avLst/>
          </a:prstGeom>
        </p:spPr>
      </p:pic>
      <p:sp>
        <p:nvSpPr>
          <p:cNvPr id="18" name="Oval 17">
            <a:extLst>
              <a:ext uri="{FF2B5EF4-FFF2-40B4-BE49-F238E27FC236}">
                <a16:creationId xmlns:a16="http://schemas.microsoft.com/office/drawing/2014/main" id="{930FE551-39D3-4106-8F63-CB31E6E363E0}"/>
              </a:ext>
            </a:extLst>
          </p:cNvPr>
          <p:cNvSpPr/>
          <p:nvPr/>
        </p:nvSpPr>
        <p:spPr>
          <a:xfrm>
            <a:off x="4824891" y="1060532"/>
            <a:ext cx="1278066" cy="302359"/>
          </a:xfrm>
          <a:prstGeom prst="ellipse">
            <a:avLst/>
          </a:prstGeom>
          <a:no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cxnSp>
        <p:nvCxnSpPr>
          <p:cNvPr id="19" name="Straight Arrow Connector 18">
            <a:extLst>
              <a:ext uri="{FF2B5EF4-FFF2-40B4-BE49-F238E27FC236}">
                <a16:creationId xmlns:a16="http://schemas.microsoft.com/office/drawing/2014/main" id="{9282B418-B601-4881-90DB-7BD087369FF7}"/>
              </a:ext>
            </a:extLst>
          </p:cNvPr>
          <p:cNvCxnSpPr>
            <a:cxnSpLocks/>
            <a:stCxn id="16" idx="0"/>
          </p:cNvCxnSpPr>
          <p:nvPr/>
        </p:nvCxnSpPr>
        <p:spPr>
          <a:xfrm flipH="1" flipV="1">
            <a:off x="5993363" y="1359165"/>
            <a:ext cx="2304584" cy="547312"/>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BE4DEC1B-4964-41A6-95D6-D48EB9F6D6B9}"/>
              </a:ext>
            </a:extLst>
          </p:cNvPr>
          <p:cNvSpPr txBox="1"/>
          <p:nvPr/>
        </p:nvSpPr>
        <p:spPr>
          <a:xfrm>
            <a:off x="7598512" y="2154322"/>
            <a:ext cx="273698"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a:ea typeface="+mn-ea"/>
                <a:cs typeface="+mn-cs"/>
              </a:rPr>
              <a:t>1</a:t>
            </a:r>
          </a:p>
        </p:txBody>
      </p:sp>
      <p:sp>
        <p:nvSpPr>
          <p:cNvPr id="21" name="TextBox 20">
            <a:extLst>
              <a:ext uri="{FF2B5EF4-FFF2-40B4-BE49-F238E27FC236}">
                <a16:creationId xmlns:a16="http://schemas.microsoft.com/office/drawing/2014/main" id="{739FA7F7-B725-4A0F-B00F-B536925DDF7C}"/>
              </a:ext>
            </a:extLst>
          </p:cNvPr>
          <p:cNvSpPr txBox="1"/>
          <p:nvPr/>
        </p:nvSpPr>
        <p:spPr>
          <a:xfrm>
            <a:off x="7598512" y="2900593"/>
            <a:ext cx="1545489" cy="1323439"/>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US" b="0" i="0" u="none" strike="noStrike" kern="1200" cap="none" spc="0" normalizeH="0" baseline="0" noProof="0" dirty="0">
                <a:ln>
                  <a:noFill/>
                </a:ln>
                <a:solidFill>
                  <a:prstClr val="black"/>
                </a:solidFill>
                <a:effectLst/>
                <a:uLnTx/>
                <a:uFillTx/>
                <a:latin typeface="Arial" panose="020B0604020202020204"/>
                <a:ea typeface="+mn-ea"/>
                <a:cs typeface="+mn-cs"/>
              </a:rPr>
              <a:t>Waffle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1000" b="0" i="0" u="none" strike="noStrike" kern="1200" cap="none" spc="0" normalizeH="0" baseline="0" noProof="0" dirty="0">
                <a:ln>
                  <a:noFill/>
                </a:ln>
                <a:solidFill>
                  <a:prstClr val="black"/>
                </a:solidFill>
                <a:effectLst/>
                <a:uLnTx/>
                <a:uFillTx/>
                <a:latin typeface="Arial" panose="020B0604020202020204"/>
                <a:ea typeface="+mn-ea"/>
                <a:cs typeface="+mn-cs"/>
              </a:rPr>
              <a:t>List of all your courses</a:t>
            </a:r>
          </a:p>
          <a:p>
            <a:pPr marL="342900" marR="0" lvl="0" indent="-342900" algn="l" defTabSz="914400" rtl="0" eaLnBrk="1" fontAlgn="auto" latinLnBrk="0" hangingPunct="1">
              <a:lnSpc>
                <a:spcPct val="100000"/>
              </a:lnSpc>
              <a:spcBef>
                <a:spcPts val="0"/>
              </a:spcBef>
              <a:spcAft>
                <a:spcPts val="0"/>
              </a:spcAft>
              <a:buClrTx/>
              <a:buSzTx/>
              <a:buFontTx/>
              <a:buAutoNum type="arabicPeriod" startAt="2"/>
              <a:tabLst/>
              <a:defRPr/>
            </a:pPr>
            <a:r>
              <a:rPr kumimoji="0" lang="en-US" b="0" i="0" u="none" strike="noStrike" kern="1200" cap="none" spc="0" normalizeH="0" baseline="0" noProof="0" dirty="0">
                <a:ln>
                  <a:noFill/>
                </a:ln>
                <a:solidFill>
                  <a:prstClr val="black"/>
                </a:solidFill>
                <a:effectLst/>
                <a:uLnTx/>
                <a:uFillTx/>
                <a:latin typeface="Arial" panose="020B0604020202020204"/>
                <a:ea typeface="+mn-ea"/>
                <a:cs typeface="+mn-cs"/>
              </a:rPr>
              <a:t>Email </a:t>
            </a:r>
          </a:p>
          <a:p>
            <a:pPr marL="342900" marR="0" lvl="0" indent="-342900" algn="l" defTabSz="914400" rtl="0" eaLnBrk="1" fontAlgn="auto" latinLnBrk="0" hangingPunct="1">
              <a:lnSpc>
                <a:spcPct val="100000"/>
              </a:lnSpc>
              <a:spcBef>
                <a:spcPts val="0"/>
              </a:spcBef>
              <a:spcAft>
                <a:spcPts val="0"/>
              </a:spcAft>
              <a:buClrTx/>
              <a:buSzTx/>
              <a:buFontTx/>
              <a:buAutoNum type="arabicPeriod" startAt="2"/>
              <a:tabLst/>
              <a:defRPr/>
            </a:pPr>
            <a:r>
              <a:rPr kumimoji="0" lang="en-US" b="0" i="0" u="none" strike="noStrike" kern="1200" cap="none" spc="0" normalizeH="0" baseline="0" noProof="0" dirty="0">
                <a:ln>
                  <a:noFill/>
                </a:ln>
                <a:solidFill>
                  <a:prstClr val="black"/>
                </a:solidFill>
                <a:effectLst/>
                <a:uLnTx/>
                <a:uFillTx/>
                <a:latin typeface="Arial" panose="020B0604020202020204"/>
                <a:ea typeface="+mn-ea"/>
                <a:cs typeface="+mn-cs"/>
              </a:rPr>
              <a:t>Chat</a:t>
            </a:r>
          </a:p>
          <a:p>
            <a:pPr marL="342900" marR="0" lvl="0" indent="-342900" algn="l" defTabSz="914400" rtl="0" eaLnBrk="1" fontAlgn="auto" latinLnBrk="0" hangingPunct="1">
              <a:lnSpc>
                <a:spcPct val="100000"/>
              </a:lnSpc>
              <a:spcBef>
                <a:spcPts val="0"/>
              </a:spcBef>
              <a:spcAft>
                <a:spcPts val="0"/>
              </a:spcAft>
              <a:buClrTx/>
              <a:buSzTx/>
              <a:buFontTx/>
              <a:buAutoNum type="arabicPeriod" startAt="2"/>
              <a:tabLst/>
              <a:defRPr/>
            </a:pPr>
            <a:r>
              <a:rPr kumimoji="0" lang="en-US" b="0" i="0" u="none" strike="noStrike" kern="1200" cap="none" spc="0" normalizeH="0" baseline="0" noProof="0" dirty="0">
                <a:ln>
                  <a:noFill/>
                </a:ln>
                <a:solidFill>
                  <a:prstClr val="black"/>
                </a:solidFill>
                <a:effectLst/>
                <a:uLnTx/>
                <a:uFillTx/>
                <a:latin typeface="Arial" panose="020B0604020202020204"/>
                <a:ea typeface="+mn-ea"/>
                <a:cs typeface="+mn-cs"/>
              </a:rPr>
              <a:t>Notifications</a:t>
            </a:r>
          </a:p>
        </p:txBody>
      </p:sp>
      <p:sp>
        <p:nvSpPr>
          <p:cNvPr id="22" name="Rectangle: Rounded Corners 21">
            <a:extLst>
              <a:ext uri="{FF2B5EF4-FFF2-40B4-BE49-F238E27FC236}">
                <a16:creationId xmlns:a16="http://schemas.microsoft.com/office/drawing/2014/main" id="{48BCCB39-D44D-4837-9CA2-17D04E739EC6}"/>
              </a:ext>
            </a:extLst>
          </p:cNvPr>
          <p:cNvSpPr/>
          <p:nvPr/>
        </p:nvSpPr>
        <p:spPr>
          <a:xfrm>
            <a:off x="2095948" y="1526188"/>
            <a:ext cx="4360457" cy="457447"/>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6" name="TextBox 35">
            <a:extLst>
              <a:ext uri="{FF2B5EF4-FFF2-40B4-BE49-F238E27FC236}">
                <a16:creationId xmlns:a16="http://schemas.microsoft.com/office/drawing/2014/main" id="{628641EA-33C2-4AF7-A1E3-486F5BC1843E}"/>
              </a:ext>
            </a:extLst>
          </p:cNvPr>
          <p:cNvSpPr txBox="1"/>
          <p:nvPr/>
        </p:nvSpPr>
        <p:spPr>
          <a:xfrm>
            <a:off x="62008" y="1105482"/>
            <a:ext cx="2089768" cy="2308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Return to Homepage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Return to Course Homepage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Nav Bar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cxnSp>
        <p:nvCxnSpPr>
          <p:cNvPr id="37" name="Straight Arrow Connector 36">
            <a:extLst>
              <a:ext uri="{FF2B5EF4-FFF2-40B4-BE49-F238E27FC236}">
                <a16:creationId xmlns:a16="http://schemas.microsoft.com/office/drawing/2014/main" id="{DF5D8B7F-E286-4E33-A608-53D6BF5D8464}"/>
              </a:ext>
            </a:extLst>
          </p:cNvPr>
          <p:cNvCxnSpPr>
            <a:cxnSpLocks/>
            <a:endCxn id="42" idx="3"/>
          </p:cNvCxnSpPr>
          <p:nvPr/>
        </p:nvCxnSpPr>
        <p:spPr>
          <a:xfrm>
            <a:off x="1348093" y="1297711"/>
            <a:ext cx="575307" cy="1051"/>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222DE2C1-81D1-4121-9D27-B531C8A6D40E}"/>
              </a:ext>
            </a:extLst>
          </p:cNvPr>
          <p:cNvCxnSpPr>
            <a:cxnSpLocks/>
          </p:cNvCxnSpPr>
          <p:nvPr/>
        </p:nvCxnSpPr>
        <p:spPr>
          <a:xfrm flipV="1">
            <a:off x="1322215" y="1467351"/>
            <a:ext cx="941361" cy="470246"/>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DD65253D-1258-4645-87E8-46F41BD39856}"/>
              </a:ext>
            </a:extLst>
          </p:cNvPr>
          <p:cNvCxnSpPr>
            <a:cxnSpLocks/>
          </p:cNvCxnSpPr>
          <p:nvPr/>
        </p:nvCxnSpPr>
        <p:spPr>
          <a:xfrm flipV="1">
            <a:off x="2265962" y="1298762"/>
            <a:ext cx="1" cy="165315"/>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3FC4E22-0D46-4B00-89A6-4D12B0B2B48B}"/>
              </a:ext>
            </a:extLst>
          </p:cNvPr>
          <p:cNvCxnSpPr>
            <a:cxnSpLocks/>
          </p:cNvCxnSpPr>
          <p:nvPr/>
        </p:nvCxnSpPr>
        <p:spPr>
          <a:xfrm flipV="1">
            <a:off x="1106892" y="2174982"/>
            <a:ext cx="1187439" cy="73443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9AE5C014-47D2-4813-BA9A-46BC5159B185}"/>
              </a:ext>
            </a:extLst>
          </p:cNvPr>
          <p:cNvCxnSpPr>
            <a:cxnSpLocks/>
          </p:cNvCxnSpPr>
          <p:nvPr/>
        </p:nvCxnSpPr>
        <p:spPr>
          <a:xfrm flipV="1">
            <a:off x="2294331" y="2025372"/>
            <a:ext cx="1" cy="14030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2" name="Oval 41">
            <a:extLst>
              <a:ext uri="{FF2B5EF4-FFF2-40B4-BE49-F238E27FC236}">
                <a16:creationId xmlns:a16="http://schemas.microsoft.com/office/drawing/2014/main" id="{3DCDB392-82F5-44DD-80AB-44004B9A9F3E}"/>
              </a:ext>
            </a:extLst>
          </p:cNvPr>
          <p:cNvSpPr/>
          <p:nvPr/>
        </p:nvSpPr>
        <p:spPr>
          <a:xfrm>
            <a:off x="1886769" y="1117419"/>
            <a:ext cx="250131" cy="212457"/>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43" name="Rectangle: Rounded Corners 42">
            <a:extLst>
              <a:ext uri="{FF2B5EF4-FFF2-40B4-BE49-F238E27FC236}">
                <a16:creationId xmlns:a16="http://schemas.microsoft.com/office/drawing/2014/main" id="{20B9A3F3-1474-4D0F-A06E-E9FEF63A211E}"/>
              </a:ext>
            </a:extLst>
          </p:cNvPr>
          <p:cNvSpPr/>
          <p:nvPr/>
        </p:nvSpPr>
        <p:spPr>
          <a:xfrm>
            <a:off x="2204618" y="1105482"/>
            <a:ext cx="1216529" cy="212457"/>
          </a:xfrm>
          <a:prstGeom prst="round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44" name="TextBox 43">
            <a:extLst>
              <a:ext uri="{FF2B5EF4-FFF2-40B4-BE49-F238E27FC236}">
                <a16:creationId xmlns:a16="http://schemas.microsoft.com/office/drawing/2014/main" id="{22EF025F-A9BD-46C1-8A3D-7E2860D4B137}"/>
              </a:ext>
            </a:extLst>
          </p:cNvPr>
          <p:cNvSpPr txBox="1"/>
          <p:nvPr/>
        </p:nvSpPr>
        <p:spPr>
          <a:xfrm>
            <a:off x="8081016" y="2146908"/>
            <a:ext cx="273698"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prstClr val="black"/>
                </a:solidFill>
                <a:ea typeface="+mn-ea"/>
                <a:cs typeface="+mn-cs"/>
              </a:rPr>
              <a:t>2</a:t>
            </a:r>
            <a:endParaRPr kumimoji="0" lang="en-US" sz="16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45" name="TextBox 44">
            <a:extLst>
              <a:ext uri="{FF2B5EF4-FFF2-40B4-BE49-F238E27FC236}">
                <a16:creationId xmlns:a16="http://schemas.microsoft.com/office/drawing/2014/main" id="{CE20D938-ED24-4645-8EA5-3534D0E56FB9}"/>
              </a:ext>
            </a:extLst>
          </p:cNvPr>
          <p:cNvSpPr txBox="1"/>
          <p:nvPr/>
        </p:nvSpPr>
        <p:spPr>
          <a:xfrm>
            <a:off x="8462502" y="2144915"/>
            <a:ext cx="273698"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a:ea typeface="+mn-ea"/>
                <a:cs typeface="+mn-cs"/>
              </a:rPr>
              <a:t>3</a:t>
            </a:r>
          </a:p>
        </p:txBody>
      </p:sp>
      <p:sp>
        <p:nvSpPr>
          <p:cNvPr id="46" name="TextBox 45">
            <a:extLst>
              <a:ext uri="{FF2B5EF4-FFF2-40B4-BE49-F238E27FC236}">
                <a16:creationId xmlns:a16="http://schemas.microsoft.com/office/drawing/2014/main" id="{DBC72AB7-65E2-4449-BF67-DEB2AB92E487}"/>
              </a:ext>
            </a:extLst>
          </p:cNvPr>
          <p:cNvSpPr txBox="1"/>
          <p:nvPr/>
        </p:nvSpPr>
        <p:spPr>
          <a:xfrm>
            <a:off x="8830551" y="2144915"/>
            <a:ext cx="273698"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prstClr val="black"/>
                </a:solidFill>
                <a:ea typeface="+mn-ea"/>
                <a:cs typeface="+mn-cs"/>
              </a:rPr>
              <a:t>4</a:t>
            </a:r>
            <a:endParaRPr kumimoji="0" lang="en-US" sz="16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42455824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9DFF85B-C6FC-4765-8B2B-D35D40284B15}"/>
              </a:ext>
            </a:extLst>
          </p:cNvPr>
          <p:cNvSpPr txBox="1">
            <a:spLocks/>
          </p:cNvSpPr>
          <p:nvPr/>
        </p:nvSpPr>
        <p:spPr>
          <a:xfrm>
            <a:off x="0" y="-194017"/>
            <a:ext cx="8222011" cy="1080426"/>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000" kern="1200">
                <a:solidFill>
                  <a:srgbClr val="565A5C"/>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800" b="1" i="0" u="none" strike="noStrike" kern="1200" cap="none" spc="0" normalizeH="0" baseline="0" noProof="0">
                <a:ln>
                  <a:noFill/>
                </a:ln>
                <a:solidFill>
                  <a:srgbClr val="EF8020"/>
                </a:solidFill>
                <a:effectLst/>
                <a:uLnTx/>
                <a:uFillTx/>
                <a:latin typeface="Arial" panose="020B0604020202020204"/>
                <a:ea typeface="+mj-ea"/>
                <a:cs typeface="Arial" panose="020B0604020202020204" pitchFamily="34" charset="0"/>
              </a:rPr>
              <a:t>Examples of Course Homepages</a:t>
            </a:r>
            <a:endParaRPr kumimoji="0" lang="en-US" sz="3800" b="1" i="0" u="none" strike="noStrike" kern="1200" cap="none" spc="0" normalizeH="0" baseline="0" noProof="0" dirty="0">
              <a:ln>
                <a:noFill/>
              </a:ln>
              <a:solidFill>
                <a:srgbClr val="EF8020"/>
              </a:solidFill>
              <a:effectLst/>
              <a:uLnTx/>
              <a:uFillTx/>
              <a:latin typeface="Arial" panose="020B0604020202020204"/>
              <a:ea typeface="+mj-ea"/>
              <a:cs typeface="Arial" panose="020B0604020202020204" pitchFamily="34" charset="0"/>
            </a:endParaRPr>
          </a:p>
        </p:txBody>
      </p:sp>
      <p:sp>
        <p:nvSpPr>
          <p:cNvPr id="5" name="Text Placeholder 2">
            <a:extLst>
              <a:ext uri="{FF2B5EF4-FFF2-40B4-BE49-F238E27FC236}">
                <a16:creationId xmlns:a16="http://schemas.microsoft.com/office/drawing/2014/main" id="{633ABC32-D75A-4AEC-B108-B9F6A32B3D4A}"/>
              </a:ext>
            </a:extLst>
          </p:cNvPr>
          <p:cNvSpPr txBox="1">
            <a:spLocks/>
          </p:cNvSpPr>
          <p:nvPr/>
        </p:nvSpPr>
        <p:spPr>
          <a:xfrm>
            <a:off x="447042" y="1030590"/>
            <a:ext cx="8462137" cy="427157"/>
          </a:xfrm>
          <a:prstGeom prst="rect">
            <a:avLst/>
          </a:prstGeom>
        </p:spPr>
        <p:txBody>
          <a:bodyPr vert="horz" lIns="91440" tIns="45720" rIns="91440" bIns="45720" rtlCol="0">
            <a:normAutofit fontScale="85000"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65000"/>
                    <a:lumOff val="3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lumMod val="65000"/>
                    <a:lumOff val="3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lumMod val="65000"/>
                    <a:lumOff val="3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lumMod val="65000"/>
                    <a:lumOff val="3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700" b="0" i="0" u="none" strike="noStrike" kern="1200" cap="none" spc="0" normalizeH="0" baseline="0" noProof="0" dirty="0">
                <a:ln>
                  <a:noFill/>
                </a:ln>
                <a:solidFill>
                  <a:sysClr val="windowText" lastClr="000000"/>
                </a:solidFill>
                <a:effectLst/>
                <a:uLnTx/>
                <a:uFillTx/>
                <a:latin typeface="Arial" panose="020B0604020202020204"/>
                <a:ea typeface="+mn-ea"/>
                <a:cs typeface="+mn-cs"/>
              </a:rPr>
              <a:t>** Course homepages may look different depending on how your District has configured Brightspace. **</a:t>
            </a:r>
          </a:p>
        </p:txBody>
      </p:sp>
      <p:pic>
        <p:nvPicPr>
          <p:cNvPr id="6" name="Picture 5">
            <a:extLst>
              <a:ext uri="{FF2B5EF4-FFF2-40B4-BE49-F238E27FC236}">
                <a16:creationId xmlns:a16="http://schemas.microsoft.com/office/drawing/2014/main" id="{ACEC757A-FF21-4B45-96BE-53AE18AE6100}"/>
              </a:ext>
            </a:extLst>
          </p:cNvPr>
          <p:cNvPicPr>
            <a:picLocks noChangeAspect="1"/>
          </p:cNvPicPr>
          <p:nvPr/>
        </p:nvPicPr>
        <p:blipFill>
          <a:blip r:embed="rId3"/>
          <a:stretch>
            <a:fillRect/>
          </a:stretch>
        </p:blipFill>
        <p:spPr>
          <a:xfrm>
            <a:off x="180904" y="1476570"/>
            <a:ext cx="4122976" cy="2906700"/>
          </a:xfrm>
          <a:prstGeom prst="rect">
            <a:avLst/>
          </a:prstGeom>
        </p:spPr>
      </p:pic>
      <p:pic>
        <p:nvPicPr>
          <p:cNvPr id="7" name="Picture 6">
            <a:extLst>
              <a:ext uri="{FF2B5EF4-FFF2-40B4-BE49-F238E27FC236}">
                <a16:creationId xmlns:a16="http://schemas.microsoft.com/office/drawing/2014/main" id="{0B3E5152-7C47-4214-AD3C-6273AED6CF55}"/>
              </a:ext>
            </a:extLst>
          </p:cNvPr>
          <p:cNvPicPr>
            <a:picLocks noChangeAspect="1"/>
          </p:cNvPicPr>
          <p:nvPr/>
        </p:nvPicPr>
        <p:blipFill>
          <a:blip r:embed="rId4"/>
          <a:stretch>
            <a:fillRect/>
          </a:stretch>
        </p:blipFill>
        <p:spPr>
          <a:xfrm>
            <a:off x="4678110" y="1457747"/>
            <a:ext cx="4122976" cy="2896392"/>
          </a:xfrm>
          <a:prstGeom prst="rect">
            <a:avLst/>
          </a:prstGeom>
        </p:spPr>
      </p:pic>
    </p:spTree>
    <p:extLst>
      <p:ext uri="{BB962C8B-B14F-4D97-AF65-F5344CB8AC3E}">
        <p14:creationId xmlns:p14="http://schemas.microsoft.com/office/powerpoint/2010/main" val="30117440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itle 1">
            <a:extLst>
              <a:ext uri="{FF2B5EF4-FFF2-40B4-BE49-F238E27FC236}">
                <a16:creationId xmlns:a16="http://schemas.microsoft.com/office/drawing/2014/main" id="{E11324FB-0B3C-4B31-8FC1-E09099A36E87}"/>
              </a:ext>
            </a:extLst>
          </p:cNvPr>
          <p:cNvSpPr>
            <a:spLocks noGrp="1"/>
          </p:cNvSpPr>
          <p:nvPr>
            <p:ph type="title"/>
          </p:nvPr>
        </p:nvSpPr>
        <p:spPr>
          <a:xfrm>
            <a:off x="343419" y="109180"/>
            <a:ext cx="7615594" cy="719963"/>
          </a:xfrm>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2400" b="1" dirty="0">
                <a:solidFill>
                  <a:srgbClr val="595959"/>
                </a:solidFill>
              </a:rPr>
              <a:t>Getting Started in Brightspace:</a:t>
            </a:r>
          </a:p>
        </p:txBody>
      </p:sp>
      <p:sp>
        <p:nvSpPr>
          <p:cNvPr id="39" name="Text Placeholder 2">
            <a:extLst>
              <a:ext uri="{FF2B5EF4-FFF2-40B4-BE49-F238E27FC236}">
                <a16:creationId xmlns:a16="http://schemas.microsoft.com/office/drawing/2014/main" id="{518544BE-CF04-4FD0-A82D-C396E427B583}"/>
              </a:ext>
            </a:extLst>
          </p:cNvPr>
          <p:cNvSpPr>
            <a:spLocks noGrp="1"/>
          </p:cNvSpPr>
          <p:nvPr>
            <p:ph type="body" sz="quarter" idx="10"/>
          </p:nvPr>
        </p:nvSpPr>
        <p:spPr>
          <a:xfrm>
            <a:off x="6787697" y="908831"/>
            <a:ext cx="2110401" cy="521677"/>
          </a:xfrm>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b="1" dirty="0">
                <a:solidFill>
                  <a:srgbClr val="595959"/>
                </a:solidFill>
                <a:hlinkClick r:id="rId3">
                  <a:extLst>
                    <a:ext uri="{A12FA001-AC4F-418D-AE19-62706E023703}">
                      <ahyp:hlinkClr xmlns:ahyp="http://schemas.microsoft.com/office/drawing/2018/hyperlinkcolor" val="tx"/>
                    </a:ext>
                  </a:extLst>
                </a:hlinkClick>
              </a:rPr>
              <a:t>Announcements</a:t>
            </a:r>
            <a:endParaRPr lang="en-US" b="1" dirty="0">
              <a:solidFill>
                <a:srgbClr val="595959"/>
              </a:solidFill>
            </a:endParaRPr>
          </a:p>
        </p:txBody>
      </p:sp>
      <p:sp>
        <p:nvSpPr>
          <p:cNvPr id="40" name="Text Placeholder 3">
            <a:extLst>
              <a:ext uri="{FF2B5EF4-FFF2-40B4-BE49-F238E27FC236}">
                <a16:creationId xmlns:a16="http://schemas.microsoft.com/office/drawing/2014/main" id="{8DAFBEEE-6166-4E4A-9B75-801870E30E88}"/>
              </a:ext>
            </a:extLst>
          </p:cNvPr>
          <p:cNvSpPr>
            <a:spLocks noGrp="1"/>
          </p:cNvSpPr>
          <p:nvPr>
            <p:ph type="body" sz="quarter" idx="11"/>
          </p:nvPr>
        </p:nvSpPr>
        <p:spPr>
          <a:xfrm>
            <a:off x="271103" y="903710"/>
            <a:ext cx="1899437" cy="521677"/>
          </a:xfrm>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b="1" u="sng" dirty="0">
                <a:solidFill>
                  <a:srgbClr val="595959"/>
                </a:solidFill>
              </a:rPr>
              <a:t>Homepages</a:t>
            </a:r>
          </a:p>
        </p:txBody>
      </p:sp>
      <p:sp>
        <p:nvSpPr>
          <p:cNvPr id="41" name="Text Placeholder 4">
            <a:extLst>
              <a:ext uri="{FF2B5EF4-FFF2-40B4-BE49-F238E27FC236}">
                <a16:creationId xmlns:a16="http://schemas.microsoft.com/office/drawing/2014/main" id="{560CC83E-7760-4FFB-9409-80368675E470}"/>
              </a:ext>
            </a:extLst>
          </p:cNvPr>
          <p:cNvSpPr>
            <a:spLocks noGrp="1"/>
          </p:cNvSpPr>
          <p:nvPr>
            <p:ph type="body" sz="quarter" idx="12"/>
          </p:nvPr>
        </p:nvSpPr>
        <p:spPr>
          <a:xfrm>
            <a:off x="1935002" y="897360"/>
            <a:ext cx="1899437" cy="521677"/>
          </a:xfrm>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b="1" u="sng" dirty="0">
                <a:solidFill>
                  <a:srgbClr val="595959"/>
                </a:solidFill>
              </a:rPr>
              <a:t>Navbar</a:t>
            </a:r>
          </a:p>
        </p:txBody>
      </p:sp>
      <p:sp>
        <p:nvSpPr>
          <p:cNvPr id="43" name="Text Placeholder 6">
            <a:extLst>
              <a:ext uri="{FF2B5EF4-FFF2-40B4-BE49-F238E27FC236}">
                <a16:creationId xmlns:a16="http://schemas.microsoft.com/office/drawing/2014/main" id="{58D4FE61-A7E8-4B2B-BB02-66F0741A253E}"/>
              </a:ext>
            </a:extLst>
          </p:cNvPr>
          <p:cNvSpPr>
            <a:spLocks noGrp="1"/>
          </p:cNvSpPr>
          <p:nvPr>
            <p:ph type="body" sz="quarter" idx="14"/>
          </p:nvPr>
        </p:nvSpPr>
        <p:spPr>
          <a:xfrm>
            <a:off x="5216373" y="903710"/>
            <a:ext cx="1899437" cy="521677"/>
          </a:xfrm>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b="1" dirty="0">
                <a:solidFill>
                  <a:srgbClr val="595959"/>
                </a:solidFill>
                <a:hlinkClick r:id="rId4">
                  <a:extLst>
                    <a:ext uri="{A12FA001-AC4F-418D-AE19-62706E023703}">
                      <ahyp:hlinkClr xmlns:ahyp="http://schemas.microsoft.com/office/drawing/2018/hyperlinkcolor" val="tx"/>
                    </a:ext>
                  </a:extLst>
                </a:hlinkClick>
              </a:rPr>
              <a:t>Activity Feed</a:t>
            </a:r>
            <a:endParaRPr lang="en-US" b="1" dirty="0">
              <a:solidFill>
                <a:srgbClr val="595959"/>
              </a:solidFill>
            </a:endParaRPr>
          </a:p>
        </p:txBody>
      </p:sp>
      <p:sp>
        <p:nvSpPr>
          <p:cNvPr id="44" name="Text Placeholder 7">
            <a:extLst>
              <a:ext uri="{FF2B5EF4-FFF2-40B4-BE49-F238E27FC236}">
                <a16:creationId xmlns:a16="http://schemas.microsoft.com/office/drawing/2014/main" id="{8769C0F2-18E4-4586-BF31-E202A42FD7E6}"/>
              </a:ext>
            </a:extLst>
          </p:cNvPr>
          <p:cNvSpPr>
            <a:spLocks noGrp="1"/>
          </p:cNvSpPr>
          <p:nvPr>
            <p:ph type="body" sz="quarter" idx="15"/>
          </p:nvPr>
        </p:nvSpPr>
        <p:spPr>
          <a:xfrm>
            <a:off x="246740" y="3311810"/>
            <a:ext cx="1899437" cy="521677"/>
          </a:xfrm>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sz="1600" b="1">
                <a:solidFill>
                  <a:srgbClr val="595959"/>
                </a:solidFill>
              </a:rPr>
              <a:t>Purpose:</a:t>
            </a:r>
          </a:p>
        </p:txBody>
      </p:sp>
      <p:sp>
        <p:nvSpPr>
          <p:cNvPr id="45" name="Text Placeholder 8">
            <a:extLst>
              <a:ext uri="{FF2B5EF4-FFF2-40B4-BE49-F238E27FC236}">
                <a16:creationId xmlns:a16="http://schemas.microsoft.com/office/drawing/2014/main" id="{0159224F-BB72-46B5-B07D-68CE83099EB6}"/>
              </a:ext>
            </a:extLst>
          </p:cNvPr>
          <p:cNvSpPr>
            <a:spLocks noGrp="1"/>
          </p:cNvSpPr>
          <p:nvPr>
            <p:ph type="body" sz="quarter" idx="16"/>
          </p:nvPr>
        </p:nvSpPr>
        <p:spPr>
          <a:xfrm>
            <a:off x="230520" y="3801023"/>
            <a:ext cx="1999971" cy="521677"/>
          </a:xfrm>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lvl="0" fontAlgn="base"/>
            <a:r>
              <a:rPr lang="en-US" sz="1200" dirty="0">
                <a:solidFill>
                  <a:srgbClr val="595959"/>
                </a:solidFill>
                <a:latin typeface="Calibri" panose="020F0502020204030204" pitchFamily="34" charset="0"/>
              </a:rPr>
              <a:t>The landing page for your District and also in courses. Similar to a bulletin board where you can display useful information and resources for your students</a:t>
            </a:r>
          </a:p>
          <a:p>
            <a:pPr algn="l"/>
            <a:endParaRPr lang="en-US" sz="1200" dirty="0">
              <a:solidFill>
                <a:srgbClr val="595959"/>
              </a:solidFill>
            </a:endParaRPr>
          </a:p>
        </p:txBody>
      </p:sp>
      <p:sp>
        <p:nvSpPr>
          <p:cNvPr id="46" name="Text Placeholder 9">
            <a:extLst>
              <a:ext uri="{FF2B5EF4-FFF2-40B4-BE49-F238E27FC236}">
                <a16:creationId xmlns:a16="http://schemas.microsoft.com/office/drawing/2014/main" id="{92CE03CF-2F21-4228-AE14-E56FAA7479FE}"/>
              </a:ext>
            </a:extLst>
          </p:cNvPr>
          <p:cNvSpPr>
            <a:spLocks noGrp="1"/>
          </p:cNvSpPr>
          <p:nvPr>
            <p:ph type="body" sz="quarter" idx="17"/>
          </p:nvPr>
        </p:nvSpPr>
        <p:spPr>
          <a:xfrm>
            <a:off x="1961211" y="3299110"/>
            <a:ext cx="1899437" cy="521677"/>
          </a:xfrm>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lvl="0" algn="ctr"/>
            <a:r>
              <a:rPr lang="en-US" sz="1600" b="1">
                <a:solidFill>
                  <a:srgbClr val="595959"/>
                </a:solidFill>
              </a:rPr>
              <a:t>Purpose:</a:t>
            </a:r>
          </a:p>
        </p:txBody>
      </p:sp>
      <p:sp>
        <p:nvSpPr>
          <p:cNvPr id="48" name="Text Placeholder 11">
            <a:extLst>
              <a:ext uri="{FF2B5EF4-FFF2-40B4-BE49-F238E27FC236}">
                <a16:creationId xmlns:a16="http://schemas.microsoft.com/office/drawing/2014/main" id="{150429F3-22C4-4DB7-801A-AB2E95EC5203}"/>
              </a:ext>
            </a:extLst>
          </p:cNvPr>
          <p:cNvSpPr>
            <a:spLocks noGrp="1"/>
          </p:cNvSpPr>
          <p:nvPr>
            <p:ph type="body" sz="quarter" idx="19"/>
          </p:nvPr>
        </p:nvSpPr>
        <p:spPr>
          <a:xfrm>
            <a:off x="3593083" y="3300708"/>
            <a:ext cx="1899437" cy="521677"/>
          </a:xfrm>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lvl="0" algn="ctr"/>
            <a:r>
              <a:rPr lang="en-US" sz="1600" b="1">
                <a:solidFill>
                  <a:srgbClr val="595959"/>
                </a:solidFill>
              </a:rPr>
              <a:t>Purpose:</a:t>
            </a:r>
          </a:p>
        </p:txBody>
      </p:sp>
      <p:sp>
        <p:nvSpPr>
          <p:cNvPr id="49" name="Text Placeholder 12">
            <a:extLst>
              <a:ext uri="{FF2B5EF4-FFF2-40B4-BE49-F238E27FC236}">
                <a16:creationId xmlns:a16="http://schemas.microsoft.com/office/drawing/2014/main" id="{048BD90C-F607-459B-AD5D-57D3C1E4BE1E}"/>
              </a:ext>
            </a:extLst>
          </p:cNvPr>
          <p:cNvSpPr>
            <a:spLocks noGrp="1"/>
          </p:cNvSpPr>
          <p:nvPr>
            <p:ph type="body" sz="quarter" idx="20"/>
          </p:nvPr>
        </p:nvSpPr>
        <p:spPr>
          <a:xfrm>
            <a:off x="3879382" y="3814627"/>
            <a:ext cx="1547590" cy="521677"/>
          </a:xfrm>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1200" dirty="0">
                <a:solidFill>
                  <a:srgbClr val="595959"/>
                </a:solidFill>
                <a:latin typeface="Calibri" panose="020F0502020204030204" pitchFamily="34" charset="0"/>
                <a:cs typeface="Calibri" panose="020F0502020204030204" pitchFamily="34" charset="0"/>
              </a:rPr>
              <a:t>A space to personalize your course image or display a message or information to students</a:t>
            </a:r>
          </a:p>
        </p:txBody>
      </p:sp>
      <p:sp>
        <p:nvSpPr>
          <p:cNvPr id="50" name="Text Placeholder 13">
            <a:extLst>
              <a:ext uri="{FF2B5EF4-FFF2-40B4-BE49-F238E27FC236}">
                <a16:creationId xmlns:a16="http://schemas.microsoft.com/office/drawing/2014/main" id="{08CA7728-A371-4879-AE63-A48ED9BF64E3}"/>
              </a:ext>
            </a:extLst>
          </p:cNvPr>
          <p:cNvSpPr>
            <a:spLocks noGrp="1"/>
          </p:cNvSpPr>
          <p:nvPr>
            <p:ph type="body" sz="quarter" idx="21"/>
          </p:nvPr>
        </p:nvSpPr>
        <p:spPr>
          <a:xfrm>
            <a:off x="5216374" y="3314259"/>
            <a:ext cx="1899437" cy="521677"/>
          </a:xfrm>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lvl="0" algn="ctr"/>
            <a:r>
              <a:rPr lang="en-US" sz="1600" b="1">
                <a:solidFill>
                  <a:srgbClr val="595959"/>
                </a:solidFill>
              </a:rPr>
              <a:t>Purpose:</a:t>
            </a:r>
          </a:p>
        </p:txBody>
      </p:sp>
      <p:sp>
        <p:nvSpPr>
          <p:cNvPr id="51" name="Text Placeholder 14">
            <a:extLst>
              <a:ext uri="{FF2B5EF4-FFF2-40B4-BE49-F238E27FC236}">
                <a16:creationId xmlns:a16="http://schemas.microsoft.com/office/drawing/2014/main" id="{444B7C33-EF21-4A48-A1FD-B18DB69D5E7D}"/>
              </a:ext>
            </a:extLst>
          </p:cNvPr>
          <p:cNvSpPr>
            <a:spLocks noGrp="1"/>
          </p:cNvSpPr>
          <p:nvPr>
            <p:ph type="body" sz="quarter" idx="22"/>
          </p:nvPr>
        </p:nvSpPr>
        <p:spPr>
          <a:xfrm>
            <a:off x="5591775" y="3785799"/>
            <a:ext cx="1484088" cy="521677"/>
          </a:xfrm>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lvl="0" fontAlgn="base"/>
            <a:r>
              <a:rPr lang="en-US" sz="1200" dirty="0">
                <a:solidFill>
                  <a:srgbClr val="595959"/>
                </a:solidFill>
                <a:latin typeface="Calibri" panose="020F0502020204030204" pitchFamily="34" charset="0"/>
              </a:rPr>
              <a:t>Interactive tool for educators to share activities on the course homepage </a:t>
            </a:r>
          </a:p>
          <a:p>
            <a:pPr lvl="0" fontAlgn="base"/>
            <a:r>
              <a:rPr lang="en-US" sz="1200" dirty="0">
                <a:solidFill>
                  <a:srgbClr val="595959"/>
                </a:solidFill>
                <a:latin typeface="Calibri" panose="020F0502020204030204" pitchFamily="34" charset="0"/>
              </a:rPr>
              <a:t>Social media inspired communication tool </a:t>
            </a:r>
          </a:p>
          <a:p>
            <a:pPr algn="l"/>
            <a:endParaRPr lang="en-US" sz="1200" dirty="0">
              <a:solidFill>
                <a:srgbClr val="595959"/>
              </a:solidFill>
            </a:endParaRPr>
          </a:p>
        </p:txBody>
      </p:sp>
      <p:sp>
        <p:nvSpPr>
          <p:cNvPr id="52" name="Text Placeholder 15">
            <a:extLst>
              <a:ext uri="{FF2B5EF4-FFF2-40B4-BE49-F238E27FC236}">
                <a16:creationId xmlns:a16="http://schemas.microsoft.com/office/drawing/2014/main" id="{D67B99DD-2AE4-4458-AFBB-501838D4FF36}"/>
              </a:ext>
            </a:extLst>
          </p:cNvPr>
          <p:cNvSpPr>
            <a:spLocks noGrp="1"/>
          </p:cNvSpPr>
          <p:nvPr>
            <p:ph type="body" sz="quarter" idx="23"/>
          </p:nvPr>
        </p:nvSpPr>
        <p:spPr>
          <a:xfrm>
            <a:off x="6793326" y="3311810"/>
            <a:ext cx="1899437" cy="521677"/>
          </a:xfrm>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lvl="0" algn="ctr"/>
            <a:r>
              <a:rPr lang="en-US" sz="1600" b="1">
                <a:solidFill>
                  <a:srgbClr val="595959"/>
                </a:solidFill>
              </a:rPr>
              <a:t>Purpose:</a:t>
            </a:r>
          </a:p>
        </p:txBody>
      </p:sp>
      <p:sp>
        <p:nvSpPr>
          <p:cNvPr id="53" name="Text Placeholder 16">
            <a:extLst>
              <a:ext uri="{FF2B5EF4-FFF2-40B4-BE49-F238E27FC236}">
                <a16:creationId xmlns:a16="http://schemas.microsoft.com/office/drawing/2014/main" id="{728BE49B-8EA4-45D4-87AE-C7F9EF8007DC}"/>
              </a:ext>
            </a:extLst>
          </p:cNvPr>
          <p:cNvSpPr>
            <a:spLocks noGrp="1"/>
          </p:cNvSpPr>
          <p:nvPr>
            <p:ph type="body" sz="quarter" idx="24"/>
          </p:nvPr>
        </p:nvSpPr>
        <p:spPr>
          <a:xfrm>
            <a:off x="7075863" y="3785798"/>
            <a:ext cx="1837617" cy="521677"/>
          </a:xfrm>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lvl="0"/>
            <a:r>
              <a:rPr lang="en-US" sz="1200" dirty="0">
                <a:solidFill>
                  <a:srgbClr val="595959"/>
                </a:solidFill>
                <a:latin typeface="Calibri" panose="020F0502020204030204" pitchFamily="34" charset="0"/>
              </a:rPr>
              <a:t>Multi-media capable tool to allow teachers to create rich announcements for students that post to the course homepage </a:t>
            </a:r>
            <a:endParaRPr lang="en-US" sz="1200" dirty="0">
              <a:solidFill>
                <a:srgbClr val="595959"/>
              </a:solidFill>
            </a:endParaRPr>
          </a:p>
          <a:p>
            <a:endParaRPr lang="en-US" sz="1200" dirty="0">
              <a:solidFill>
                <a:srgbClr val="595959"/>
              </a:solidFill>
            </a:endParaRPr>
          </a:p>
        </p:txBody>
      </p:sp>
      <p:sp>
        <p:nvSpPr>
          <p:cNvPr id="3" name="Text Placeholder 2">
            <a:extLst>
              <a:ext uri="{FF2B5EF4-FFF2-40B4-BE49-F238E27FC236}">
                <a16:creationId xmlns:a16="http://schemas.microsoft.com/office/drawing/2014/main" id="{865A231A-B1A7-4B49-85E5-55736173BF60}"/>
              </a:ext>
            </a:extLst>
          </p:cNvPr>
          <p:cNvSpPr>
            <a:spLocks noGrp="1"/>
          </p:cNvSpPr>
          <p:nvPr>
            <p:ph type="body" sz="quarter" idx="18"/>
          </p:nvPr>
        </p:nvSpPr>
        <p:spPr>
          <a:xfrm>
            <a:off x="2273167" y="3833487"/>
            <a:ext cx="1499574" cy="391258"/>
          </a:xfrm>
        </p:spPr>
        <p:txBody>
          <a:bodyPr/>
          <a:lstStyle/>
          <a:p>
            <a:pPr lvl="0" algn="l" fontAlgn="base"/>
            <a:r>
              <a:rPr lang="en-US" sz="1200" dirty="0">
                <a:solidFill>
                  <a:srgbClr val="595959"/>
                </a:solidFill>
                <a:latin typeface="Calibri" panose="020F0502020204030204" pitchFamily="34" charset="0"/>
              </a:rPr>
              <a:t>The Navbar is an easy way for you and your students to easily access a wide variety of tools </a:t>
            </a:r>
          </a:p>
          <a:p>
            <a:endParaRPr lang="en-US" dirty="0"/>
          </a:p>
        </p:txBody>
      </p:sp>
      <p:sp>
        <p:nvSpPr>
          <p:cNvPr id="26" name="Text Placeholder 2">
            <a:extLst>
              <a:ext uri="{FF2B5EF4-FFF2-40B4-BE49-F238E27FC236}">
                <a16:creationId xmlns:a16="http://schemas.microsoft.com/office/drawing/2014/main" id="{E36D1FE7-D3FD-4FAC-9426-35D212596D39}"/>
              </a:ext>
            </a:extLst>
          </p:cNvPr>
          <p:cNvSpPr txBox="1">
            <a:spLocks/>
          </p:cNvSpPr>
          <p:nvPr/>
        </p:nvSpPr>
        <p:spPr>
          <a:xfrm>
            <a:off x="3488479" y="898958"/>
            <a:ext cx="2110401" cy="521677"/>
          </a:xfrm>
          <a:prstGeom prst="rect">
            <a:avLst/>
          </a:prstGeom>
        </p:spPr>
        <p:txBody>
          <a:bodyPr anchor="b"/>
          <a:lstStyle>
            <a:defPPr>
              <a:defRPr lang="en-US"/>
            </a:defPPr>
            <a:lvl1pPr marL="0" indent="0" algn="l" defTabSz="685800" rtl="0" eaLnBrk="1" latinLnBrk="0" hangingPunct="1">
              <a:lnSpc>
                <a:spcPct val="90000"/>
              </a:lnSpc>
              <a:spcBef>
                <a:spcPts val="750"/>
              </a:spcBef>
              <a:buFont typeface="Arial" panose="020B0604020202020204" pitchFamily="34" charset="0"/>
              <a:buNone/>
              <a:defRPr sz="1350" kern="1200">
                <a:solidFill>
                  <a:schemeClr val="tx1"/>
                </a:solidFill>
                <a:latin typeface="+mn-lt"/>
                <a:ea typeface="+mn-ea"/>
                <a:cs typeface="+mn-cs"/>
              </a:defRPr>
            </a:lvl1pPr>
            <a:lvl2pPr marL="34290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2pPr>
            <a:lvl3pPr marL="68580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3pPr>
            <a:lvl4pPr marL="102870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37160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71450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05740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40030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74320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buClrTx/>
            </a:pPr>
            <a:r>
              <a:rPr lang="en-US" b="1" u="sng" dirty="0">
                <a:solidFill>
                  <a:srgbClr val="595959"/>
                </a:solidFill>
              </a:rPr>
              <a:t>Course Banner</a:t>
            </a:r>
          </a:p>
        </p:txBody>
      </p:sp>
      <p:pic>
        <p:nvPicPr>
          <p:cNvPr id="15" name="Picture 14" descr="A close up of a sign&#10;&#10;Description automatically generated">
            <a:extLst>
              <a:ext uri="{FF2B5EF4-FFF2-40B4-BE49-F238E27FC236}">
                <a16:creationId xmlns:a16="http://schemas.microsoft.com/office/drawing/2014/main" id="{567C66D4-AAB2-4947-9A7A-8550CE6095EC}"/>
              </a:ext>
            </a:extLst>
          </p:cNvPr>
          <p:cNvPicPr>
            <a:picLocks noChangeAspect="1"/>
          </p:cNvPicPr>
          <p:nvPr/>
        </p:nvPicPr>
        <p:blipFill>
          <a:blip r:embed="rId5"/>
          <a:stretch>
            <a:fillRect/>
          </a:stretch>
        </p:blipFill>
        <p:spPr>
          <a:xfrm>
            <a:off x="715739" y="1603334"/>
            <a:ext cx="1219263" cy="1219263"/>
          </a:xfrm>
          <a:prstGeom prst="rect">
            <a:avLst/>
          </a:prstGeom>
        </p:spPr>
      </p:pic>
      <p:pic>
        <p:nvPicPr>
          <p:cNvPr id="21" name="Picture 20" descr="A picture containing device, plate&#10;&#10;Description automatically generated">
            <a:extLst>
              <a:ext uri="{FF2B5EF4-FFF2-40B4-BE49-F238E27FC236}">
                <a16:creationId xmlns:a16="http://schemas.microsoft.com/office/drawing/2014/main" id="{48844C7B-4D6D-469C-84B5-5391445B90AE}"/>
              </a:ext>
            </a:extLst>
          </p:cNvPr>
          <p:cNvPicPr>
            <a:picLocks noChangeAspect="1"/>
          </p:cNvPicPr>
          <p:nvPr/>
        </p:nvPicPr>
        <p:blipFill>
          <a:blip r:embed="rId6"/>
          <a:stretch>
            <a:fillRect/>
          </a:stretch>
        </p:blipFill>
        <p:spPr>
          <a:xfrm>
            <a:off x="5556459" y="1623456"/>
            <a:ext cx="1219263" cy="1219263"/>
          </a:xfrm>
          <a:prstGeom prst="rect">
            <a:avLst/>
          </a:prstGeom>
        </p:spPr>
      </p:pic>
      <p:pic>
        <p:nvPicPr>
          <p:cNvPr id="28" name="Picture 27" descr="A picture containing clock&#10;&#10;Description automatically generated">
            <a:extLst>
              <a:ext uri="{FF2B5EF4-FFF2-40B4-BE49-F238E27FC236}">
                <a16:creationId xmlns:a16="http://schemas.microsoft.com/office/drawing/2014/main" id="{6910669C-FD72-42B7-8119-965E67EE4830}"/>
              </a:ext>
            </a:extLst>
          </p:cNvPr>
          <p:cNvPicPr>
            <a:picLocks noChangeAspect="1"/>
          </p:cNvPicPr>
          <p:nvPr/>
        </p:nvPicPr>
        <p:blipFill>
          <a:blip r:embed="rId7"/>
          <a:stretch>
            <a:fillRect/>
          </a:stretch>
        </p:blipFill>
        <p:spPr>
          <a:xfrm>
            <a:off x="7208997" y="1603334"/>
            <a:ext cx="1219263" cy="1219263"/>
          </a:xfrm>
          <a:prstGeom prst="rect">
            <a:avLst/>
          </a:prstGeom>
        </p:spPr>
      </p:pic>
      <p:pic>
        <p:nvPicPr>
          <p:cNvPr id="64" name="Picture 63" descr="A close up of a sign&#10;&#10;Description automatically generated">
            <a:extLst>
              <a:ext uri="{FF2B5EF4-FFF2-40B4-BE49-F238E27FC236}">
                <a16:creationId xmlns:a16="http://schemas.microsoft.com/office/drawing/2014/main" id="{EF80B6B2-3078-41BB-9C53-7BBCC3DC6245}"/>
              </a:ext>
            </a:extLst>
          </p:cNvPr>
          <p:cNvPicPr>
            <a:picLocks noChangeAspect="1"/>
          </p:cNvPicPr>
          <p:nvPr/>
        </p:nvPicPr>
        <p:blipFill>
          <a:blip r:embed="rId8"/>
          <a:stretch>
            <a:fillRect/>
          </a:stretch>
        </p:blipFill>
        <p:spPr>
          <a:xfrm>
            <a:off x="2365838" y="1611386"/>
            <a:ext cx="1219263" cy="1219263"/>
          </a:xfrm>
          <a:prstGeom prst="rect">
            <a:avLst/>
          </a:prstGeom>
        </p:spPr>
      </p:pic>
      <p:pic>
        <p:nvPicPr>
          <p:cNvPr id="82" name="Picture 81" descr="A picture containing room, clock&#10;&#10;Description automatically generated">
            <a:extLst>
              <a:ext uri="{FF2B5EF4-FFF2-40B4-BE49-F238E27FC236}">
                <a16:creationId xmlns:a16="http://schemas.microsoft.com/office/drawing/2014/main" id="{B6B3E893-52D0-4781-AE03-A5608F5DC922}"/>
              </a:ext>
            </a:extLst>
          </p:cNvPr>
          <p:cNvPicPr>
            <a:picLocks noChangeAspect="1"/>
          </p:cNvPicPr>
          <p:nvPr/>
        </p:nvPicPr>
        <p:blipFill>
          <a:blip r:embed="rId9"/>
          <a:stretch>
            <a:fillRect/>
          </a:stretch>
        </p:blipFill>
        <p:spPr>
          <a:xfrm>
            <a:off x="3962368" y="1603333"/>
            <a:ext cx="1219263" cy="1219263"/>
          </a:xfrm>
          <a:prstGeom prst="rect">
            <a:avLst/>
          </a:prstGeom>
        </p:spPr>
      </p:pic>
    </p:spTree>
    <p:extLst>
      <p:ext uri="{BB962C8B-B14F-4D97-AF65-F5344CB8AC3E}">
        <p14:creationId xmlns:p14="http://schemas.microsoft.com/office/powerpoint/2010/main" val="12229336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7BD6F0-79CB-4D6F-98B9-97BFCDA36D4C}"/>
              </a:ext>
            </a:extLst>
          </p:cNvPr>
          <p:cNvSpPr>
            <a:spLocks noGrp="1"/>
          </p:cNvSpPr>
          <p:nvPr>
            <p:ph type="title"/>
          </p:nvPr>
        </p:nvSpPr>
        <p:spPr>
          <a:xfrm>
            <a:off x="417384" y="1293000"/>
            <a:ext cx="2868389" cy="509583"/>
          </a:xfrm>
        </p:spPr>
        <p:txBody>
          <a:bodyPr/>
          <a:lstStyle/>
          <a:p>
            <a:r>
              <a:rPr lang="en-US" b="1" dirty="0"/>
              <a:t>Getting Started</a:t>
            </a:r>
            <a:br>
              <a:rPr lang="en-US" b="1" dirty="0"/>
            </a:br>
            <a:r>
              <a:rPr lang="en-US" dirty="0"/>
              <a:t>Demo</a:t>
            </a:r>
          </a:p>
        </p:txBody>
      </p:sp>
      <p:sp>
        <p:nvSpPr>
          <p:cNvPr id="3" name="Text Placeholder 2">
            <a:extLst>
              <a:ext uri="{FF2B5EF4-FFF2-40B4-BE49-F238E27FC236}">
                <a16:creationId xmlns:a16="http://schemas.microsoft.com/office/drawing/2014/main" id="{307007F6-AD6E-490C-A159-7C28A428EDDD}"/>
              </a:ext>
            </a:extLst>
          </p:cNvPr>
          <p:cNvSpPr>
            <a:spLocks noGrp="1"/>
          </p:cNvSpPr>
          <p:nvPr>
            <p:ph type="body" sz="quarter" idx="10"/>
          </p:nvPr>
        </p:nvSpPr>
        <p:spPr>
          <a:xfrm>
            <a:off x="417384" y="2201724"/>
            <a:ext cx="4575575" cy="2557059"/>
          </a:xfrm>
        </p:spPr>
        <p:txBody>
          <a:bodyPr/>
          <a:lstStyle/>
          <a:p>
            <a:r>
              <a:rPr lang="en-US" sz="1800" b="1" dirty="0"/>
              <a:t>Learning Objectives:</a:t>
            </a:r>
          </a:p>
          <a:p>
            <a:pPr fontAlgn="base"/>
            <a:r>
              <a:rPr lang="en-US" sz="1500" dirty="0"/>
              <a:t>You will be able to:  </a:t>
            </a:r>
          </a:p>
          <a:p>
            <a:pPr marL="257175" indent="-257175" fontAlgn="base">
              <a:buFont typeface="Wingdings" panose="05000000000000000000" pitchFamily="2" charset="2"/>
              <a:buChar char="q"/>
            </a:pPr>
            <a:r>
              <a:rPr lang="en-US" sz="1500" dirty="0"/>
              <a:t>Find your courses</a:t>
            </a:r>
          </a:p>
          <a:p>
            <a:pPr marL="257175" indent="-257175" fontAlgn="base">
              <a:buFont typeface="Wingdings" panose="05000000000000000000" pitchFamily="2" charset="2"/>
              <a:buChar char="q"/>
            </a:pPr>
            <a:r>
              <a:rPr lang="en-US" sz="1500" dirty="0"/>
              <a:t>Activate courses</a:t>
            </a:r>
          </a:p>
          <a:p>
            <a:pPr marL="257175" indent="-257175" fontAlgn="base">
              <a:buFont typeface="Wingdings" panose="05000000000000000000" pitchFamily="2" charset="2"/>
              <a:buChar char="q"/>
            </a:pPr>
            <a:r>
              <a:rPr lang="en-US" sz="1500" dirty="0"/>
              <a:t>Navigate District and Course Homepage</a:t>
            </a:r>
          </a:p>
          <a:p>
            <a:pPr marL="257175" indent="-257175" fontAlgn="base">
              <a:buFont typeface="Wingdings" panose="05000000000000000000" pitchFamily="2" charset="2"/>
              <a:buChar char="q"/>
            </a:pPr>
            <a:r>
              <a:rPr lang="en-US" sz="1500" dirty="0"/>
              <a:t>Customize Course Banner</a:t>
            </a:r>
          </a:p>
          <a:p>
            <a:pPr marL="257175" indent="-257175" fontAlgn="base">
              <a:buFont typeface="Wingdings" panose="05000000000000000000" pitchFamily="2" charset="2"/>
              <a:buChar char="q"/>
            </a:pPr>
            <a:r>
              <a:rPr lang="en-US" sz="1500" dirty="0"/>
              <a:t>Use Activity Feed</a:t>
            </a:r>
          </a:p>
          <a:p>
            <a:pPr marL="257175" indent="-257175" fontAlgn="base">
              <a:buFont typeface="Wingdings" panose="05000000000000000000" pitchFamily="2" charset="2"/>
              <a:buChar char="q"/>
            </a:pPr>
            <a:r>
              <a:rPr lang="en-US" sz="1500" dirty="0"/>
              <a:t>Use Announcements</a:t>
            </a:r>
          </a:p>
          <a:p>
            <a:pPr fontAlgn="base"/>
            <a:r>
              <a:rPr lang="en-US" sz="1350" dirty="0"/>
              <a:t>   </a:t>
            </a:r>
          </a:p>
        </p:txBody>
      </p:sp>
    </p:spTree>
    <p:extLst>
      <p:ext uri="{BB962C8B-B14F-4D97-AF65-F5344CB8AC3E}">
        <p14:creationId xmlns:p14="http://schemas.microsoft.com/office/powerpoint/2010/main" val="27742305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48"/>
          <p:cNvSpPr txBox="1">
            <a:spLocks noGrp="1"/>
          </p:cNvSpPr>
          <p:nvPr>
            <p:ph type="title"/>
          </p:nvPr>
        </p:nvSpPr>
        <p:spPr>
          <a:xfrm>
            <a:off x="221450" y="381067"/>
            <a:ext cx="5588775" cy="993825"/>
          </a:xfrm>
          <a:prstGeom prst="rect">
            <a:avLst/>
          </a:prstGeom>
        </p:spPr>
        <p:txBody>
          <a:bodyPr spcFirstLastPara="1" wrap="square" lIns="68569" tIns="34275" rIns="68569" bIns="34275" anchor="t" anchorCtr="0">
            <a:noAutofit/>
          </a:bodyPr>
          <a:lstStyle/>
          <a:p>
            <a:r>
              <a:rPr lang="en-CA"/>
              <a:t>Find your course	</a:t>
            </a:r>
            <a:endParaRPr/>
          </a:p>
        </p:txBody>
      </p:sp>
      <p:sp>
        <p:nvSpPr>
          <p:cNvPr id="266" name="Google Shape;266;p48"/>
          <p:cNvSpPr/>
          <p:nvPr/>
        </p:nvSpPr>
        <p:spPr>
          <a:xfrm>
            <a:off x="620025" y="1932788"/>
            <a:ext cx="3090825" cy="2736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68569" tIns="68569" rIns="68569" bIns="68569" anchor="ctr" anchorCtr="0">
            <a:noAutofit/>
          </a:bodyPr>
          <a:lstStyle/>
          <a:p>
            <a:pPr defTabSz="685800">
              <a:defRPr/>
            </a:pPr>
            <a:endParaRPr sz="1050">
              <a:ea typeface="+mn-ea"/>
            </a:endParaRPr>
          </a:p>
        </p:txBody>
      </p:sp>
      <p:pic>
        <p:nvPicPr>
          <p:cNvPr id="4" name="Picture 3">
            <a:extLst>
              <a:ext uri="{FF2B5EF4-FFF2-40B4-BE49-F238E27FC236}">
                <a16:creationId xmlns:a16="http://schemas.microsoft.com/office/drawing/2014/main" id="{356DE5E9-838F-4CFC-A56F-FA5CB5F5589E}"/>
              </a:ext>
            </a:extLst>
          </p:cNvPr>
          <p:cNvPicPr>
            <a:picLocks noChangeAspect="1"/>
          </p:cNvPicPr>
          <p:nvPr/>
        </p:nvPicPr>
        <p:blipFill>
          <a:blip r:embed="rId3"/>
          <a:stretch>
            <a:fillRect/>
          </a:stretch>
        </p:blipFill>
        <p:spPr>
          <a:xfrm>
            <a:off x="158591" y="1306752"/>
            <a:ext cx="8826818" cy="2410422"/>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49"/>
          <p:cNvSpPr txBox="1">
            <a:spLocks noGrp="1"/>
          </p:cNvSpPr>
          <p:nvPr>
            <p:ph type="title"/>
          </p:nvPr>
        </p:nvSpPr>
        <p:spPr>
          <a:xfrm>
            <a:off x="275300" y="236111"/>
            <a:ext cx="5588775" cy="993825"/>
          </a:xfrm>
          <a:prstGeom prst="rect">
            <a:avLst/>
          </a:prstGeom>
        </p:spPr>
        <p:txBody>
          <a:bodyPr spcFirstLastPara="1" wrap="square" lIns="68569" tIns="34275" rIns="68569" bIns="34275" anchor="t" anchorCtr="0">
            <a:noAutofit/>
          </a:bodyPr>
          <a:lstStyle/>
          <a:p>
            <a:r>
              <a:rPr lang="en-CA"/>
              <a:t>Activating your course</a:t>
            </a:r>
            <a:endParaRPr/>
          </a:p>
        </p:txBody>
      </p:sp>
      <p:sp>
        <p:nvSpPr>
          <p:cNvPr id="274" name="Google Shape;274;p49"/>
          <p:cNvSpPr txBox="1">
            <a:spLocks noGrp="1"/>
          </p:cNvSpPr>
          <p:nvPr>
            <p:ph type="body" idx="1"/>
          </p:nvPr>
        </p:nvSpPr>
        <p:spPr>
          <a:xfrm>
            <a:off x="308888" y="1527188"/>
            <a:ext cx="2773350" cy="2089125"/>
          </a:xfrm>
          <a:prstGeom prst="rect">
            <a:avLst/>
          </a:prstGeom>
        </p:spPr>
        <p:txBody>
          <a:bodyPr spcFirstLastPara="1" wrap="square" lIns="68569" tIns="34275" rIns="68569" bIns="34275" anchor="t" anchorCtr="0">
            <a:noAutofit/>
          </a:bodyPr>
          <a:lstStyle/>
          <a:p>
            <a:pPr marL="0" indent="0">
              <a:spcBef>
                <a:spcPts val="316"/>
              </a:spcBef>
            </a:pPr>
            <a:r>
              <a:rPr lang="en-CA" dirty="0"/>
              <a:t>If the course is not active, students will not see any of the content entered/ created. Once active, students can access course content.</a:t>
            </a:r>
            <a:endParaRPr dirty="0"/>
          </a:p>
          <a:p>
            <a:pPr marL="0" indent="0">
              <a:spcBef>
                <a:spcPts val="316"/>
              </a:spcBef>
            </a:pPr>
            <a:endParaRPr dirty="0"/>
          </a:p>
          <a:p>
            <a:pPr marL="0" indent="0">
              <a:spcBef>
                <a:spcPts val="316"/>
              </a:spcBef>
            </a:pPr>
            <a:endParaRPr dirty="0"/>
          </a:p>
        </p:txBody>
      </p:sp>
      <p:pic>
        <p:nvPicPr>
          <p:cNvPr id="275" name="Google Shape;275;p49"/>
          <p:cNvPicPr preferRelativeResize="0"/>
          <p:nvPr/>
        </p:nvPicPr>
        <p:blipFill>
          <a:blip r:embed="rId3">
            <a:alphaModFix/>
          </a:blip>
          <a:stretch>
            <a:fillRect/>
          </a:stretch>
        </p:blipFill>
        <p:spPr>
          <a:xfrm>
            <a:off x="3290381" y="1062844"/>
            <a:ext cx="5264381" cy="3380944"/>
          </a:xfrm>
          <a:prstGeom prst="rect">
            <a:avLst/>
          </a:prstGeom>
          <a:noFill/>
          <a:ln>
            <a:noFill/>
          </a:ln>
        </p:spPr>
      </p:pic>
      <p:pic>
        <p:nvPicPr>
          <p:cNvPr id="3" name="Picture 2">
            <a:extLst>
              <a:ext uri="{FF2B5EF4-FFF2-40B4-BE49-F238E27FC236}">
                <a16:creationId xmlns:a16="http://schemas.microsoft.com/office/drawing/2014/main" id="{EC20D1EF-AEE5-46FA-BEDC-F0EA001EF074}"/>
              </a:ext>
            </a:extLst>
          </p:cNvPr>
          <p:cNvPicPr>
            <a:picLocks noChangeAspect="1"/>
          </p:cNvPicPr>
          <p:nvPr/>
        </p:nvPicPr>
        <p:blipFill>
          <a:blip r:embed="rId4"/>
          <a:stretch>
            <a:fillRect/>
          </a:stretch>
        </p:blipFill>
        <p:spPr>
          <a:xfrm>
            <a:off x="5278268" y="950099"/>
            <a:ext cx="856925" cy="856925"/>
          </a:xfrm>
          <a:prstGeom prst="rect">
            <a:avLst/>
          </a:prstGeom>
          <a:ln>
            <a:noFill/>
          </a:ln>
          <a:effectLst>
            <a:outerShdw blurRad="292100" dist="139700" dir="2700000" algn="tl" rotWithShape="0">
              <a:srgbClr val="333333">
                <a:alpha val="65000"/>
              </a:srgbClr>
            </a:outerShdw>
          </a:effectLst>
        </p:spPr>
      </p:pic>
      <p:sp>
        <p:nvSpPr>
          <p:cNvPr id="2" name="Oval 1">
            <a:extLst>
              <a:ext uri="{FF2B5EF4-FFF2-40B4-BE49-F238E27FC236}">
                <a16:creationId xmlns:a16="http://schemas.microsoft.com/office/drawing/2014/main" id="{83AB1612-DDD4-4400-8E3C-209CB38FA5CE}"/>
              </a:ext>
            </a:extLst>
          </p:cNvPr>
          <p:cNvSpPr/>
          <p:nvPr/>
        </p:nvSpPr>
        <p:spPr>
          <a:xfrm>
            <a:off x="4572000" y="2874196"/>
            <a:ext cx="1122452" cy="238874"/>
          </a:xfrm>
          <a:prstGeom prst="ellipse">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350" kern="1200">
              <a:solidFill>
                <a:srgbClr val="565A5C"/>
              </a:solidFill>
              <a:latin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49"/>
          <p:cNvSpPr txBox="1">
            <a:spLocks noGrp="1"/>
          </p:cNvSpPr>
          <p:nvPr>
            <p:ph type="title"/>
          </p:nvPr>
        </p:nvSpPr>
        <p:spPr>
          <a:xfrm>
            <a:off x="275300" y="236111"/>
            <a:ext cx="7039900" cy="993825"/>
          </a:xfrm>
          <a:prstGeom prst="rect">
            <a:avLst/>
          </a:prstGeom>
        </p:spPr>
        <p:txBody>
          <a:bodyPr spcFirstLastPara="1" wrap="square" lIns="68569" tIns="34275" rIns="68569" bIns="34275" anchor="t" anchorCtr="0">
            <a:noAutofit/>
          </a:bodyPr>
          <a:lstStyle/>
          <a:p>
            <a:r>
              <a:rPr lang="en-CA" dirty="0"/>
              <a:t>Customize your Course Banner (1/3)</a:t>
            </a:r>
            <a:endParaRPr dirty="0"/>
          </a:p>
        </p:txBody>
      </p:sp>
      <p:pic>
        <p:nvPicPr>
          <p:cNvPr id="4" name="Picture 3">
            <a:extLst>
              <a:ext uri="{FF2B5EF4-FFF2-40B4-BE49-F238E27FC236}">
                <a16:creationId xmlns:a16="http://schemas.microsoft.com/office/drawing/2014/main" id="{0F0E4EE9-127F-4CE7-92D7-178C1417200E}"/>
              </a:ext>
            </a:extLst>
          </p:cNvPr>
          <p:cNvPicPr>
            <a:picLocks noChangeAspect="1"/>
          </p:cNvPicPr>
          <p:nvPr/>
        </p:nvPicPr>
        <p:blipFill rotWithShape="1">
          <a:blip r:embed="rId3"/>
          <a:srcRect l="58749" t="15439" r="6700" b="72398"/>
          <a:stretch/>
        </p:blipFill>
        <p:spPr>
          <a:xfrm>
            <a:off x="263268" y="1229936"/>
            <a:ext cx="7787478" cy="1737978"/>
          </a:xfrm>
          <a:prstGeom prst="rect">
            <a:avLst/>
          </a:prstGeom>
        </p:spPr>
      </p:pic>
      <p:sp>
        <p:nvSpPr>
          <p:cNvPr id="7" name="Oval 6">
            <a:extLst>
              <a:ext uri="{FF2B5EF4-FFF2-40B4-BE49-F238E27FC236}">
                <a16:creationId xmlns:a16="http://schemas.microsoft.com/office/drawing/2014/main" id="{EB26555D-4CC7-4B40-BAD9-4FFC17C9F8ED}"/>
              </a:ext>
            </a:extLst>
          </p:cNvPr>
          <p:cNvSpPr/>
          <p:nvPr/>
        </p:nvSpPr>
        <p:spPr>
          <a:xfrm>
            <a:off x="7237805" y="1229936"/>
            <a:ext cx="433136" cy="400391"/>
          </a:xfrm>
          <a:prstGeom prst="ellipse">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685800">
              <a:buClrTx/>
            </a:pPr>
            <a:r>
              <a:rPr lang="en-US" sz="1350" b="1" kern="1200" dirty="0">
                <a:solidFill>
                  <a:srgbClr val="FFFFFF"/>
                </a:solidFill>
                <a:latin typeface="Calibri"/>
              </a:rPr>
              <a:t>1</a:t>
            </a:r>
          </a:p>
        </p:txBody>
      </p:sp>
      <p:sp>
        <p:nvSpPr>
          <p:cNvPr id="11" name="Oval 10">
            <a:extLst>
              <a:ext uri="{FF2B5EF4-FFF2-40B4-BE49-F238E27FC236}">
                <a16:creationId xmlns:a16="http://schemas.microsoft.com/office/drawing/2014/main" id="{D58A8513-42F1-479E-8B42-193F163AF1EE}"/>
              </a:ext>
            </a:extLst>
          </p:cNvPr>
          <p:cNvSpPr/>
          <p:nvPr/>
        </p:nvSpPr>
        <p:spPr>
          <a:xfrm>
            <a:off x="7834178" y="2098925"/>
            <a:ext cx="433136" cy="400391"/>
          </a:xfrm>
          <a:prstGeom prst="ellipse">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685800">
              <a:buClrTx/>
            </a:pPr>
            <a:r>
              <a:rPr lang="en-US" sz="1350" b="1" kern="1200" dirty="0">
                <a:solidFill>
                  <a:srgbClr val="FFFFFF"/>
                </a:solidFill>
                <a:latin typeface="Calibri"/>
              </a:rPr>
              <a:t>2</a:t>
            </a:r>
          </a:p>
        </p:txBody>
      </p:sp>
      <p:sp>
        <p:nvSpPr>
          <p:cNvPr id="12" name="Google Shape;274;p49">
            <a:extLst>
              <a:ext uri="{FF2B5EF4-FFF2-40B4-BE49-F238E27FC236}">
                <a16:creationId xmlns:a16="http://schemas.microsoft.com/office/drawing/2014/main" id="{75E2163C-C3EA-4ED4-8D20-999FE6C53496}"/>
              </a:ext>
            </a:extLst>
          </p:cNvPr>
          <p:cNvSpPr txBox="1">
            <a:spLocks noGrp="1"/>
          </p:cNvSpPr>
          <p:nvPr>
            <p:ph type="body" idx="1"/>
          </p:nvPr>
        </p:nvSpPr>
        <p:spPr>
          <a:xfrm>
            <a:off x="508912" y="3476625"/>
            <a:ext cx="7958813" cy="1225945"/>
          </a:xfrm>
          <a:prstGeom prst="rect">
            <a:avLst/>
          </a:prstGeom>
        </p:spPr>
        <p:txBody>
          <a:bodyPr spcFirstLastPara="1" wrap="square" lIns="68569" tIns="34275" rIns="68569" bIns="34275" anchor="t" anchorCtr="0">
            <a:noAutofit/>
          </a:bodyPr>
          <a:lstStyle/>
          <a:p>
            <a:pPr marL="385763" indent="-385763">
              <a:spcBef>
                <a:spcPts val="316"/>
              </a:spcBef>
              <a:buFont typeface="+mj-lt"/>
              <a:buAutoNum type="arabicPeriod"/>
            </a:pPr>
            <a:r>
              <a:rPr lang="en-US" sz="1650" dirty="0"/>
              <a:t>Click the ellipsis on the top right of the Course Banner to select your options menu</a:t>
            </a:r>
          </a:p>
          <a:p>
            <a:pPr marL="385763" indent="-385763">
              <a:spcBef>
                <a:spcPts val="316"/>
              </a:spcBef>
              <a:buFont typeface="+mj-lt"/>
              <a:buAutoNum type="arabicPeriod"/>
            </a:pPr>
            <a:r>
              <a:rPr lang="en-US" sz="1650" dirty="0"/>
              <a:t>Choose either “Change Image” or “Customize Banner Text”</a:t>
            </a:r>
            <a:endParaRPr sz="1650" dirty="0"/>
          </a:p>
          <a:p>
            <a:pPr marL="0" indent="0">
              <a:spcBef>
                <a:spcPts val="316"/>
              </a:spcBef>
            </a:pPr>
            <a:endParaRPr sz="1350" dirty="0"/>
          </a:p>
          <a:p>
            <a:pPr marL="0" indent="0">
              <a:spcBef>
                <a:spcPts val="316"/>
              </a:spcBef>
            </a:pPr>
            <a:endParaRPr sz="1350" dirty="0"/>
          </a:p>
        </p:txBody>
      </p:sp>
    </p:spTree>
    <p:extLst>
      <p:ext uri="{BB962C8B-B14F-4D97-AF65-F5344CB8AC3E}">
        <p14:creationId xmlns:p14="http://schemas.microsoft.com/office/powerpoint/2010/main" val="11132766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49"/>
          <p:cNvSpPr txBox="1">
            <a:spLocks noGrp="1"/>
          </p:cNvSpPr>
          <p:nvPr>
            <p:ph type="title"/>
          </p:nvPr>
        </p:nvSpPr>
        <p:spPr>
          <a:xfrm>
            <a:off x="127527" y="90902"/>
            <a:ext cx="8027428" cy="993825"/>
          </a:xfrm>
          <a:prstGeom prst="rect">
            <a:avLst/>
          </a:prstGeom>
        </p:spPr>
        <p:txBody>
          <a:bodyPr spcFirstLastPara="1" wrap="square" lIns="68569" tIns="34275" rIns="68569" bIns="34275" anchor="t" anchorCtr="0">
            <a:noAutofit/>
          </a:bodyPr>
          <a:lstStyle/>
          <a:p>
            <a:r>
              <a:rPr lang="en-CA" dirty="0"/>
              <a:t>Customize your Course Banner Image (2/3)</a:t>
            </a:r>
            <a:endParaRPr dirty="0"/>
          </a:p>
        </p:txBody>
      </p:sp>
      <p:sp>
        <p:nvSpPr>
          <p:cNvPr id="12" name="Google Shape;274;p49">
            <a:extLst>
              <a:ext uri="{FF2B5EF4-FFF2-40B4-BE49-F238E27FC236}">
                <a16:creationId xmlns:a16="http://schemas.microsoft.com/office/drawing/2014/main" id="{75E2163C-C3EA-4ED4-8D20-999FE6C53496}"/>
              </a:ext>
            </a:extLst>
          </p:cNvPr>
          <p:cNvSpPr txBox="1">
            <a:spLocks noGrp="1"/>
          </p:cNvSpPr>
          <p:nvPr>
            <p:ph type="body" idx="1"/>
          </p:nvPr>
        </p:nvSpPr>
        <p:spPr>
          <a:xfrm>
            <a:off x="432326" y="4115404"/>
            <a:ext cx="7958813" cy="937196"/>
          </a:xfrm>
          <a:prstGeom prst="rect">
            <a:avLst/>
          </a:prstGeom>
        </p:spPr>
        <p:txBody>
          <a:bodyPr spcFirstLastPara="1" wrap="square" lIns="68569" tIns="34275" rIns="68569" bIns="34275" anchor="t" anchorCtr="0">
            <a:noAutofit/>
          </a:bodyPr>
          <a:lstStyle/>
          <a:p>
            <a:pPr marL="257175" indent="-257175">
              <a:spcBef>
                <a:spcPts val="316"/>
              </a:spcBef>
              <a:buSzPct val="100000"/>
              <a:buFont typeface="+mj-lt"/>
              <a:buAutoNum type="arabicPeriod"/>
            </a:pPr>
            <a:r>
              <a:rPr lang="en-US" sz="1350" dirty="0"/>
              <a:t>To use an image from our photo library, type in a search term. When you’ve found an image you want to use, place your cursor on the image and click “Use this image”</a:t>
            </a:r>
          </a:p>
          <a:p>
            <a:pPr marL="257175" indent="-257175">
              <a:spcBef>
                <a:spcPts val="316"/>
              </a:spcBef>
              <a:buSzPct val="100000"/>
              <a:buFont typeface="+mj-lt"/>
              <a:buAutoNum type="arabicPeriod"/>
            </a:pPr>
            <a:r>
              <a:rPr lang="en-US" sz="1350" dirty="0"/>
              <a:t>Have your own image that you’d like to use? Great! Just click the “Upload” option in the top right corner to upload your own image.</a:t>
            </a:r>
            <a:endParaRPr sz="1350" dirty="0"/>
          </a:p>
          <a:p>
            <a:pPr marL="0" indent="0">
              <a:spcBef>
                <a:spcPts val="316"/>
              </a:spcBef>
            </a:pPr>
            <a:endParaRPr sz="1350" dirty="0"/>
          </a:p>
          <a:p>
            <a:pPr marL="0" indent="0">
              <a:spcBef>
                <a:spcPts val="316"/>
              </a:spcBef>
            </a:pPr>
            <a:endParaRPr sz="1350" dirty="0"/>
          </a:p>
        </p:txBody>
      </p:sp>
      <p:pic>
        <p:nvPicPr>
          <p:cNvPr id="3" name="Picture 2">
            <a:extLst>
              <a:ext uri="{FF2B5EF4-FFF2-40B4-BE49-F238E27FC236}">
                <a16:creationId xmlns:a16="http://schemas.microsoft.com/office/drawing/2014/main" id="{EBAFCCA0-ADAE-4878-9FFE-2462E85BDFF0}"/>
              </a:ext>
            </a:extLst>
          </p:cNvPr>
          <p:cNvPicPr>
            <a:picLocks noChangeAspect="1"/>
          </p:cNvPicPr>
          <p:nvPr/>
        </p:nvPicPr>
        <p:blipFill>
          <a:blip r:embed="rId3"/>
          <a:stretch>
            <a:fillRect/>
          </a:stretch>
        </p:blipFill>
        <p:spPr>
          <a:xfrm>
            <a:off x="1400176" y="587814"/>
            <a:ext cx="4991099" cy="3240225"/>
          </a:xfrm>
          <a:prstGeom prst="rect">
            <a:avLst/>
          </a:prstGeom>
          <a:ln>
            <a:noFill/>
          </a:ln>
          <a:effectLst>
            <a:outerShdw blurRad="292100" dist="139700" dir="2700000" algn="tl" rotWithShape="0">
              <a:srgbClr val="333333">
                <a:alpha val="65000"/>
              </a:srgbClr>
            </a:outerShdw>
          </a:effectLst>
        </p:spPr>
      </p:pic>
      <p:sp>
        <p:nvSpPr>
          <p:cNvPr id="7" name="Oval 6">
            <a:extLst>
              <a:ext uri="{FF2B5EF4-FFF2-40B4-BE49-F238E27FC236}">
                <a16:creationId xmlns:a16="http://schemas.microsoft.com/office/drawing/2014/main" id="{EB26555D-4CC7-4B40-BAD9-4FFC17C9F8ED}"/>
              </a:ext>
            </a:extLst>
          </p:cNvPr>
          <p:cNvSpPr/>
          <p:nvPr/>
        </p:nvSpPr>
        <p:spPr>
          <a:xfrm>
            <a:off x="1093255" y="991239"/>
            <a:ext cx="433136" cy="400391"/>
          </a:xfrm>
          <a:prstGeom prst="ellipse">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685800">
              <a:buClrTx/>
            </a:pPr>
            <a:r>
              <a:rPr lang="en-US" sz="1350" b="1" kern="1200" dirty="0">
                <a:solidFill>
                  <a:srgbClr val="FFFFFF"/>
                </a:solidFill>
                <a:latin typeface="Calibri"/>
              </a:rPr>
              <a:t>1</a:t>
            </a:r>
          </a:p>
        </p:txBody>
      </p:sp>
      <p:sp>
        <p:nvSpPr>
          <p:cNvPr id="11" name="Oval 10">
            <a:extLst>
              <a:ext uri="{FF2B5EF4-FFF2-40B4-BE49-F238E27FC236}">
                <a16:creationId xmlns:a16="http://schemas.microsoft.com/office/drawing/2014/main" id="{D58A8513-42F1-479E-8B42-193F163AF1EE}"/>
              </a:ext>
            </a:extLst>
          </p:cNvPr>
          <p:cNvSpPr/>
          <p:nvPr/>
        </p:nvSpPr>
        <p:spPr>
          <a:xfrm>
            <a:off x="5367203" y="991239"/>
            <a:ext cx="433136" cy="400391"/>
          </a:xfrm>
          <a:prstGeom prst="ellipse">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685800">
              <a:buClrTx/>
            </a:pPr>
            <a:r>
              <a:rPr lang="en-US" sz="1350" b="1" kern="1200" dirty="0">
                <a:solidFill>
                  <a:srgbClr val="FFFFFF"/>
                </a:solidFill>
                <a:latin typeface="Calibri"/>
              </a:rPr>
              <a:t>2</a:t>
            </a:r>
          </a:p>
        </p:txBody>
      </p:sp>
    </p:spTree>
    <p:extLst>
      <p:ext uri="{BB962C8B-B14F-4D97-AF65-F5344CB8AC3E}">
        <p14:creationId xmlns:p14="http://schemas.microsoft.com/office/powerpoint/2010/main" val="15424840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pic>
        <p:nvPicPr>
          <p:cNvPr id="5" name="Picture 4">
            <a:extLst>
              <a:ext uri="{FF2B5EF4-FFF2-40B4-BE49-F238E27FC236}">
                <a16:creationId xmlns:a16="http://schemas.microsoft.com/office/drawing/2014/main" id="{7292B971-B38D-48F5-9AE2-430B40DD0C5A}"/>
              </a:ext>
            </a:extLst>
          </p:cNvPr>
          <p:cNvPicPr>
            <a:picLocks noChangeAspect="1"/>
          </p:cNvPicPr>
          <p:nvPr/>
        </p:nvPicPr>
        <p:blipFill>
          <a:blip r:embed="rId3"/>
          <a:stretch>
            <a:fillRect/>
          </a:stretch>
        </p:blipFill>
        <p:spPr>
          <a:xfrm>
            <a:off x="1656671" y="937015"/>
            <a:ext cx="3922466" cy="2586398"/>
          </a:xfrm>
          <a:prstGeom prst="rect">
            <a:avLst/>
          </a:prstGeom>
          <a:ln>
            <a:noFill/>
          </a:ln>
          <a:effectLst>
            <a:outerShdw blurRad="292100" dist="139700" dir="2700000" algn="tl" rotWithShape="0">
              <a:srgbClr val="333333">
                <a:alpha val="65000"/>
              </a:srgbClr>
            </a:outerShdw>
          </a:effectLst>
        </p:spPr>
      </p:pic>
      <p:sp>
        <p:nvSpPr>
          <p:cNvPr id="273" name="Google Shape;273;p49"/>
          <p:cNvSpPr txBox="1">
            <a:spLocks noGrp="1"/>
          </p:cNvSpPr>
          <p:nvPr>
            <p:ph type="title"/>
          </p:nvPr>
        </p:nvSpPr>
        <p:spPr>
          <a:xfrm>
            <a:off x="127527" y="90902"/>
            <a:ext cx="7706651" cy="993825"/>
          </a:xfrm>
          <a:prstGeom prst="rect">
            <a:avLst/>
          </a:prstGeom>
        </p:spPr>
        <p:txBody>
          <a:bodyPr spcFirstLastPara="1" wrap="square" lIns="68569" tIns="34275" rIns="68569" bIns="34275" anchor="t" anchorCtr="0">
            <a:noAutofit/>
          </a:bodyPr>
          <a:lstStyle/>
          <a:p>
            <a:r>
              <a:rPr lang="en-CA" dirty="0"/>
              <a:t>Customize your Course Banner Text (3/3)</a:t>
            </a:r>
            <a:endParaRPr dirty="0"/>
          </a:p>
        </p:txBody>
      </p:sp>
      <p:sp>
        <p:nvSpPr>
          <p:cNvPr id="12" name="Google Shape;274;p49">
            <a:extLst>
              <a:ext uri="{FF2B5EF4-FFF2-40B4-BE49-F238E27FC236}">
                <a16:creationId xmlns:a16="http://schemas.microsoft.com/office/drawing/2014/main" id="{75E2163C-C3EA-4ED4-8D20-999FE6C53496}"/>
              </a:ext>
            </a:extLst>
          </p:cNvPr>
          <p:cNvSpPr txBox="1">
            <a:spLocks noGrp="1"/>
          </p:cNvSpPr>
          <p:nvPr>
            <p:ph type="body" idx="1"/>
          </p:nvPr>
        </p:nvSpPr>
        <p:spPr>
          <a:xfrm>
            <a:off x="432326" y="4115404"/>
            <a:ext cx="7958813" cy="937196"/>
          </a:xfrm>
          <a:prstGeom prst="rect">
            <a:avLst/>
          </a:prstGeom>
        </p:spPr>
        <p:txBody>
          <a:bodyPr spcFirstLastPara="1" wrap="square" lIns="68569" tIns="34275" rIns="68569" bIns="34275" anchor="t" anchorCtr="0">
            <a:noAutofit/>
          </a:bodyPr>
          <a:lstStyle/>
          <a:p>
            <a:pPr marL="257175" indent="-257175">
              <a:spcBef>
                <a:spcPts val="316"/>
              </a:spcBef>
              <a:buSzPct val="100000"/>
              <a:buFont typeface="+mj-lt"/>
              <a:buAutoNum type="arabicPeriod"/>
            </a:pPr>
            <a:r>
              <a:rPr lang="en-US" sz="1350" dirty="0"/>
              <a:t>By default, your Course Banner will display your course code. To customize your banner text, erase the course code in the text field and type in your own message</a:t>
            </a:r>
          </a:p>
          <a:p>
            <a:pPr marL="257175" indent="-257175">
              <a:spcBef>
                <a:spcPts val="316"/>
              </a:spcBef>
              <a:buSzPct val="100000"/>
              <a:buFont typeface="+mj-lt"/>
              <a:buAutoNum type="arabicPeriod"/>
            </a:pPr>
            <a:r>
              <a:rPr lang="en-US" sz="1350" dirty="0"/>
              <a:t>Once you’re happy with your message, click “Save.” Voilà! You have a personalized welcome message that you can update and edit at any time!</a:t>
            </a:r>
            <a:endParaRPr sz="1350" dirty="0"/>
          </a:p>
          <a:p>
            <a:pPr marL="0" indent="0">
              <a:spcBef>
                <a:spcPts val="316"/>
              </a:spcBef>
            </a:pPr>
            <a:endParaRPr sz="1350" dirty="0"/>
          </a:p>
          <a:p>
            <a:pPr marL="0" indent="0">
              <a:spcBef>
                <a:spcPts val="316"/>
              </a:spcBef>
            </a:pPr>
            <a:endParaRPr sz="1350" dirty="0"/>
          </a:p>
        </p:txBody>
      </p:sp>
      <p:sp>
        <p:nvSpPr>
          <p:cNvPr id="7" name="Oval 6">
            <a:extLst>
              <a:ext uri="{FF2B5EF4-FFF2-40B4-BE49-F238E27FC236}">
                <a16:creationId xmlns:a16="http://schemas.microsoft.com/office/drawing/2014/main" id="{EB26555D-4CC7-4B40-BAD9-4FFC17C9F8ED}"/>
              </a:ext>
            </a:extLst>
          </p:cNvPr>
          <p:cNvSpPr/>
          <p:nvPr/>
        </p:nvSpPr>
        <p:spPr>
          <a:xfrm>
            <a:off x="1367887" y="1315828"/>
            <a:ext cx="433136" cy="400391"/>
          </a:xfrm>
          <a:prstGeom prst="ellipse">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685800">
              <a:buClrTx/>
            </a:pPr>
            <a:r>
              <a:rPr lang="en-US" sz="1350" b="1" kern="1200" dirty="0">
                <a:solidFill>
                  <a:srgbClr val="FFFFFF"/>
                </a:solidFill>
                <a:latin typeface="Calibri"/>
              </a:rPr>
              <a:t>1</a:t>
            </a:r>
          </a:p>
        </p:txBody>
      </p:sp>
      <p:sp>
        <p:nvSpPr>
          <p:cNvPr id="11" name="Oval 10">
            <a:extLst>
              <a:ext uri="{FF2B5EF4-FFF2-40B4-BE49-F238E27FC236}">
                <a16:creationId xmlns:a16="http://schemas.microsoft.com/office/drawing/2014/main" id="{D58A8513-42F1-479E-8B42-193F163AF1EE}"/>
              </a:ext>
            </a:extLst>
          </p:cNvPr>
          <p:cNvSpPr/>
          <p:nvPr/>
        </p:nvSpPr>
        <p:spPr>
          <a:xfrm>
            <a:off x="1267608" y="3014872"/>
            <a:ext cx="433136" cy="400391"/>
          </a:xfrm>
          <a:prstGeom prst="ellipse">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685800">
              <a:buClrTx/>
            </a:pPr>
            <a:r>
              <a:rPr lang="en-US" sz="1350" b="1" kern="1200" dirty="0">
                <a:solidFill>
                  <a:srgbClr val="FFFFFF"/>
                </a:solidFill>
                <a:latin typeface="Calibri"/>
              </a:rPr>
              <a:t>2</a:t>
            </a:r>
          </a:p>
        </p:txBody>
      </p:sp>
      <p:sp>
        <p:nvSpPr>
          <p:cNvPr id="4" name="Rectangle 3">
            <a:extLst>
              <a:ext uri="{FF2B5EF4-FFF2-40B4-BE49-F238E27FC236}">
                <a16:creationId xmlns:a16="http://schemas.microsoft.com/office/drawing/2014/main" id="{7E0929A2-57EC-4E65-91A1-832F9B691E1F}"/>
              </a:ext>
            </a:extLst>
          </p:cNvPr>
          <p:cNvSpPr/>
          <p:nvPr/>
        </p:nvSpPr>
        <p:spPr>
          <a:xfrm>
            <a:off x="5406982" y="1254215"/>
            <a:ext cx="3471348" cy="730848"/>
          </a:xfrm>
          <a:prstGeom prst="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685800">
              <a:buClrTx/>
            </a:pPr>
            <a:r>
              <a:rPr lang="en-US" sz="1200" kern="1200" dirty="0">
                <a:solidFill>
                  <a:srgbClr val="FFFFFF"/>
                </a:solidFill>
                <a:latin typeface="Calibri"/>
              </a:rPr>
              <a:t>Tip! Use the replace string {</a:t>
            </a:r>
            <a:r>
              <a:rPr lang="en-US" sz="1200" kern="1200" dirty="0" err="1">
                <a:solidFill>
                  <a:srgbClr val="FFFFFF"/>
                </a:solidFill>
                <a:latin typeface="Calibri"/>
              </a:rPr>
              <a:t>firstname</a:t>
            </a:r>
            <a:r>
              <a:rPr lang="en-US" sz="1200" kern="1200" dirty="0">
                <a:solidFill>
                  <a:srgbClr val="FFFFFF"/>
                </a:solidFill>
                <a:latin typeface="Calibri"/>
              </a:rPr>
              <a:t>} to personalize the text to include your student’s name! When your student sees the banner, they’ll see their own name instead of {</a:t>
            </a:r>
            <a:r>
              <a:rPr lang="en-US" sz="1200" kern="1200" dirty="0" err="1">
                <a:solidFill>
                  <a:srgbClr val="FFFFFF"/>
                </a:solidFill>
                <a:latin typeface="Calibri"/>
              </a:rPr>
              <a:t>firstname</a:t>
            </a:r>
            <a:r>
              <a:rPr lang="en-US" sz="1200" kern="1200" dirty="0">
                <a:solidFill>
                  <a:srgbClr val="FFFFFF"/>
                </a:solidFill>
                <a:latin typeface="Calibri"/>
              </a:rPr>
              <a:t>}!</a:t>
            </a:r>
          </a:p>
        </p:txBody>
      </p:sp>
    </p:spTree>
    <p:extLst>
      <p:ext uri="{BB962C8B-B14F-4D97-AF65-F5344CB8AC3E}">
        <p14:creationId xmlns:p14="http://schemas.microsoft.com/office/powerpoint/2010/main" val="9553146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pic>
        <p:nvPicPr>
          <p:cNvPr id="2" name="Picture 1">
            <a:extLst>
              <a:ext uri="{FF2B5EF4-FFF2-40B4-BE49-F238E27FC236}">
                <a16:creationId xmlns:a16="http://schemas.microsoft.com/office/drawing/2014/main" id="{73AD9C7C-CEE7-4F69-BB27-F5DFDE5D1462}"/>
              </a:ext>
            </a:extLst>
          </p:cNvPr>
          <p:cNvPicPr>
            <a:picLocks noChangeAspect="1"/>
          </p:cNvPicPr>
          <p:nvPr/>
        </p:nvPicPr>
        <p:blipFill>
          <a:blip r:embed="rId3"/>
          <a:stretch>
            <a:fillRect/>
          </a:stretch>
        </p:blipFill>
        <p:spPr>
          <a:xfrm>
            <a:off x="4526032" y="1252867"/>
            <a:ext cx="4293972" cy="2168549"/>
          </a:xfrm>
          <a:prstGeom prst="rect">
            <a:avLst/>
          </a:prstGeom>
          <a:ln>
            <a:noFill/>
          </a:ln>
          <a:effectLst>
            <a:outerShdw blurRad="292100" dist="139700" dir="2700000" algn="tl" rotWithShape="0">
              <a:srgbClr val="333333">
                <a:alpha val="65000"/>
              </a:srgbClr>
            </a:outerShdw>
          </a:effectLst>
        </p:spPr>
      </p:pic>
      <p:pic>
        <p:nvPicPr>
          <p:cNvPr id="8" name="Picture 7">
            <a:extLst>
              <a:ext uri="{FF2B5EF4-FFF2-40B4-BE49-F238E27FC236}">
                <a16:creationId xmlns:a16="http://schemas.microsoft.com/office/drawing/2014/main" id="{AF75424A-8A14-49B7-894D-36A72771A557}"/>
              </a:ext>
            </a:extLst>
          </p:cNvPr>
          <p:cNvPicPr>
            <a:picLocks noChangeAspect="1"/>
          </p:cNvPicPr>
          <p:nvPr/>
        </p:nvPicPr>
        <p:blipFill>
          <a:blip r:embed="rId4"/>
          <a:stretch>
            <a:fillRect/>
          </a:stretch>
        </p:blipFill>
        <p:spPr>
          <a:xfrm>
            <a:off x="459430" y="1322722"/>
            <a:ext cx="3521423" cy="2028839"/>
          </a:xfrm>
          <a:prstGeom prst="rect">
            <a:avLst/>
          </a:prstGeom>
          <a:ln>
            <a:noFill/>
          </a:ln>
          <a:effectLst>
            <a:outerShdw blurRad="292100" dist="139700" dir="2700000" algn="tl" rotWithShape="0">
              <a:srgbClr val="333333">
                <a:alpha val="65000"/>
              </a:srgbClr>
            </a:outerShdw>
          </a:effectLst>
        </p:spPr>
      </p:pic>
      <p:sp>
        <p:nvSpPr>
          <p:cNvPr id="273" name="Google Shape;273;p49"/>
          <p:cNvSpPr txBox="1">
            <a:spLocks noGrp="1"/>
          </p:cNvSpPr>
          <p:nvPr>
            <p:ph type="title"/>
          </p:nvPr>
        </p:nvSpPr>
        <p:spPr>
          <a:xfrm>
            <a:off x="127527" y="90902"/>
            <a:ext cx="7706651" cy="993825"/>
          </a:xfrm>
          <a:prstGeom prst="rect">
            <a:avLst/>
          </a:prstGeom>
        </p:spPr>
        <p:txBody>
          <a:bodyPr spcFirstLastPara="1" wrap="square" lIns="68569" tIns="34275" rIns="68569" bIns="34275" anchor="t" anchorCtr="0">
            <a:noAutofit/>
          </a:bodyPr>
          <a:lstStyle/>
          <a:p>
            <a:r>
              <a:rPr lang="en-CA" dirty="0"/>
              <a:t>Create a post in Activity Feed! (1/2)</a:t>
            </a:r>
            <a:endParaRPr dirty="0"/>
          </a:p>
        </p:txBody>
      </p:sp>
      <p:sp>
        <p:nvSpPr>
          <p:cNvPr id="12" name="Google Shape;274;p49">
            <a:extLst>
              <a:ext uri="{FF2B5EF4-FFF2-40B4-BE49-F238E27FC236}">
                <a16:creationId xmlns:a16="http://schemas.microsoft.com/office/drawing/2014/main" id="{75E2163C-C3EA-4ED4-8D20-999FE6C53496}"/>
              </a:ext>
            </a:extLst>
          </p:cNvPr>
          <p:cNvSpPr txBox="1">
            <a:spLocks noGrp="1"/>
          </p:cNvSpPr>
          <p:nvPr>
            <p:ph type="body" idx="1"/>
          </p:nvPr>
        </p:nvSpPr>
        <p:spPr>
          <a:xfrm>
            <a:off x="432326" y="4115404"/>
            <a:ext cx="7958813" cy="937196"/>
          </a:xfrm>
          <a:prstGeom prst="rect">
            <a:avLst/>
          </a:prstGeom>
        </p:spPr>
        <p:txBody>
          <a:bodyPr spcFirstLastPara="1" wrap="square" lIns="68569" tIns="34275" rIns="68569" bIns="34275" anchor="t" anchorCtr="0">
            <a:noAutofit/>
          </a:bodyPr>
          <a:lstStyle/>
          <a:p>
            <a:pPr marL="257175" indent="-257175">
              <a:spcBef>
                <a:spcPts val="316"/>
              </a:spcBef>
              <a:buSzPct val="100000"/>
              <a:buFont typeface="+mj-lt"/>
              <a:buAutoNum type="arabicPeriod"/>
            </a:pPr>
            <a:endParaRPr lang="en-US" sz="1350" dirty="0"/>
          </a:p>
          <a:p>
            <a:pPr marL="257175" indent="-257175">
              <a:spcBef>
                <a:spcPts val="316"/>
              </a:spcBef>
              <a:buSzPct val="100000"/>
              <a:buFont typeface="+mj-lt"/>
              <a:buAutoNum type="arabicPeriod"/>
            </a:pPr>
            <a:r>
              <a:rPr lang="en-US" sz="1350" dirty="0"/>
              <a:t>To get started, click the blue add button to see your posting options</a:t>
            </a:r>
          </a:p>
          <a:p>
            <a:pPr marL="257175" indent="-257175">
              <a:spcBef>
                <a:spcPts val="316"/>
              </a:spcBef>
              <a:buSzPct val="100000"/>
              <a:buFont typeface="+mj-lt"/>
              <a:buAutoNum type="arabicPeriod"/>
            </a:pPr>
            <a:r>
              <a:rPr lang="en-US" sz="1350" dirty="0"/>
              <a:t>By default, the “Message” option will be selected</a:t>
            </a:r>
            <a:endParaRPr sz="1350" dirty="0"/>
          </a:p>
          <a:p>
            <a:pPr marL="0" indent="0">
              <a:spcBef>
                <a:spcPts val="316"/>
              </a:spcBef>
            </a:pPr>
            <a:endParaRPr sz="1350" dirty="0"/>
          </a:p>
          <a:p>
            <a:pPr marL="0" indent="0">
              <a:spcBef>
                <a:spcPts val="316"/>
              </a:spcBef>
            </a:pPr>
            <a:endParaRPr sz="1350" dirty="0"/>
          </a:p>
        </p:txBody>
      </p:sp>
      <p:sp>
        <p:nvSpPr>
          <p:cNvPr id="7" name="Oval 6">
            <a:extLst>
              <a:ext uri="{FF2B5EF4-FFF2-40B4-BE49-F238E27FC236}">
                <a16:creationId xmlns:a16="http://schemas.microsoft.com/office/drawing/2014/main" id="{EB26555D-4CC7-4B40-BAD9-4FFC17C9F8ED}"/>
              </a:ext>
            </a:extLst>
          </p:cNvPr>
          <p:cNvSpPr/>
          <p:nvPr/>
        </p:nvSpPr>
        <p:spPr>
          <a:xfrm>
            <a:off x="26294" y="1231096"/>
            <a:ext cx="433136" cy="400391"/>
          </a:xfrm>
          <a:prstGeom prst="ellipse">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685800">
              <a:buClrTx/>
            </a:pPr>
            <a:r>
              <a:rPr lang="en-US" sz="1350" b="1" kern="1200" dirty="0">
                <a:solidFill>
                  <a:srgbClr val="FFFFFF"/>
                </a:solidFill>
                <a:latin typeface="Calibri"/>
              </a:rPr>
              <a:t>1</a:t>
            </a:r>
          </a:p>
        </p:txBody>
      </p:sp>
      <p:sp>
        <p:nvSpPr>
          <p:cNvPr id="11" name="Oval 10">
            <a:extLst>
              <a:ext uri="{FF2B5EF4-FFF2-40B4-BE49-F238E27FC236}">
                <a16:creationId xmlns:a16="http://schemas.microsoft.com/office/drawing/2014/main" id="{D58A8513-42F1-479E-8B42-193F163AF1EE}"/>
              </a:ext>
            </a:extLst>
          </p:cNvPr>
          <p:cNvSpPr/>
          <p:nvPr/>
        </p:nvSpPr>
        <p:spPr>
          <a:xfrm>
            <a:off x="4092896" y="1231096"/>
            <a:ext cx="433136" cy="400391"/>
          </a:xfrm>
          <a:prstGeom prst="ellipse">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685800">
              <a:buClrTx/>
            </a:pPr>
            <a:r>
              <a:rPr lang="en-US" sz="1350" b="1" kern="1200" dirty="0">
                <a:solidFill>
                  <a:srgbClr val="FFFFFF"/>
                </a:solidFill>
                <a:latin typeface="Calibri"/>
              </a:rPr>
              <a:t>2</a:t>
            </a:r>
          </a:p>
        </p:txBody>
      </p:sp>
      <p:sp>
        <p:nvSpPr>
          <p:cNvPr id="3" name="Oval 2">
            <a:extLst>
              <a:ext uri="{FF2B5EF4-FFF2-40B4-BE49-F238E27FC236}">
                <a16:creationId xmlns:a16="http://schemas.microsoft.com/office/drawing/2014/main" id="{5D4FF872-2D34-4FB0-A54D-F2B2E968A623}"/>
              </a:ext>
            </a:extLst>
          </p:cNvPr>
          <p:cNvSpPr/>
          <p:nvPr/>
        </p:nvSpPr>
        <p:spPr>
          <a:xfrm>
            <a:off x="432326" y="1476166"/>
            <a:ext cx="545180" cy="507094"/>
          </a:xfrm>
          <a:prstGeom prst="ellipse">
            <a:avLst/>
          </a:pr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srgbClr val="565A5C"/>
              </a:solidFill>
              <a:latin typeface="Calibri"/>
            </a:endParaRPr>
          </a:p>
        </p:txBody>
      </p:sp>
      <p:sp>
        <p:nvSpPr>
          <p:cNvPr id="13" name="Oval 12">
            <a:extLst>
              <a:ext uri="{FF2B5EF4-FFF2-40B4-BE49-F238E27FC236}">
                <a16:creationId xmlns:a16="http://schemas.microsoft.com/office/drawing/2014/main" id="{0E908757-ED18-476B-84D9-27DC447CB309}"/>
              </a:ext>
            </a:extLst>
          </p:cNvPr>
          <p:cNvSpPr/>
          <p:nvPr/>
        </p:nvSpPr>
        <p:spPr>
          <a:xfrm>
            <a:off x="4610971" y="1631486"/>
            <a:ext cx="732830" cy="400775"/>
          </a:xfrm>
          <a:prstGeom prst="ellipse">
            <a:avLst/>
          </a:pr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srgbClr val="565A5C"/>
              </a:solidFill>
              <a:latin typeface="Calibri"/>
            </a:endParaRPr>
          </a:p>
        </p:txBody>
      </p:sp>
    </p:spTree>
    <p:extLst>
      <p:ext uri="{BB962C8B-B14F-4D97-AF65-F5344CB8AC3E}">
        <p14:creationId xmlns:p14="http://schemas.microsoft.com/office/powerpoint/2010/main" val="36420142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408"/>
        <p:cNvGrpSpPr/>
        <p:nvPr/>
      </p:nvGrpSpPr>
      <p:grpSpPr>
        <a:xfrm>
          <a:off x="0" y="0"/>
          <a:ext cx="0" cy="0"/>
          <a:chOff x="0" y="0"/>
          <a:chExt cx="0" cy="0"/>
        </a:xfrm>
      </p:grpSpPr>
      <p:pic>
        <p:nvPicPr>
          <p:cNvPr id="4" name="Picture 3">
            <a:extLst>
              <a:ext uri="{FF2B5EF4-FFF2-40B4-BE49-F238E27FC236}">
                <a16:creationId xmlns:a16="http://schemas.microsoft.com/office/drawing/2014/main" id="{96140DAF-5096-9B40-B384-B66075969AD7}"/>
              </a:ext>
            </a:extLst>
          </p:cNvPr>
          <p:cNvPicPr>
            <a:picLocks noChangeAspect="1"/>
          </p:cNvPicPr>
          <p:nvPr/>
        </p:nvPicPr>
        <p:blipFill rotWithShape="1">
          <a:blip r:embed="rId3"/>
          <a:srcRect l="516"/>
          <a:stretch/>
        </p:blipFill>
        <p:spPr>
          <a:xfrm>
            <a:off x="0" y="-14715"/>
            <a:ext cx="7111521" cy="5143500"/>
          </a:xfrm>
          <a:prstGeom prst="rect">
            <a:avLst/>
          </a:prstGeom>
        </p:spPr>
      </p:pic>
      <p:sp>
        <p:nvSpPr>
          <p:cNvPr id="13" name="Google Shape;2777;p515">
            <a:extLst>
              <a:ext uri="{FF2B5EF4-FFF2-40B4-BE49-F238E27FC236}">
                <a16:creationId xmlns:a16="http://schemas.microsoft.com/office/drawing/2014/main" id="{38C0E6A2-19AF-924F-BA1A-8C4311CA843D}"/>
              </a:ext>
            </a:extLst>
          </p:cNvPr>
          <p:cNvSpPr/>
          <p:nvPr/>
        </p:nvSpPr>
        <p:spPr>
          <a:xfrm flipV="1">
            <a:off x="3766990" y="-14715"/>
            <a:ext cx="5377010" cy="5158215"/>
          </a:xfrm>
          <a:custGeom>
            <a:avLst/>
            <a:gdLst>
              <a:gd name="connsiteX0" fmla="*/ 2684207 w 8273862"/>
              <a:gd name="connsiteY0" fmla="*/ 21533 h 6923778"/>
              <a:gd name="connsiteX1" fmla="*/ 7237186 w 8273862"/>
              <a:gd name="connsiteY1" fmla="*/ 0 h 6923778"/>
              <a:gd name="connsiteX2" fmla="*/ 8273845 w 8273862"/>
              <a:gd name="connsiteY2" fmla="*/ 6923778 h 6923778"/>
              <a:gd name="connsiteX3" fmla="*/ 1312607 w 8273862"/>
              <a:gd name="connsiteY3" fmla="*/ 6923778 h 6923778"/>
              <a:gd name="connsiteX4" fmla="*/ 0 w 8273862"/>
              <a:gd name="connsiteY4" fmla="*/ 4593533 h 6923778"/>
              <a:gd name="connsiteX5" fmla="*/ 2684207 w 8273862"/>
              <a:gd name="connsiteY5" fmla="*/ 21533 h 6923778"/>
              <a:gd name="connsiteX0" fmla="*/ 2684207 w 7266230"/>
              <a:gd name="connsiteY0" fmla="*/ 21533 h 6923778"/>
              <a:gd name="connsiteX1" fmla="*/ 7237186 w 7266230"/>
              <a:gd name="connsiteY1" fmla="*/ 0 h 6923778"/>
              <a:gd name="connsiteX2" fmla="*/ 7265794 w 7266230"/>
              <a:gd name="connsiteY2" fmla="*/ 6913012 h 6923778"/>
              <a:gd name="connsiteX3" fmla="*/ 1312607 w 7266230"/>
              <a:gd name="connsiteY3" fmla="*/ 6923778 h 6923778"/>
              <a:gd name="connsiteX4" fmla="*/ 0 w 7266230"/>
              <a:gd name="connsiteY4" fmla="*/ 4593533 h 6923778"/>
              <a:gd name="connsiteX5" fmla="*/ 2684207 w 7266230"/>
              <a:gd name="connsiteY5" fmla="*/ 21533 h 6923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66230" h="6923778" extrusionOk="0">
                <a:moveTo>
                  <a:pt x="2684207" y="21533"/>
                </a:moveTo>
                <a:lnTo>
                  <a:pt x="7237186" y="0"/>
                </a:lnTo>
                <a:cubicBezTo>
                  <a:pt x="7232270" y="2300748"/>
                  <a:pt x="7270710" y="4612264"/>
                  <a:pt x="7265794" y="6913012"/>
                </a:cubicBezTo>
                <a:lnTo>
                  <a:pt x="1312607" y="6923778"/>
                </a:lnTo>
                <a:lnTo>
                  <a:pt x="0" y="4593533"/>
                </a:lnTo>
                <a:lnTo>
                  <a:pt x="2684207" y="21533"/>
                </a:lnTo>
                <a:close/>
              </a:path>
            </a:pathLst>
          </a:custGeom>
          <a:solidFill>
            <a:schemeClr val="dk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400" b="0" i="0" u="none" strike="noStrike" cap="none">
              <a:solidFill>
                <a:srgbClr val="565A5C"/>
              </a:solidFill>
              <a:latin typeface="Arial"/>
              <a:ea typeface="Arial"/>
              <a:cs typeface="Arial"/>
              <a:sym typeface="Arial"/>
            </a:endParaRPr>
          </a:p>
        </p:txBody>
      </p:sp>
      <p:sp>
        <p:nvSpPr>
          <p:cNvPr id="10" name="Google Shape;2410;p488">
            <a:extLst>
              <a:ext uri="{FF2B5EF4-FFF2-40B4-BE49-F238E27FC236}">
                <a16:creationId xmlns:a16="http://schemas.microsoft.com/office/drawing/2014/main" id="{A25BEBB1-4F73-5D44-B3A1-9956BDCAA50F}"/>
              </a:ext>
            </a:extLst>
          </p:cNvPr>
          <p:cNvSpPr txBox="1">
            <a:spLocks/>
          </p:cNvSpPr>
          <p:nvPr/>
        </p:nvSpPr>
        <p:spPr>
          <a:xfrm>
            <a:off x="5262429" y="3543858"/>
            <a:ext cx="3607140" cy="243331"/>
          </a:xfrm>
          <a:prstGeom prst="rect">
            <a:avLst/>
          </a:prstGeom>
          <a:no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lnSpc>
                <a:spcPct val="90000"/>
              </a:lnSpc>
              <a:spcBef>
                <a:spcPts val="300"/>
              </a:spcBef>
              <a:buClr>
                <a:schemeClr val="lt1"/>
              </a:buClr>
              <a:buSzPts val="1500"/>
            </a:pPr>
            <a:r>
              <a:rPr lang="en-CA" sz="1200">
                <a:solidFill>
                  <a:schemeClr val="bg1">
                    <a:lumMod val="40000"/>
                    <a:lumOff val="60000"/>
                  </a:schemeClr>
                </a:solidFill>
              </a:rPr>
              <a:t>&lt;insert date&gt;</a:t>
            </a:r>
            <a:endParaRPr lang="en-US" sz="1200"/>
          </a:p>
        </p:txBody>
      </p:sp>
      <p:pic>
        <p:nvPicPr>
          <p:cNvPr id="12" name="Google Shape;1373;p275">
            <a:extLst>
              <a:ext uri="{FF2B5EF4-FFF2-40B4-BE49-F238E27FC236}">
                <a16:creationId xmlns:a16="http://schemas.microsoft.com/office/drawing/2014/main" id="{E08DE3E9-0650-4835-B7AC-D92C7E0A8B68}"/>
              </a:ext>
            </a:extLst>
          </p:cNvPr>
          <p:cNvPicPr preferRelativeResize="0"/>
          <p:nvPr/>
        </p:nvPicPr>
        <p:blipFill rotWithShape="1">
          <a:blip r:embed="rId4" cstate="screen">
            <a:alphaModFix/>
            <a:extLst>
              <a:ext uri="{28A0092B-C50C-407E-A947-70E740481C1C}">
                <a14:useLocalDpi xmlns:a14="http://schemas.microsoft.com/office/drawing/2010/main"/>
              </a:ext>
            </a:extLst>
          </a:blip>
          <a:srcRect b="81340"/>
          <a:stretch/>
        </p:blipFill>
        <p:spPr>
          <a:xfrm>
            <a:off x="8215313" y="0"/>
            <a:ext cx="928688" cy="959779"/>
          </a:xfrm>
          <a:prstGeom prst="rect">
            <a:avLst/>
          </a:prstGeom>
          <a:noFill/>
          <a:ln>
            <a:noFill/>
          </a:ln>
        </p:spPr>
      </p:pic>
      <p:sp>
        <p:nvSpPr>
          <p:cNvPr id="14" name="TextBox 13">
            <a:extLst>
              <a:ext uri="{FF2B5EF4-FFF2-40B4-BE49-F238E27FC236}">
                <a16:creationId xmlns:a16="http://schemas.microsoft.com/office/drawing/2014/main" id="{81CCCD28-3976-8B4C-A86E-9D64F63D9521}"/>
              </a:ext>
            </a:extLst>
          </p:cNvPr>
          <p:cNvSpPr txBox="1"/>
          <p:nvPr/>
        </p:nvSpPr>
        <p:spPr>
          <a:xfrm>
            <a:off x="118008" y="4806110"/>
            <a:ext cx="1221809" cy="207749"/>
          </a:xfrm>
          <a:prstGeom prst="rect">
            <a:avLst/>
          </a:prstGeom>
          <a:noFill/>
        </p:spPr>
        <p:txBody>
          <a:bodyPr wrap="none" rtlCol="0">
            <a:spAutoFit/>
          </a:bodyPr>
          <a:lstStyle/>
          <a:p>
            <a:pPr defTabSz="914378"/>
            <a:r>
              <a:rPr lang="en-US" sz="750">
                <a:solidFill>
                  <a:schemeClr val="tx1">
                    <a:alpha val="50000"/>
                  </a:schemeClr>
                </a:solidFill>
                <a:latin typeface="Arial" panose="020B0604020202020204" pitchFamily="34" charset="0"/>
                <a:ea typeface="+mn-ea"/>
                <a:cs typeface="Arial" panose="020B0604020202020204" pitchFamily="34" charset="0"/>
              </a:rPr>
              <a:t>© 2020 D2L Corporation</a:t>
            </a:r>
          </a:p>
        </p:txBody>
      </p:sp>
      <p:sp>
        <p:nvSpPr>
          <p:cNvPr id="11" name="Rectangle 10">
            <a:extLst>
              <a:ext uri="{FF2B5EF4-FFF2-40B4-BE49-F238E27FC236}">
                <a16:creationId xmlns:a16="http://schemas.microsoft.com/office/drawing/2014/main" id="{CA89CA65-4176-4745-A6FB-F5E11C3305F0}"/>
              </a:ext>
            </a:extLst>
          </p:cNvPr>
          <p:cNvSpPr/>
          <p:nvPr/>
        </p:nvSpPr>
        <p:spPr>
          <a:xfrm>
            <a:off x="7518400" y="189948"/>
            <a:ext cx="1506330" cy="64935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131EB151-D981-4B7C-BCE3-0CAE56B6EB37}"/>
              </a:ext>
            </a:extLst>
          </p:cNvPr>
          <p:cNvPicPr>
            <a:picLocks noChangeAspect="1"/>
          </p:cNvPicPr>
          <p:nvPr/>
        </p:nvPicPr>
        <p:blipFill>
          <a:blip r:embed="rId5"/>
          <a:stretch>
            <a:fillRect/>
          </a:stretch>
        </p:blipFill>
        <p:spPr>
          <a:xfrm>
            <a:off x="6029739" y="189782"/>
            <a:ext cx="2839830" cy="608201"/>
          </a:xfrm>
          <a:prstGeom prst="rect">
            <a:avLst/>
          </a:prstGeom>
        </p:spPr>
      </p:pic>
      <p:sp>
        <p:nvSpPr>
          <p:cNvPr id="15" name="Google Shape;2409;p488">
            <a:extLst>
              <a:ext uri="{FF2B5EF4-FFF2-40B4-BE49-F238E27FC236}">
                <a16:creationId xmlns:a16="http://schemas.microsoft.com/office/drawing/2014/main" id="{2302702A-CEFE-4246-8438-60670641D218}"/>
              </a:ext>
            </a:extLst>
          </p:cNvPr>
          <p:cNvSpPr txBox="1">
            <a:spLocks/>
          </p:cNvSpPr>
          <p:nvPr/>
        </p:nvSpPr>
        <p:spPr>
          <a:xfrm>
            <a:off x="4660585" y="1859385"/>
            <a:ext cx="4364145" cy="1846269"/>
          </a:xfrm>
          <a:prstGeom prst="rect">
            <a:avLst/>
          </a:prstGeom>
          <a:noFill/>
          <a:ln>
            <a:noFill/>
          </a:ln>
        </p:spPr>
        <p:txBody>
          <a:bodyPr spcFirstLastPara="1" wrap="square" lIns="91433" tIns="45700" rIns="91433"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B72C2"/>
              </a:buClr>
              <a:buSzPts val="2300"/>
              <a:buFont typeface="Arial"/>
              <a:buNone/>
              <a:tabLst/>
              <a:defRPr/>
            </a:pPr>
            <a:r>
              <a:rPr kumimoji="0" lang="en-US" sz="4000" b="1" i="0" u="none" strike="noStrike" kern="1200" cap="none" spc="0" normalizeH="0" baseline="0" noProof="0" dirty="0">
                <a:ln>
                  <a:noFill/>
                </a:ln>
                <a:solidFill>
                  <a:srgbClr val="565A5C"/>
                </a:solidFill>
                <a:effectLst/>
                <a:uLnTx/>
                <a:uFillTx/>
                <a:latin typeface="Arial"/>
                <a:cs typeface="Arial"/>
                <a:sym typeface="Arial"/>
              </a:rPr>
              <a:t>Getting Started with Brightspace</a:t>
            </a:r>
          </a:p>
        </p:txBody>
      </p:sp>
    </p:spTree>
    <p:extLst>
      <p:ext uri="{BB962C8B-B14F-4D97-AF65-F5344CB8AC3E}">
        <p14:creationId xmlns:p14="http://schemas.microsoft.com/office/powerpoint/2010/main" val="28154510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pic>
        <p:nvPicPr>
          <p:cNvPr id="4" name="Picture 3">
            <a:extLst>
              <a:ext uri="{FF2B5EF4-FFF2-40B4-BE49-F238E27FC236}">
                <a16:creationId xmlns:a16="http://schemas.microsoft.com/office/drawing/2014/main" id="{1C38F383-5505-48C8-80E3-698992CAC0BE}"/>
              </a:ext>
            </a:extLst>
          </p:cNvPr>
          <p:cNvPicPr>
            <a:picLocks noChangeAspect="1"/>
          </p:cNvPicPr>
          <p:nvPr/>
        </p:nvPicPr>
        <p:blipFill rotWithShape="1">
          <a:blip r:embed="rId3"/>
          <a:srcRect l="2275" t="3048" r="1487"/>
          <a:stretch/>
        </p:blipFill>
        <p:spPr>
          <a:xfrm>
            <a:off x="215758" y="1252900"/>
            <a:ext cx="3952307" cy="1982444"/>
          </a:xfrm>
          <a:prstGeom prst="rect">
            <a:avLst/>
          </a:prstGeom>
          <a:ln>
            <a:noFill/>
          </a:ln>
          <a:effectLst>
            <a:outerShdw blurRad="292100" dist="139700" dir="2700000" algn="tl" rotWithShape="0">
              <a:srgbClr val="333333">
                <a:alpha val="65000"/>
              </a:srgbClr>
            </a:outerShdw>
          </a:effectLst>
        </p:spPr>
      </p:pic>
      <p:sp>
        <p:nvSpPr>
          <p:cNvPr id="273" name="Google Shape;273;p49"/>
          <p:cNvSpPr txBox="1">
            <a:spLocks noGrp="1"/>
          </p:cNvSpPr>
          <p:nvPr>
            <p:ph type="title"/>
          </p:nvPr>
        </p:nvSpPr>
        <p:spPr>
          <a:xfrm>
            <a:off x="127527" y="90902"/>
            <a:ext cx="7706651" cy="993825"/>
          </a:xfrm>
          <a:prstGeom prst="rect">
            <a:avLst/>
          </a:prstGeom>
        </p:spPr>
        <p:txBody>
          <a:bodyPr spcFirstLastPara="1" wrap="square" lIns="68569" tIns="34275" rIns="68569" bIns="34275" anchor="t" anchorCtr="0">
            <a:noAutofit/>
          </a:bodyPr>
          <a:lstStyle/>
          <a:p>
            <a:r>
              <a:rPr lang="en-CA" dirty="0"/>
              <a:t>Create a post in Activity Feed! (2/2)</a:t>
            </a:r>
            <a:endParaRPr dirty="0"/>
          </a:p>
        </p:txBody>
      </p:sp>
      <p:sp>
        <p:nvSpPr>
          <p:cNvPr id="12" name="Google Shape;274;p49">
            <a:extLst>
              <a:ext uri="{FF2B5EF4-FFF2-40B4-BE49-F238E27FC236}">
                <a16:creationId xmlns:a16="http://schemas.microsoft.com/office/drawing/2014/main" id="{75E2163C-C3EA-4ED4-8D20-999FE6C53496}"/>
              </a:ext>
            </a:extLst>
          </p:cNvPr>
          <p:cNvSpPr txBox="1">
            <a:spLocks noGrp="1"/>
          </p:cNvSpPr>
          <p:nvPr>
            <p:ph type="body" idx="1"/>
          </p:nvPr>
        </p:nvSpPr>
        <p:spPr>
          <a:xfrm>
            <a:off x="212854" y="3632758"/>
            <a:ext cx="8423297" cy="937196"/>
          </a:xfrm>
          <a:prstGeom prst="rect">
            <a:avLst/>
          </a:prstGeom>
        </p:spPr>
        <p:txBody>
          <a:bodyPr spcFirstLastPara="1" wrap="square" lIns="68569" tIns="34275" rIns="68569" bIns="34275" anchor="t" anchorCtr="0">
            <a:noAutofit/>
          </a:bodyPr>
          <a:lstStyle/>
          <a:p>
            <a:pPr marL="257175" indent="-257175">
              <a:spcBef>
                <a:spcPts val="316"/>
              </a:spcBef>
              <a:buSzPct val="100000"/>
              <a:buFont typeface="+mj-lt"/>
              <a:buAutoNum type="arabicPeriod"/>
            </a:pPr>
            <a:endParaRPr lang="en-US" sz="1125" dirty="0"/>
          </a:p>
          <a:p>
            <a:pPr marL="257175" indent="-257175">
              <a:spcBef>
                <a:spcPts val="316"/>
              </a:spcBef>
              <a:buSzPct val="100000"/>
              <a:buFont typeface="+mj-lt"/>
              <a:buAutoNum type="arabicPeriod"/>
            </a:pPr>
            <a:r>
              <a:rPr lang="en-US" sz="1125" dirty="0"/>
              <a:t>Click the text field to type your message to your students. Use the editing tools to help format your text or add in emoticons </a:t>
            </a:r>
          </a:p>
          <a:p>
            <a:pPr marL="257175" indent="-257175">
              <a:spcBef>
                <a:spcPts val="316"/>
              </a:spcBef>
              <a:buSzPct val="100000"/>
              <a:buFont typeface="+mj-lt"/>
              <a:buAutoNum type="arabicPeriod"/>
            </a:pPr>
            <a:r>
              <a:rPr lang="en-US" sz="1125" dirty="0"/>
              <a:t>Choose if students can make comments on the post. They will be able to make comments by default</a:t>
            </a:r>
          </a:p>
          <a:p>
            <a:pPr marL="257175" indent="-257175">
              <a:spcBef>
                <a:spcPts val="316"/>
              </a:spcBef>
              <a:buSzPct val="100000"/>
              <a:buFont typeface="+mj-lt"/>
              <a:buAutoNum type="arabicPeriod"/>
            </a:pPr>
            <a:r>
              <a:rPr lang="en-US" sz="1125" dirty="0"/>
              <a:t>Click the attachments icon to add additional information to your post</a:t>
            </a:r>
          </a:p>
          <a:p>
            <a:pPr marL="257175" indent="-257175">
              <a:spcBef>
                <a:spcPts val="316"/>
              </a:spcBef>
              <a:buSzPct val="100000"/>
              <a:buFont typeface="+mj-lt"/>
              <a:buAutoNum type="arabicPeriod"/>
            </a:pPr>
            <a:r>
              <a:rPr lang="en-US" sz="1125" dirty="0"/>
              <a:t>Select what type of attachment you’d like to add (left to right): Upload a file, Link to an Existing Activity in your course, insert a website, attach an item from your Google Drive, attach an item from your OneDrive, attach a video from the web</a:t>
            </a:r>
          </a:p>
          <a:p>
            <a:pPr marL="257175" indent="-257175">
              <a:spcBef>
                <a:spcPts val="316"/>
              </a:spcBef>
              <a:buSzPct val="100000"/>
              <a:buFont typeface="+mj-lt"/>
              <a:buAutoNum type="arabicPeriod"/>
            </a:pPr>
            <a:r>
              <a:rPr lang="en-US" sz="1125" dirty="0"/>
              <a:t>Schedule your post to post automatically later by clicking “Post Later,” or click “Post” to share your message immediately. </a:t>
            </a:r>
            <a:endParaRPr sz="1125" dirty="0"/>
          </a:p>
          <a:p>
            <a:pPr marL="0" indent="0">
              <a:spcBef>
                <a:spcPts val="316"/>
              </a:spcBef>
            </a:pPr>
            <a:endParaRPr sz="1125" dirty="0"/>
          </a:p>
          <a:p>
            <a:pPr marL="0" indent="0">
              <a:spcBef>
                <a:spcPts val="316"/>
              </a:spcBef>
            </a:pPr>
            <a:endParaRPr sz="1125" dirty="0"/>
          </a:p>
        </p:txBody>
      </p:sp>
      <p:sp>
        <p:nvSpPr>
          <p:cNvPr id="7" name="Oval 6">
            <a:extLst>
              <a:ext uri="{FF2B5EF4-FFF2-40B4-BE49-F238E27FC236}">
                <a16:creationId xmlns:a16="http://schemas.microsoft.com/office/drawing/2014/main" id="{EB26555D-4CC7-4B40-BAD9-4FFC17C9F8ED}"/>
              </a:ext>
            </a:extLst>
          </p:cNvPr>
          <p:cNvSpPr/>
          <p:nvPr/>
        </p:nvSpPr>
        <p:spPr>
          <a:xfrm>
            <a:off x="1" y="2126317"/>
            <a:ext cx="433136" cy="400391"/>
          </a:xfrm>
          <a:prstGeom prst="ellipse">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685800">
              <a:buClrTx/>
            </a:pPr>
            <a:r>
              <a:rPr lang="en-US" sz="1350" b="1" kern="1200" dirty="0">
                <a:solidFill>
                  <a:srgbClr val="FFFFFF"/>
                </a:solidFill>
                <a:latin typeface="Calibri"/>
              </a:rPr>
              <a:t>1</a:t>
            </a:r>
          </a:p>
        </p:txBody>
      </p:sp>
      <p:sp>
        <p:nvSpPr>
          <p:cNvPr id="11" name="Oval 10">
            <a:extLst>
              <a:ext uri="{FF2B5EF4-FFF2-40B4-BE49-F238E27FC236}">
                <a16:creationId xmlns:a16="http://schemas.microsoft.com/office/drawing/2014/main" id="{D58A8513-42F1-479E-8B42-193F163AF1EE}"/>
              </a:ext>
            </a:extLst>
          </p:cNvPr>
          <p:cNvSpPr/>
          <p:nvPr/>
        </p:nvSpPr>
        <p:spPr>
          <a:xfrm>
            <a:off x="-6619" y="2564730"/>
            <a:ext cx="438945" cy="362927"/>
          </a:xfrm>
          <a:prstGeom prst="ellipse">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685800">
              <a:buClrTx/>
            </a:pPr>
            <a:r>
              <a:rPr lang="en-US" sz="1350" b="1" kern="1200" dirty="0">
                <a:solidFill>
                  <a:srgbClr val="FFFFFF"/>
                </a:solidFill>
                <a:latin typeface="Calibri"/>
              </a:rPr>
              <a:t>2</a:t>
            </a:r>
          </a:p>
        </p:txBody>
      </p:sp>
      <p:pic>
        <p:nvPicPr>
          <p:cNvPr id="5" name="Picture 4">
            <a:extLst>
              <a:ext uri="{FF2B5EF4-FFF2-40B4-BE49-F238E27FC236}">
                <a16:creationId xmlns:a16="http://schemas.microsoft.com/office/drawing/2014/main" id="{D2382C12-7439-4FFC-9BEC-1BBC6AC7D13C}"/>
              </a:ext>
            </a:extLst>
          </p:cNvPr>
          <p:cNvPicPr>
            <a:picLocks noChangeAspect="1"/>
          </p:cNvPicPr>
          <p:nvPr/>
        </p:nvPicPr>
        <p:blipFill rotWithShape="1">
          <a:blip r:embed="rId4"/>
          <a:srcRect l="1087" r="1"/>
          <a:stretch/>
        </p:blipFill>
        <p:spPr>
          <a:xfrm>
            <a:off x="4755034" y="1252900"/>
            <a:ext cx="3952308" cy="1975040"/>
          </a:xfrm>
          <a:prstGeom prst="rect">
            <a:avLst/>
          </a:prstGeom>
          <a:ln>
            <a:noFill/>
          </a:ln>
          <a:effectLst>
            <a:outerShdw blurRad="292100" dist="139700" dir="2700000" algn="tl" rotWithShape="0">
              <a:srgbClr val="333333">
                <a:alpha val="65000"/>
              </a:srgbClr>
            </a:outerShdw>
          </a:effectLst>
        </p:spPr>
      </p:pic>
      <p:sp>
        <p:nvSpPr>
          <p:cNvPr id="14" name="Oval 13">
            <a:extLst>
              <a:ext uri="{FF2B5EF4-FFF2-40B4-BE49-F238E27FC236}">
                <a16:creationId xmlns:a16="http://schemas.microsoft.com/office/drawing/2014/main" id="{E3228090-A6A6-4AAC-8F17-C872273003D0}"/>
              </a:ext>
            </a:extLst>
          </p:cNvPr>
          <p:cNvSpPr/>
          <p:nvPr/>
        </p:nvSpPr>
        <p:spPr>
          <a:xfrm>
            <a:off x="-6619" y="2964784"/>
            <a:ext cx="438945" cy="362927"/>
          </a:xfrm>
          <a:prstGeom prst="ellipse">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685800">
              <a:buClrTx/>
            </a:pPr>
            <a:r>
              <a:rPr lang="en-US" sz="1350" b="1" kern="1200" dirty="0">
                <a:solidFill>
                  <a:srgbClr val="FFFFFF"/>
                </a:solidFill>
                <a:latin typeface="Calibri"/>
              </a:rPr>
              <a:t>3</a:t>
            </a:r>
          </a:p>
        </p:txBody>
      </p:sp>
      <p:sp>
        <p:nvSpPr>
          <p:cNvPr id="15" name="Oval 14">
            <a:extLst>
              <a:ext uri="{FF2B5EF4-FFF2-40B4-BE49-F238E27FC236}">
                <a16:creationId xmlns:a16="http://schemas.microsoft.com/office/drawing/2014/main" id="{2022631B-187B-41F4-91E6-2D70F7E7FB73}"/>
              </a:ext>
            </a:extLst>
          </p:cNvPr>
          <p:cNvSpPr/>
          <p:nvPr/>
        </p:nvSpPr>
        <p:spPr>
          <a:xfrm>
            <a:off x="4411733" y="2865013"/>
            <a:ext cx="438945" cy="362927"/>
          </a:xfrm>
          <a:prstGeom prst="ellipse">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685800">
              <a:buClrTx/>
            </a:pPr>
            <a:r>
              <a:rPr lang="en-US" sz="1350" b="1" kern="1200" dirty="0">
                <a:solidFill>
                  <a:srgbClr val="FFFFFF"/>
                </a:solidFill>
                <a:latin typeface="Calibri"/>
              </a:rPr>
              <a:t>4</a:t>
            </a:r>
          </a:p>
        </p:txBody>
      </p:sp>
      <p:sp>
        <p:nvSpPr>
          <p:cNvPr id="16" name="Oval 15">
            <a:extLst>
              <a:ext uri="{FF2B5EF4-FFF2-40B4-BE49-F238E27FC236}">
                <a16:creationId xmlns:a16="http://schemas.microsoft.com/office/drawing/2014/main" id="{EC218C12-4243-40A7-92C3-48FB86CF3105}"/>
              </a:ext>
            </a:extLst>
          </p:cNvPr>
          <p:cNvSpPr/>
          <p:nvPr/>
        </p:nvSpPr>
        <p:spPr>
          <a:xfrm>
            <a:off x="8446699" y="2819638"/>
            <a:ext cx="438945" cy="362927"/>
          </a:xfrm>
          <a:prstGeom prst="ellipse">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685800">
              <a:buClrTx/>
            </a:pPr>
            <a:r>
              <a:rPr lang="en-US" sz="1350" b="1" kern="1200" dirty="0">
                <a:solidFill>
                  <a:srgbClr val="FFFFFF"/>
                </a:solidFill>
                <a:latin typeface="Calibri"/>
              </a:rPr>
              <a:t>5</a:t>
            </a:r>
          </a:p>
        </p:txBody>
      </p:sp>
    </p:spTree>
    <p:extLst>
      <p:ext uri="{BB962C8B-B14F-4D97-AF65-F5344CB8AC3E}">
        <p14:creationId xmlns:p14="http://schemas.microsoft.com/office/powerpoint/2010/main" val="14720780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pic>
        <p:nvPicPr>
          <p:cNvPr id="2" name="Picture 1">
            <a:extLst>
              <a:ext uri="{FF2B5EF4-FFF2-40B4-BE49-F238E27FC236}">
                <a16:creationId xmlns:a16="http://schemas.microsoft.com/office/drawing/2014/main" id="{0386E228-CDF4-4DBD-9006-FD428221BB7A}"/>
              </a:ext>
            </a:extLst>
          </p:cNvPr>
          <p:cNvPicPr>
            <a:picLocks noChangeAspect="1"/>
          </p:cNvPicPr>
          <p:nvPr/>
        </p:nvPicPr>
        <p:blipFill rotWithShape="1">
          <a:blip r:embed="rId3"/>
          <a:srcRect b="32772"/>
          <a:stretch/>
        </p:blipFill>
        <p:spPr>
          <a:xfrm>
            <a:off x="2752468" y="724300"/>
            <a:ext cx="2808073" cy="3349316"/>
          </a:xfrm>
          <a:prstGeom prst="rect">
            <a:avLst/>
          </a:prstGeom>
          <a:ln>
            <a:noFill/>
          </a:ln>
          <a:effectLst>
            <a:outerShdw blurRad="292100" dist="139700" dir="2700000" algn="tl" rotWithShape="0">
              <a:srgbClr val="333333">
                <a:alpha val="65000"/>
              </a:srgbClr>
            </a:outerShdw>
          </a:effectLst>
        </p:spPr>
      </p:pic>
      <p:sp>
        <p:nvSpPr>
          <p:cNvPr id="273" name="Google Shape;273;p49"/>
          <p:cNvSpPr txBox="1">
            <a:spLocks noGrp="1"/>
          </p:cNvSpPr>
          <p:nvPr>
            <p:ph type="title"/>
          </p:nvPr>
        </p:nvSpPr>
        <p:spPr>
          <a:xfrm>
            <a:off x="127527" y="90902"/>
            <a:ext cx="7706651" cy="993825"/>
          </a:xfrm>
          <a:prstGeom prst="rect">
            <a:avLst/>
          </a:prstGeom>
        </p:spPr>
        <p:txBody>
          <a:bodyPr spcFirstLastPara="1" wrap="square" lIns="68569" tIns="34275" rIns="68569" bIns="34275" anchor="t" anchorCtr="0">
            <a:noAutofit/>
          </a:bodyPr>
          <a:lstStyle/>
          <a:p>
            <a:r>
              <a:rPr lang="en-CA" dirty="0"/>
              <a:t>Create a post in Announcements! (1/2)</a:t>
            </a:r>
            <a:endParaRPr dirty="0"/>
          </a:p>
        </p:txBody>
      </p:sp>
      <p:sp>
        <p:nvSpPr>
          <p:cNvPr id="12" name="Google Shape;274;p49">
            <a:extLst>
              <a:ext uri="{FF2B5EF4-FFF2-40B4-BE49-F238E27FC236}">
                <a16:creationId xmlns:a16="http://schemas.microsoft.com/office/drawing/2014/main" id="{75E2163C-C3EA-4ED4-8D20-999FE6C53496}"/>
              </a:ext>
            </a:extLst>
          </p:cNvPr>
          <p:cNvSpPr txBox="1">
            <a:spLocks noGrp="1"/>
          </p:cNvSpPr>
          <p:nvPr>
            <p:ph type="body" idx="1"/>
          </p:nvPr>
        </p:nvSpPr>
        <p:spPr>
          <a:xfrm>
            <a:off x="203586" y="3950602"/>
            <a:ext cx="8423297" cy="937196"/>
          </a:xfrm>
          <a:prstGeom prst="rect">
            <a:avLst/>
          </a:prstGeom>
        </p:spPr>
        <p:txBody>
          <a:bodyPr spcFirstLastPara="1" wrap="square" lIns="68569" tIns="34275" rIns="68569" bIns="34275" anchor="t" anchorCtr="0">
            <a:noAutofit/>
          </a:bodyPr>
          <a:lstStyle/>
          <a:p>
            <a:pPr marL="257175" indent="-257175">
              <a:spcBef>
                <a:spcPts val="316"/>
              </a:spcBef>
              <a:buSzPct val="100000"/>
              <a:buFont typeface="+mj-lt"/>
              <a:buAutoNum type="arabicPeriod"/>
            </a:pPr>
            <a:endParaRPr lang="en-US" sz="1125" dirty="0"/>
          </a:p>
          <a:p>
            <a:pPr marL="257175" indent="-257175">
              <a:spcBef>
                <a:spcPts val="316"/>
              </a:spcBef>
              <a:buSzPct val="100000"/>
              <a:buFont typeface="+mj-lt"/>
              <a:buAutoNum type="arabicPeriod"/>
            </a:pPr>
            <a:r>
              <a:rPr lang="en-US" sz="1125" dirty="0"/>
              <a:t>Click the down arrow to open the Announcement’s menu</a:t>
            </a:r>
          </a:p>
          <a:p>
            <a:pPr marL="257175" indent="-257175">
              <a:spcBef>
                <a:spcPts val="316"/>
              </a:spcBef>
              <a:buSzPct val="100000"/>
              <a:buFont typeface="+mj-lt"/>
              <a:buAutoNum type="arabicPeriod"/>
            </a:pPr>
            <a:r>
              <a:rPr lang="en-US" sz="1125" dirty="0"/>
              <a:t>Click “New Announcement”</a:t>
            </a:r>
            <a:endParaRPr sz="1125" dirty="0"/>
          </a:p>
          <a:p>
            <a:pPr marL="0" indent="0">
              <a:spcBef>
                <a:spcPts val="316"/>
              </a:spcBef>
            </a:pPr>
            <a:endParaRPr sz="1125" dirty="0"/>
          </a:p>
          <a:p>
            <a:pPr marL="0" indent="0">
              <a:spcBef>
                <a:spcPts val="316"/>
              </a:spcBef>
            </a:pPr>
            <a:endParaRPr sz="1125" dirty="0"/>
          </a:p>
        </p:txBody>
      </p:sp>
      <p:sp>
        <p:nvSpPr>
          <p:cNvPr id="7" name="Oval 6">
            <a:extLst>
              <a:ext uri="{FF2B5EF4-FFF2-40B4-BE49-F238E27FC236}">
                <a16:creationId xmlns:a16="http://schemas.microsoft.com/office/drawing/2014/main" id="{EB26555D-4CC7-4B40-BAD9-4FFC17C9F8ED}"/>
              </a:ext>
            </a:extLst>
          </p:cNvPr>
          <p:cNvSpPr/>
          <p:nvPr/>
        </p:nvSpPr>
        <p:spPr>
          <a:xfrm>
            <a:off x="2985892" y="3136421"/>
            <a:ext cx="433136" cy="400391"/>
          </a:xfrm>
          <a:prstGeom prst="ellipse">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685800">
              <a:buClrTx/>
            </a:pPr>
            <a:r>
              <a:rPr lang="en-US" sz="1350" b="1" kern="1200" dirty="0">
                <a:solidFill>
                  <a:srgbClr val="FFFFFF"/>
                </a:solidFill>
                <a:latin typeface="Calibri"/>
              </a:rPr>
              <a:t>1</a:t>
            </a:r>
          </a:p>
        </p:txBody>
      </p:sp>
      <p:sp>
        <p:nvSpPr>
          <p:cNvPr id="11" name="Oval 10">
            <a:extLst>
              <a:ext uri="{FF2B5EF4-FFF2-40B4-BE49-F238E27FC236}">
                <a16:creationId xmlns:a16="http://schemas.microsoft.com/office/drawing/2014/main" id="{D58A8513-42F1-479E-8B42-193F163AF1EE}"/>
              </a:ext>
            </a:extLst>
          </p:cNvPr>
          <p:cNvSpPr/>
          <p:nvPr/>
        </p:nvSpPr>
        <p:spPr>
          <a:xfrm>
            <a:off x="3717559" y="1135590"/>
            <a:ext cx="438945" cy="362927"/>
          </a:xfrm>
          <a:prstGeom prst="ellipse">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685800">
              <a:buClrTx/>
            </a:pPr>
            <a:r>
              <a:rPr lang="en-US" sz="1350" b="1" kern="1200" dirty="0">
                <a:solidFill>
                  <a:srgbClr val="FFFFFF"/>
                </a:solidFill>
                <a:latin typeface="Calibri"/>
              </a:rPr>
              <a:t>2</a:t>
            </a:r>
          </a:p>
        </p:txBody>
      </p:sp>
    </p:spTree>
    <p:extLst>
      <p:ext uri="{BB962C8B-B14F-4D97-AF65-F5344CB8AC3E}">
        <p14:creationId xmlns:p14="http://schemas.microsoft.com/office/powerpoint/2010/main" val="10167552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pic>
        <p:nvPicPr>
          <p:cNvPr id="3" name="Picture 2">
            <a:extLst>
              <a:ext uri="{FF2B5EF4-FFF2-40B4-BE49-F238E27FC236}">
                <a16:creationId xmlns:a16="http://schemas.microsoft.com/office/drawing/2014/main" id="{DADCD2BC-BA3F-4C2C-A81A-97A44D2E8D13}"/>
              </a:ext>
            </a:extLst>
          </p:cNvPr>
          <p:cNvPicPr>
            <a:picLocks noChangeAspect="1"/>
          </p:cNvPicPr>
          <p:nvPr/>
        </p:nvPicPr>
        <p:blipFill>
          <a:blip r:embed="rId3"/>
          <a:stretch>
            <a:fillRect/>
          </a:stretch>
        </p:blipFill>
        <p:spPr>
          <a:xfrm>
            <a:off x="1507846" y="810261"/>
            <a:ext cx="5251622" cy="3087072"/>
          </a:xfrm>
          <a:prstGeom prst="rect">
            <a:avLst/>
          </a:prstGeom>
          <a:ln>
            <a:noFill/>
          </a:ln>
          <a:effectLst>
            <a:outerShdw blurRad="292100" dist="139700" dir="2700000" algn="tl" rotWithShape="0">
              <a:srgbClr val="333333">
                <a:alpha val="65000"/>
              </a:srgbClr>
            </a:outerShdw>
          </a:effectLst>
        </p:spPr>
      </p:pic>
      <p:sp>
        <p:nvSpPr>
          <p:cNvPr id="273" name="Google Shape;273;p49"/>
          <p:cNvSpPr txBox="1">
            <a:spLocks noGrp="1"/>
          </p:cNvSpPr>
          <p:nvPr>
            <p:ph type="title"/>
          </p:nvPr>
        </p:nvSpPr>
        <p:spPr>
          <a:xfrm>
            <a:off x="127527" y="90902"/>
            <a:ext cx="7706651" cy="993825"/>
          </a:xfrm>
          <a:prstGeom prst="rect">
            <a:avLst/>
          </a:prstGeom>
        </p:spPr>
        <p:txBody>
          <a:bodyPr spcFirstLastPara="1" wrap="square" lIns="68569" tIns="34275" rIns="68569" bIns="34275" anchor="t" anchorCtr="0">
            <a:noAutofit/>
          </a:bodyPr>
          <a:lstStyle/>
          <a:p>
            <a:r>
              <a:rPr lang="en-CA" dirty="0"/>
              <a:t>Create a post in Announcements! (2/2)</a:t>
            </a:r>
            <a:endParaRPr dirty="0"/>
          </a:p>
        </p:txBody>
      </p:sp>
      <p:sp>
        <p:nvSpPr>
          <p:cNvPr id="12" name="Google Shape;274;p49">
            <a:extLst>
              <a:ext uri="{FF2B5EF4-FFF2-40B4-BE49-F238E27FC236}">
                <a16:creationId xmlns:a16="http://schemas.microsoft.com/office/drawing/2014/main" id="{75E2163C-C3EA-4ED4-8D20-999FE6C53496}"/>
              </a:ext>
            </a:extLst>
          </p:cNvPr>
          <p:cNvSpPr txBox="1">
            <a:spLocks noGrp="1"/>
          </p:cNvSpPr>
          <p:nvPr>
            <p:ph type="body" idx="1"/>
          </p:nvPr>
        </p:nvSpPr>
        <p:spPr>
          <a:xfrm>
            <a:off x="203586" y="3950602"/>
            <a:ext cx="8423297" cy="937196"/>
          </a:xfrm>
          <a:prstGeom prst="rect">
            <a:avLst/>
          </a:prstGeom>
        </p:spPr>
        <p:txBody>
          <a:bodyPr spcFirstLastPara="1" wrap="square" lIns="68569" tIns="34275" rIns="68569" bIns="34275" anchor="t" anchorCtr="0">
            <a:noAutofit/>
          </a:bodyPr>
          <a:lstStyle/>
          <a:p>
            <a:pPr marL="257175" indent="-257175">
              <a:spcBef>
                <a:spcPts val="316"/>
              </a:spcBef>
              <a:buSzPct val="100000"/>
              <a:buFont typeface="+mj-lt"/>
              <a:buAutoNum type="arabicPeriod"/>
            </a:pPr>
            <a:endParaRPr lang="en-US" sz="1125" dirty="0"/>
          </a:p>
          <a:p>
            <a:pPr marL="257175" indent="-257175">
              <a:spcBef>
                <a:spcPts val="316"/>
              </a:spcBef>
              <a:buSzPct val="100000"/>
              <a:buFont typeface="+mj-lt"/>
              <a:buAutoNum type="arabicPeriod"/>
            </a:pPr>
            <a:r>
              <a:rPr lang="en-US" sz="1125" dirty="0"/>
              <a:t>Give your Announcement a Headline/title</a:t>
            </a:r>
          </a:p>
          <a:p>
            <a:pPr marL="257175" indent="-257175">
              <a:spcBef>
                <a:spcPts val="316"/>
              </a:spcBef>
              <a:buSzPct val="100000"/>
              <a:buFont typeface="+mj-lt"/>
              <a:buAutoNum type="arabicPeriod"/>
            </a:pPr>
            <a:r>
              <a:rPr lang="en-US" sz="1125" dirty="0"/>
              <a:t>This is where you can insert files, add items from your Google Drive, insert a Video Note and more. This is also where you can format and style your written post</a:t>
            </a:r>
          </a:p>
          <a:p>
            <a:pPr marL="257175" indent="-257175">
              <a:spcBef>
                <a:spcPts val="316"/>
              </a:spcBef>
              <a:buSzPct val="100000"/>
              <a:buFont typeface="+mj-lt"/>
              <a:buAutoNum type="arabicPeriod"/>
            </a:pPr>
            <a:r>
              <a:rPr lang="en-US" sz="1125" dirty="0"/>
              <a:t>Type in your message, information or instructions for your students</a:t>
            </a:r>
          </a:p>
          <a:p>
            <a:pPr marL="257175" indent="-257175">
              <a:spcBef>
                <a:spcPts val="316"/>
              </a:spcBef>
              <a:buSzPct val="100000"/>
              <a:buFont typeface="+mj-lt"/>
              <a:buAutoNum type="arabicPeriod"/>
            </a:pPr>
            <a:r>
              <a:rPr lang="en-US" sz="1125" dirty="0"/>
              <a:t>Publish your post to share with your students!</a:t>
            </a:r>
          </a:p>
          <a:p>
            <a:pPr marL="0" indent="0">
              <a:spcBef>
                <a:spcPts val="316"/>
              </a:spcBef>
            </a:pPr>
            <a:endParaRPr sz="1125" dirty="0"/>
          </a:p>
          <a:p>
            <a:pPr marL="0" indent="0">
              <a:spcBef>
                <a:spcPts val="316"/>
              </a:spcBef>
            </a:pPr>
            <a:endParaRPr sz="1125" dirty="0"/>
          </a:p>
        </p:txBody>
      </p:sp>
      <p:sp>
        <p:nvSpPr>
          <p:cNvPr id="7" name="Oval 6">
            <a:extLst>
              <a:ext uri="{FF2B5EF4-FFF2-40B4-BE49-F238E27FC236}">
                <a16:creationId xmlns:a16="http://schemas.microsoft.com/office/drawing/2014/main" id="{EB26555D-4CC7-4B40-BAD9-4FFC17C9F8ED}"/>
              </a:ext>
            </a:extLst>
          </p:cNvPr>
          <p:cNvSpPr/>
          <p:nvPr/>
        </p:nvSpPr>
        <p:spPr>
          <a:xfrm>
            <a:off x="1291278" y="1403695"/>
            <a:ext cx="433136" cy="400391"/>
          </a:xfrm>
          <a:prstGeom prst="ellipse">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685800">
              <a:buClrTx/>
            </a:pPr>
            <a:r>
              <a:rPr lang="en-US" sz="1350" b="1" kern="1200" dirty="0">
                <a:solidFill>
                  <a:srgbClr val="FFFFFF"/>
                </a:solidFill>
                <a:latin typeface="Calibri"/>
              </a:rPr>
              <a:t>1</a:t>
            </a:r>
          </a:p>
        </p:txBody>
      </p:sp>
      <p:sp>
        <p:nvSpPr>
          <p:cNvPr id="11" name="Oval 10">
            <a:extLst>
              <a:ext uri="{FF2B5EF4-FFF2-40B4-BE49-F238E27FC236}">
                <a16:creationId xmlns:a16="http://schemas.microsoft.com/office/drawing/2014/main" id="{D58A8513-42F1-479E-8B42-193F163AF1EE}"/>
              </a:ext>
            </a:extLst>
          </p:cNvPr>
          <p:cNvSpPr/>
          <p:nvPr/>
        </p:nvSpPr>
        <p:spPr>
          <a:xfrm>
            <a:off x="1251767" y="1959978"/>
            <a:ext cx="438945" cy="362927"/>
          </a:xfrm>
          <a:prstGeom prst="ellipse">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685800">
              <a:buClrTx/>
            </a:pPr>
            <a:r>
              <a:rPr lang="en-US" sz="1350" b="1" kern="1200" dirty="0">
                <a:solidFill>
                  <a:srgbClr val="FFFFFF"/>
                </a:solidFill>
                <a:latin typeface="Calibri"/>
              </a:rPr>
              <a:t>2</a:t>
            </a:r>
          </a:p>
        </p:txBody>
      </p:sp>
      <p:sp>
        <p:nvSpPr>
          <p:cNvPr id="8" name="Oval 7">
            <a:extLst>
              <a:ext uri="{FF2B5EF4-FFF2-40B4-BE49-F238E27FC236}">
                <a16:creationId xmlns:a16="http://schemas.microsoft.com/office/drawing/2014/main" id="{883F4817-7193-48B0-ADD4-0FC6E3AD24CE}"/>
              </a:ext>
            </a:extLst>
          </p:cNvPr>
          <p:cNvSpPr/>
          <p:nvPr/>
        </p:nvSpPr>
        <p:spPr>
          <a:xfrm>
            <a:off x="1210686" y="2679337"/>
            <a:ext cx="438945" cy="362927"/>
          </a:xfrm>
          <a:prstGeom prst="ellipse">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685800">
              <a:buClrTx/>
            </a:pPr>
            <a:r>
              <a:rPr lang="en-US" sz="1350" b="1" kern="1200" dirty="0">
                <a:solidFill>
                  <a:srgbClr val="FFFFFF"/>
                </a:solidFill>
                <a:latin typeface="Calibri"/>
              </a:rPr>
              <a:t>3</a:t>
            </a:r>
          </a:p>
        </p:txBody>
      </p:sp>
      <p:sp>
        <p:nvSpPr>
          <p:cNvPr id="9" name="Oval 8">
            <a:extLst>
              <a:ext uri="{FF2B5EF4-FFF2-40B4-BE49-F238E27FC236}">
                <a16:creationId xmlns:a16="http://schemas.microsoft.com/office/drawing/2014/main" id="{CD7D7333-8E2F-4A70-8986-FABF29A2F63D}"/>
              </a:ext>
            </a:extLst>
          </p:cNvPr>
          <p:cNvSpPr/>
          <p:nvPr/>
        </p:nvSpPr>
        <p:spPr>
          <a:xfrm>
            <a:off x="1168517" y="3587675"/>
            <a:ext cx="438945" cy="362927"/>
          </a:xfrm>
          <a:prstGeom prst="ellipse">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685800">
              <a:buClrTx/>
            </a:pPr>
            <a:r>
              <a:rPr lang="en-US" sz="1350" b="1" kern="1200" dirty="0">
                <a:solidFill>
                  <a:srgbClr val="FFFFFF"/>
                </a:solidFill>
                <a:latin typeface="Calibri"/>
              </a:rPr>
              <a:t>4</a:t>
            </a:r>
          </a:p>
        </p:txBody>
      </p:sp>
    </p:spTree>
    <p:extLst>
      <p:ext uri="{BB962C8B-B14F-4D97-AF65-F5344CB8AC3E}">
        <p14:creationId xmlns:p14="http://schemas.microsoft.com/office/powerpoint/2010/main" val="28167390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978"/>
        <p:cNvGrpSpPr/>
        <p:nvPr/>
      </p:nvGrpSpPr>
      <p:grpSpPr>
        <a:xfrm>
          <a:off x="0" y="0"/>
          <a:ext cx="0" cy="0"/>
          <a:chOff x="0" y="0"/>
          <a:chExt cx="0" cy="0"/>
        </a:xfrm>
      </p:grpSpPr>
      <p:pic>
        <p:nvPicPr>
          <p:cNvPr id="5" name="Picture 4">
            <a:extLst>
              <a:ext uri="{FF2B5EF4-FFF2-40B4-BE49-F238E27FC236}">
                <a16:creationId xmlns:a16="http://schemas.microsoft.com/office/drawing/2014/main" id="{C0E17D1B-3177-FF44-B07D-F4EC511BF320}"/>
              </a:ext>
            </a:extLst>
          </p:cNvPr>
          <p:cNvPicPr>
            <a:picLocks noChangeAspect="1"/>
          </p:cNvPicPr>
          <p:nvPr/>
        </p:nvPicPr>
        <p:blipFill>
          <a:blip r:embed="rId3"/>
          <a:stretch>
            <a:fillRect/>
          </a:stretch>
        </p:blipFill>
        <p:spPr>
          <a:xfrm>
            <a:off x="6201557" y="806855"/>
            <a:ext cx="2744560" cy="3892286"/>
          </a:xfrm>
          <a:prstGeom prst="rect">
            <a:avLst/>
          </a:prstGeom>
        </p:spPr>
      </p:pic>
      <p:sp>
        <p:nvSpPr>
          <p:cNvPr id="9" name="Google Shape;2739;p512">
            <a:extLst>
              <a:ext uri="{FF2B5EF4-FFF2-40B4-BE49-F238E27FC236}">
                <a16:creationId xmlns:a16="http://schemas.microsoft.com/office/drawing/2014/main" id="{49EA0A9B-CAAD-4EFF-8443-0482A7134A8B}"/>
              </a:ext>
            </a:extLst>
          </p:cNvPr>
          <p:cNvSpPr/>
          <p:nvPr/>
        </p:nvSpPr>
        <p:spPr>
          <a:xfrm flipH="1">
            <a:off x="293701" y="0"/>
            <a:ext cx="6133560" cy="5142173"/>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rgbClr val="FF6B7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400" b="0" i="0" u="none" strike="noStrike" cap="none">
              <a:solidFill>
                <a:srgbClr val="565A5C"/>
              </a:solidFill>
              <a:latin typeface="Arial"/>
              <a:ea typeface="Arial"/>
              <a:cs typeface="Arial"/>
              <a:sym typeface="Arial"/>
            </a:endParaRPr>
          </a:p>
        </p:txBody>
      </p:sp>
      <p:sp>
        <p:nvSpPr>
          <p:cNvPr id="10" name="Google Shape;2740;p512">
            <a:extLst>
              <a:ext uri="{FF2B5EF4-FFF2-40B4-BE49-F238E27FC236}">
                <a16:creationId xmlns:a16="http://schemas.microsoft.com/office/drawing/2014/main" id="{C05CDBF0-93AE-4982-A342-0D53E89F9EF7}"/>
              </a:ext>
            </a:extLst>
          </p:cNvPr>
          <p:cNvSpPr/>
          <p:nvPr/>
        </p:nvSpPr>
        <p:spPr>
          <a:xfrm flipH="1">
            <a:off x="0" y="1327"/>
            <a:ext cx="6133560" cy="5142173"/>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dk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400" b="0" i="0" u="none" strike="noStrike" cap="none">
              <a:solidFill>
                <a:srgbClr val="565A5C"/>
              </a:solidFill>
              <a:latin typeface="Arial"/>
              <a:ea typeface="Arial"/>
              <a:cs typeface="Arial"/>
              <a:sym typeface="Arial"/>
            </a:endParaRPr>
          </a:p>
        </p:txBody>
      </p:sp>
      <p:sp>
        <p:nvSpPr>
          <p:cNvPr id="14" name="Google Shape;2678;p508">
            <a:extLst>
              <a:ext uri="{FF2B5EF4-FFF2-40B4-BE49-F238E27FC236}">
                <a16:creationId xmlns:a16="http://schemas.microsoft.com/office/drawing/2014/main" id="{32F16CC3-C6AF-43DB-9580-A2BD41FEEDCB}"/>
              </a:ext>
            </a:extLst>
          </p:cNvPr>
          <p:cNvSpPr/>
          <p:nvPr/>
        </p:nvSpPr>
        <p:spPr>
          <a:xfrm>
            <a:off x="361058" y="1235310"/>
            <a:ext cx="702151" cy="70667"/>
          </a:xfrm>
          <a:prstGeom prst="rect">
            <a:avLst/>
          </a:prstGeom>
          <a:solidFill>
            <a:srgbClr val="FF6B70"/>
          </a:solidFill>
          <a:ln>
            <a:noFill/>
          </a:ln>
        </p:spPr>
        <p:txBody>
          <a:bodyPr spcFirstLastPara="1" wrap="square" lIns="68575" tIns="34275" rIns="68575" bIns="34275" anchor="ctr" anchorCtr="0">
            <a:noAutofit/>
          </a:bodyPr>
          <a:lstStyle/>
          <a:p>
            <a:pPr marL="0" marR="0" lvl="0" indent="0" algn="ctr" defTabSz="914400" rtl="0" eaLnBrk="1" fontAlgn="auto" latinLnBrk="0" hangingPunct="1">
              <a:lnSpc>
                <a:spcPct val="100000"/>
              </a:lnSpc>
              <a:spcBef>
                <a:spcPts val="0"/>
              </a:spcBef>
              <a:spcAft>
                <a:spcPts val="0"/>
              </a:spcAft>
              <a:buClr>
                <a:srgbClr val="565A5C"/>
              </a:buClr>
              <a:buSzPts val="1400"/>
              <a:buFont typeface="Arial"/>
              <a:buNone/>
              <a:tabLst/>
              <a:defRPr/>
            </a:pPr>
            <a:endParaRPr kumimoji="0" sz="1400" b="0" i="0" u="none" strike="noStrike" kern="0" cap="none" spc="0" normalizeH="0" baseline="0" noProof="0">
              <a:ln>
                <a:noFill/>
              </a:ln>
              <a:solidFill>
                <a:srgbClr val="E15160"/>
              </a:solidFill>
              <a:effectLst/>
              <a:uLnTx/>
              <a:uFillTx/>
              <a:latin typeface="Arial"/>
              <a:ea typeface="Arial"/>
              <a:cs typeface="Arial"/>
              <a:sym typeface="Arial"/>
            </a:endParaRPr>
          </a:p>
        </p:txBody>
      </p:sp>
      <p:sp>
        <p:nvSpPr>
          <p:cNvPr id="15" name="TextBox 14">
            <a:extLst>
              <a:ext uri="{FF2B5EF4-FFF2-40B4-BE49-F238E27FC236}">
                <a16:creationId xmlns:a16="http://schemas.microsoft.com/office/drawing/2014/main" id="{5E3DF0F3-2938-8B4E-9082-48E9B4C1BE70}"/>
              </a:ext>
            </a:extLst>
          </p:cNvPr>
          <p:cNvSpPr txBox="1"/>
          <p:nvPr/>
        </p:nvSpPr>
        <p:spPr>
          <a:xfrm>
            <a:off x="118007" y="4806109"/>
            <a:ext cx="1221809" cy="20774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750" b="0" i="0" u="none" strike="noStrike" kern="0" cap="none" spc="0" normalizeH="0" baseline="0" noProof="0">
                <a:ln>
                  <a:noFill/>
                </a:ln>
                <a:solidFill>
                  <a:srgbClr val="FFFFFF">
                    <a:lumMod val="75000"/>
                    <a:alpha val="50000"/>
                  </a:srgbClr>
                </a:solidFill>
                <a:effectLst/>
                <a:uLnTx/>
                <a:uFillTx/>
                <a:latin typeface="Arial" panose="020B0604020202020204" pitchFamily="34" charset="0"/>
                <a:cs typeface="Arial" panose="020B0604020202020204" pitchFamily="34" charset="0"/>
                <a:sym typeface="Arial"/>
              </a:rPr>
              <a:t>© 2020 D2L Corporation</a:t>
            </a:r>
          </a:p>
        </p:txBody>
      </p:sp>
      <p:sp>
        <p:nvSpPr>
          <p:cNvPr id="16" name="Text Placeholder 4">
            <a:extLst>
              <a:ext uri="{FF2B5EF4-FFF2-40B4-BE49-F238E27FC236}">
                <a16:creationId xmlns:a16="http://schemas.microsoft.com/office/drawing/2014/main" id="{152C85F4-367D-4BB4-9961-114E34885822}"/>
              </a:ext>
            </a:extLst>
          </p:cNvPr>
          <p:cNvSpPr txBox="1">
            <a:spLocks/>
          </p:cNvSpPr>
          <p:nvPr/>
        </p:nvSpPr>
        <p:spPr>
          <a:xfrm>
            <a:off x="0" y="560373"/>
            <a:ext cx="4756305" cy="710270"/>
          </a:xfrm>
          <a:prstGeom prst="rect">
            <a:avLst/>
          </a:prstGeom>
        </p:spPr>
        <p:txBody>
          <a:bodyPr/>
          <a:lstStyle>
            <a:lvl1pPr marL="342900" indent="-342900" algn="l" defTabSz="289288" rtl="0" eaLnBrk="1" latinLnBrk="0" hangingPunct="1">
              <a:lnSpc>
                <a:spcPct val="90000"/>
              </a:lnSpc>
              <a:spcBef>
                <a:spcPts val="316"/>
              </a:spcBef>
              <a:spcAft>
                <a:spcPts val="450"/>
              </a:spcAft>
              <a:buFont typeface="Arial" panose="020B0604020202020204" pitchFamily="34" charset="0"/>
              <a:buChar char="•"/>
              <a:defRPr sz="2100" kern="1200">
                <a:solidFill>
                  <a:schemeClr val="bg1"/>
                </a:solidFill>
                <a:latin typeface="+mn-lt"/>
                <a:ea typeface="+mn-ea"/>
                <a:cs typeface="+mn-cs"/>
              </a:defRPr>
            </a:lvl1pPr>
            <a:lvl2pPr marL="685800" indent="-342900" algn="l" defTabSz="289288" rtl="0" eaLnBrk="1" latinLnBrk="0" hangingPunct="1">
              <a:lnSpc>
                <a:spcPct val="90000"/>
              </a:lnSpc>
              <a:spcBef>
                <a:spcPts val="158"/>
              </a:spcBef>
              <a:spcAft>
                <a:spcPts val="450"/>
              </a:spcAft>
              <a:buFont typeface="Arial" panose="020B0604020202020204" pitchFamily="34" charset="0"/>
              <a:buChar char="–"/>
              <a:defRPr sz="1800" kern="1200">
                <a:solidFill>
                  <a:schemeClr val="bg1"/>
                </a:solidFill>
                <a:latin typeface="+mn-lt"/>
                <a:ea typeface="+mn-ea"/>
                <a:cs typeface="+mn-cs"/>
              </a:defRPr>
            </a:lvl2pPr>
            <a:lvl3pPr marL="1033463" indent="-342900" algn="l" defTabSz="289288" rtl="0" eaLnBrk="1" latinLnBrk="0" hangingPunct="1">
              <a:lnSpc>
                <a:spcPct val="90000"/>
              </a:lnSpc>
              <a:spcBef>
                <a:spcPts val="158"/>
              </a:spcBef>
              <a:spcAft>
                <a:spcPts val="450"/>
              </a:spcAft>
              <a:buFont typeface="Wingdings" panose="05000000000000000000" pitchFamily="2" charset="2"/>
              <a:buChar char="§"/>
              <a:defRPr sz="1500" kern="1200">
                <a:solidFill>
                  <a:schemeClr val="bg1"/>
                </a:solidFill>
                <a:latin typeface="+mn-lt"/>
                <a:ea typeface="+mn-ea"/>
                <a:cs typeface="+mn-cs"/>
              </a:defRPr>
            </a:lvl3pPr>
            <a:lvl4pPr marL="1719263" indent="-342900" algn="l" defTabSz="289288" rtl="0" eaLnBrk="1" latinLnBrk="0" hangingPunct="1">
              <a:lnSpc>
                <a:spcPct val="90000"/>
              </a:lnSpc>
              <a:spcBef>
                <a:spcPts val="158"/>
              </a:spcBef>
              <a:spcAft>
                <a:spcPts val="450"/>
              </a:spcAft>
              <a:buFont typeface="Arial" panose="020B0604020202020204" pitchFamily="34" charset="0"/>
              <a:buChar char="•"/>
              <a:defRPr sz="1500" kern="1200">
                <a:solidFill>
                  <a:schemeClr val="tx1">
                    <a:lumMod val="65000"/>
                  </a:schemeClr>
                </a:solidFill>
                <a:latin typeface="+mn-lt"/>
                <a:ea typeface="+mn-ea"/>
                <a:cs typeface="+mn-cs"/>
              </a:defRPr>
            </a:lvl4pPr>
            <a:lvl5pPr marL="2057400" indent="-342900" algn="l" defTabSz="289288" rtl="0" eaLnBrk="1" latinLnBrk="0" hangingPunct="1">
              <a:lnSpc>
                <a:spcPct val="90000"/>
              </a:lnSpc>
              <a:spcBef>
                <a:spcPts val="158"/>
              </a:spcBef>
              <a:spcAft>
                <a:spcPts val="450"/>
              </a:spcAft>
              <a:buFont typeface="Arial" panose="020B0604020202020204" pitchFamily="34" charset="0"/>
              <a:buChar char="•"/>
              <a:tabLst/>
              <a:defRPr sz="1200" kern="1200">
                <a:solidFill>
                  <a:schemeClr val="tx1">
                    <a:lumMod val="65000"/>
                  </a:schemeClr>
                </a:solidFill>
                <a:latin typeface="+mn-lt"/>
                <a:ea typeface="+mn-ea"/>
                <a:cs typeface="+mn-cs"/>
              </a:defRPr>
            </a:lvl5pPr>
            <a:lvl6pPr marL="2405063" indent="-342900" algn="l" defTabSz="289288" rtl="0" eaLnBrk="1" latinLnBrk="0" hangingPunct="1">
              <a:lnSpc>
                <a:spcPct val="90000"/>
              </a:lnSpc>
              <a:spcBef>
                <a:spcPts val="158"/>
              </a:spcBef>
              <a:spcAft>
                <a:spcPts val="450"/>
              </a:spcAft>
              <a:buFont typeface="Arial" panose="020B0604020202020204" pitchFamily="34" charset="0"/>
              <a:buChar char="→"/>
              <a:defRPr sz="1050" kern="1200">
                <a:solidFill>
                  <a:schemeClr val="tx1">
                    <a:lumMod val="65000"/>
                  </a:schemeClr>
                </a:solidFill>
                <a:latin typeface="+mn-lt"/>
                <a:ea typeface="+mn-ea"/>
                <a:cs typeface="+mn-cs"/>
              </a:defRPr>
            </a:lvl6pPr>
            <a:lvl7pPr marL="2405063" indent="-342900" algn="l" defTabSz="289288" rtl="0" eaLnBrk="1" latinLnBrk="0" hangingPunct="1">
              <a:lnSpc>
                <a:spcPct val="90000"/>
              </a:lnSpc>
              <a:spcBef>
                <a:spcPts val="158"/>
              </a:spcBef>
              <a:spcAft>
                <a:spcPts val="450"/>
              </a:spcAft>
              <a:buFont typeface="Arial" panose="020B0604020202020204" pitchFamily="34" charset="0"/>
              <a:buChar char="→"/>
              <a:defRPr sz="1050" kern="1200">
                <a:solidFill>
                  <a:schemeClr val="tx1">
                    <a:lumMod val="65000"/>
                  </a:schemeClr>
                </a:solidFill>
                <a:latin typeface="+mn-lt"/>
                <a:ea typeface="+mn-ea"/>
                <a:cs typeface="+mn-cs"/>
              </a:defRPr>
            </a:lvl7pPr>
            <a:lvl8pPr marL="2405063" indent="-342900" algn="l" defTabSz="289288" rtl="0" eaLnBrk="1" latinLnBrk="0" hangingPunct="1">
              <a:lnSpc>
                <a:spcPct val="90000"/>
              </a:lnSpc>
              <a:spcBef>
                <a:spcPts val="158"/>
              </a:spcBef>
              <a:spcAft>
                <a:spcPts val="450"/>
              </a:spcAft>
              <a:buFont typeface="Arial" panose="020B0604020202020204" pitchFamily="34" charset="0"/>
              <a:buChar char="→"/>
              <a:defRPr sz="1050" kern="1200">
                <a:solidFill>
                  <a:schemeClr val="tx1">
                    <a:lumMod val="65000"/>
                  </a:schemeClr>
                </a:solidFill>
                <a:latin typeface="+mn-lt"/>
                <a:ea typeface="+mn-ea"/>
                <a:cs typeface="+mn-cs"/>
              </a:defRPr>
            </a:lvl8pPr>
            <a:lvl9pPr marL="2405063" indent="-342900" algn="l" defTabSz="289288" rtl="0" eaLnBrk="1" latinLnBrk="0" hangingPunct="1">
              <a:lnSpc>
                <a:spcPct val="90000"/>
              </a:lnSpc>
              <a:spcBef>
                <a:spcPts val="158"/>
              </a:spcBef>
              <a:spcAft>
                <a:spcPts val="450"/>
              </a:spcAft>
              <a:buFont typeface="Arial" panose="020B0604020202020204" pitchFamily="34" charset="0"/>
              <a:buChar char="→"/>
              <a:defRPr sz="1050" kern="1200">
                <a:solidFill>
                  <a:schemeClr val="tx1">
                    <a:lumMod val="65000"/>
                  </a:schemeClr>
                </a:solidFill>
                <a:latin typeface="+mn-lt"/>
                <a:ea typeface="+mn-ea"/>
                <a:cs typeface="+mn-cs"/>
              </a:defRPr>
            </a:lvl9pPr>
          </a:lstStyle>
          <a:p>
            <a:pPr marL="0" indent="0">
              <a:buClrTx/>
              <a:buNone/>
            </a:pPr>
            <a:r>
              <a:rPr lang="en-US" sz="3400" b="1" dirty="0"/>
              <a:t>Learning Objectives:</a:t>
            </a:r>
          </a:p>
        </p:txBody>
      </p:sp>
      <p:sp>
        <p:nvSpPr>
          <p:cNvPr id="12" name="Text Placeholder 2">
            <a:extLst>
              <a:ext uri="{FF2B5EF4-FFF2-40B4-BE49-F238E27FC236}">
                <a16:creationId xmlns:a16="http://schemas.microsoft.com/office/drawing/2014/main" id="{CF672C33-61A1-415A-890C-14A503DB555E}"/>
              </a:ext>
            </a:extLst>
          </p:cNvPr>
          <p:cNvSpPr txBox="1">
            <a:spLocks/>
          </p:cNvSpPr>
          <p:nvPr/>
        </p:nvSpPr>
        <p:spPr>
          <a:xfrm>
            <a:off x="197883" y="1927878"/>
            <a:ext cx="4575575" cy="2557059"/>
          </a:xfrm>
          <a:prstGeom prst="rect">
            <a:avLst/>
          </a:prstGeom>
        </p:spPr>
        <p:txBody>
          <a:bodyPr/>
          <a:lstStyle>
            <a:lvl1pPr marL="0" indent="0" algn="l" defTabSz="685800" rtl="0" eaLnBrk="1" latinLnBrk="0" hangingPunct="1">
              <a:lnSpc>
                <a:spcPct val="90000"/>
              </a:lnSpc>
              <a:spcBef>
                <a:spcPts val="750"/>
              </a:spcBef>
              <a:buFont typeface="Arial" panose="020B0604020202020204" pitchFamily="34" charset="0"/>
              <a:buNone/>
              <a:defRPr sz="1200" kern="1200">
                <a:solidFill>
                  <a:schemeClr val="tx1">
                    <a:lumMod val="65000"/>
                    <a:lumOff val="35000"/>
                  </a:schemeClr>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800" kern="1200">
                <a:solidFill>
                  <a:schemeClr val="tx1">
                    <a:lumMod val="65000"/>
                    <a:lumOff val="35000"/>
                  </a:schemeClr>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500" kern="1200">
                <a:solidFill>
                  <a:schemeClr val="tx1">
                    <a:lumMod val="65000"/>
                    <a:lumOff val="35000"/>
                  </a:schemeClr>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350" kern="1200">
                <a:solidFill>
                  <a:schemeClr val="tx1">
                    <a:lumMod val="65000"/>
                    <a:lumOff val="35000"/>
                  </a:schemeClr>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350" kern="1200">
                <a:solidFill>
                  <a:schemeClr val="tx1">
                    <a:lumMod val="65000"/>
                    <a:lumOff val="35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base" latinLnBrk="0" hangingPunct="1">
              <a:lnSpc>
                <a:spcPct val="90000"/>
              </a:lnSpc>
              <a:spcBef>
                <a:spcPts val="75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ysClr val="windowText" lastClr="000000">
                    <a:lumMod val="65000"/>
                    <a:lumOff val="35000"/>
                  </a:sysClr>
                </a:solidFill>
                <a:effectLst/>
                <a:uLnTx/>
                <a:uFillTx/>
                <a:latin typeface="Arial" panose="020B0604020202020204"/>
                <a:ea typeface="+mn-ea"/>
                <a:cs typeface="+mn-cs"/>
              </a:rPr>
              <a:t>You will be able to:  </a:t>
            </a:r>
          </a:p>
          <a:p>
            <a:pPr marL="285750" marR="0" lvl="0" indent="-285750" algn="l" defTabSz="685800" rtl="0" eaLnBrk="1" fontAlgn="base" latinLnBrk="0" hangingPunct="1">
              <a:lnSpc>
                <a:spcPct val="90000"/>
              </a:lnSpc>
              <a:spcBef>
                <a:spcPts val="750"/>
              </a:spcBef>
              <a:spcAft>
                <a:spcPts val="0"/>
              </a:spcAft>
              <a:buClrTx/>
              <a:buSzTx/>
              <a:buFont typeface="Wingdings" panose="05000000000000000000" pitchFamily="2" charset="2"/>
              <a:buChar char="ü"/>
              <a:tabLst/>
              <a:defRPr/>
            </a:pPr>
            <a:r>
              <a:rPr kumimoji="0" lang="en-US" sz="1800" b="0" i="0" u="none" strike="noStrike" kern="1200" cap="none" spc="0" normalizeH="0" baseline="0" noProof="0" dirty="0">
                <a:ln>
                  <a:noFill/>
                </a:ln>
                <a:solidFill>
                  <a:sysClr val="windowText" lastClr="000000">
                    <a:lumMod val="65000"/>
                    <a:lumOff val="35000"/>
                  </a:sysClr>
                </a:solidFill>
                <a:effectLst/>
                <a:uLnTx/>
                <a:uFillTx/>
                <a:latin typeface="Arial" panose="020B0604020202020204"/>
                <a:ea typeface="+mn-ea"/>
                <a:cs typeface="+mn-cs"/>
              </a:rPr>
              <a:t>Find your courses</a:t>
            </a:r>
          </a:p>
          <a:p>
            <a:pPr marL="285750" marR="0" lvl="0" indent="-285750" algn="l" defTabSz="685800" rtl="0" eaLnBrk="1" fontAlgn="base" latinLnBrk="0" hangingPunct="1">
              <a:lnSpc>
                <a:spcPct val="90000"/>
              </a:lnSpc>
              <a:spcBef>
                <a:spcPts val="750"/>
              </a:spcBef>
              <a:spcAft>
                <a:spcPts val="0"/>
              </a:spcAft>
              <a:buClrTx/>
              <a:buSzTx/>
              <a:buFont typeface="Wingdings" panose="05000000000000000000" pitchFamily="2" charset="2"/>
              <a:buChar char="ü"/>
              <a:tabLst/>
              <a:defRPr/>
            </a:pPr>
            <a:r>
              <a:rPr kumimoji="0" lang="en-US" sz="1800" b="0" i="0" u="none" strike="noStrike" kern="1200" cap="none" spc="0" normalizeH="0" baseline="0" noProof="0" dirty="0">
                <a:ln>
                  <a:noFill/>
                </a:ln>
                <a:solidFill>
                  <a:sysClr val="windowText" lastClr="000000">
                    <a:lumMod val="65000"/>
                    <a:lumOff val="35000"/>
                  </a:sysClr>
                </a:solidFill>
                <a:effectLst/>
                <a:uLnTx/>
                <a:uFillTx/>
                <a:latin typeface="Arial" panose="020B0604020202020204"/>
                <a:ea typeface="+mn-ea"/>
                <a:cs typeface="+mn-cs"/>
              </a:rPr>
              <a:t>Activate courses</a:t>
            </a:r>
          </a:p>
          <a:p>
            <a:pPr marL="285750" marR="0" lvl="0" indent="-285750" algn="l" defTabSz="685800" rtl="0" eaLnBrk="1" fontAlgn="base" latinLnBrk="0" hangingPunct="1">
              <a:lnSpc>
                <a:spcPct val="90000"/>
              </a:lnSpc>
              <a:spcBef>
                <a:spcPts val="750"/>
              </a:spcBef>
              <a:spcAft>
                <a:spcPts val="0"/>
              </a:spcAft>
              <a:buClrTx/>
              <a:buSzTx/>
              <a:buFont typeface="Wingdings" panose="05000000000000000000" pitchFamily="2" charset="2"/>
              <a:buChar char="ü"/>
              <a:tabLst/>
              <a:defRPr/>
            </a:pPr>
            <a:r>
              <a:rPr kumimoji="0" lang="en-US" sz="1800" b="0" i="0" u="none" strike="noStrike" kern="1200" cap="none" spc="0" normalizeH="0" baseline="0" noProof="0" dirty="0">
                <a:ln>
                  <a:noFill/>
                </a:ln>
                <a:solidFill>
                  <a:sysClr val="windowText" lastClr="000000">
                    <a:lumMod val="65000"/>
                    <a:lumOff val="35000"/>
                  </a:sysClr>
                </a:solidFill>
                <a:effectLst/>
                <a:uLnTx/>
                <a:uFillTx/>
                <a:latin typeface="Arial" panose="020B0604020202020204"/>
                <a:ea typeface="+mn-ea"/>
                <a:cs typeface="+mn-cs"/>
              </a:rPr>
              <a:t>Navigate District and Course Homepage</a:t>
            </a:r>
          </a:p>
          <a:p>
            <a:pPr marL="285750" marR="0" lvl="0" indent="-285750" algn="l" defTabSz="685800" rtl="0" eaLnBrk="1" fontAlgn="base" latinLnBrk="0" hangingPunct="1">
              <a:lnSpc>
                <a:spcPct val="90000"/>
              </a:lnSpc>
              <a:spcBef>
                <a:spcPts val="750"/>
              </a:spcBef>
              <a:spcAft>
                <a:spcPts val="0"/>
              </a:spcAft>
              <a:buClrTx/>
              <a:buSzTx/>
              <a:buFont typeface="Wingdings" panose="05000000000000000000" pitchFamily="2" charset="2"/>
              <a:buChar char="ü"/>
              <a:tabLst/>
              <a:defRPr/>
            </a:pPr>
            <a:r>
              <a:rPr kumimoji="0" lang="en-US" sz="1800" b="0" i="0" u="none" strike="noStrike" kern="1200" cap="none" spc="0" normalizeH="0" baseline="0" noProof="0" dirty="0">
                <a:ln>
                  <a:noFill/>
                </a:ln>
                <a:solidFill>
                  <a:sysClr val="windowText" lastClr="000000">
                    <a:lumMod val="65000"/>
                    <a:lumOff val="35000"/>
                  </a:sysClr>
                </a:solidFill>
                <a:effectLst/>
                <a:uLnTx/>
                <a:uFillTx/>
                <a:latin typeface="Arial" panose="020B0604020202020204"/>
                <a:ea typeface="+mn-ea"/>
                <a:cs typeface="+mn-cs"/>
              </a:rPr>
              <a:t>Customize Course Banner</a:t>
            </a:r>
          </a:p>
          <a:p>
            <a:pPr marL="285750" marR="0" lvl="0" indent="-285750" algn="l" defTabSz="685800" rtl="0" eaLnBrk="1" fontAlgn="base" latinLnBrk="0" hangingPunct="1">
              <a:lnSpc>
                <a:spcPct val="90000"/>
              </a:lnSpc>
              <a:spcBef>
                <a:spcPts val="750"/>
              </a:spcBef>
              <a:spcAft>
                <a:spcPts val="0"/>
              </a:spcAft>
              <a:buClrTx/>
              <a:buSzTx/>
              <a:buFont typeface="Wingdings" panose="05000000000000000000" pitchFamily="2" charset="2"/>
              <a:buChar char="ü"/>
              <a:tabLst/>
              <a:defRPr/>
            </a:pPr>
            <a:r>
              <a:rPr kumimoji="0" lang="en-US" sz="1800" b="0" i="0" u="none" strike="noStrike" kern="1200" cap="none" spc="0" normalizeH="0" baseline="0" noProof="0" dirty="0">
                <a:ln>
                  <a:noFill/>
                </a:ln>
                <a:solidFill>
                  <a:sysClr val="windowText" lastClr="000000">
                    <a:lumMod val="65000"/>
                    <a:lumOff val="35000"/>
                  </a:sysClr>
                </a:solidFill>
                <a:effectLst/>
                <a:uLnTx/>
                <a:uFillTx/>
                <a:latin typeface="Arial" panose="020B0604020202020204"/>
                <a:ea typeface="+mn-ea"/>
                <a:cs typeface="+mn-cs"/>
              </a:rPr>
              <a:t>Use Activity Feed</a:t>
            </a:r>
          </a:p>
          <a:p>
            <a:pPr marL="285750" marR="0" lvl="0" indent="-285750" algn="l" defTabSz="685800" rtl="0" eaLnBrk="1" fontAlgn="base" latinLnBrk="0" hangingPunct="1">
              <a:lnSpc>
                <a:spcPct val="90000"/>
              </a:lnSpc>
              <a:spcBef>
                <a:spcPts val="750"/>
              </a:spcBef>
              <a:spcAft>
                <a:spcPts val="0"/>
              </a:spcAft>
              <a:buClrTx/>
              <a:buSzTx/>
              <a:buFont typeface="Wingdings" panose="05000000000000000000" pitchFamily="2" charset="2"/>
              <a:buChar char="ü"/>
              <a:tabLst/>
              <a:defRPr/>
            </a:pPr>
            <a:r>
              <a:rPr kumimoji="0" lang="en-US" sz="1800" b="0" i="0" u="none" strike="noStrike" kern="1200" cap="none" spc="0" normalizeH="0" baseline="0" noProof="0" dirty="0">
                <a:ln>
                  <a:noFill/>
                </a:ln>
                <a:solidFill>
                  <a:sysClr val="windowText" lastClr="000000">
                    <a:lumMod val="65000"/>
                    <a:lumOff val="35000"/>
                  </a:sysClr>
                </a:solidFill>
                <a:effectLst/>
                <a:uLnTx/>
                <a:uFillTx/>
                <a:latin typeface="Arial" panose="020B0604020202020204"/>
                <a:ea typeface="+mn-ea"/>
                <a:cs typeface="+mn-cs"/>
              </a:rPr>
              <a:t>Use Announcements</a:t>
            </a:r>
          </a:p>
          <a:p>
            <a:pPr marL="0" marR="0" lvl="0" indent="0" algn="l" defTabSz="685800" rtl="0" eaLnBrk="1" fontAlgn="base" latinLnBrk="0" hangingPunct="1">
              <a:lnSpc>
                <a:spcPct val="90000"/>
              </a:lnSpc>
              <a:spcBef>
                <a:spcPts val="75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ysClr val="windowText" lastClr="000000">
                    <a:lumMod val="65000"/>
                    <a:lumOff val="35000"/>
                  </a:sysClr>
                </a:solidFill>
                <a:effectLst/>
                <a:uLnTx/>
                <a:uFillTx/>
                <a:latin typeface="Arial" panose="020B0604020202020204"/>
                <a:ea typeface="+mn-ea"/>
                <a:cs typeface="+mn-cs"/>
              </a:rPr>
              <a:t>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03D889A-FC76-4555-B964-97B72A62C204}"/>
              </a:ext>
            </a:extLst>
          </p:cNvPr>
          <p:cNvSpPr>
            <a:spLocks noGrp="1"/>
          </p:cNvSpPr>
          <p:nvPr>
            <p:ph type="title"/>
          </p:nvPr>
        </p:nvSpPr>
        <p:spPr/>
        <p:txBody>
          <a:bodyPr/>
          <a:lstStyle/>
          <a:p>
            <a:r>
              <a:rPr lang="en-US" dirty="0"/>
              <a:t>Give This a Try!</a:t>
            </a:r>
          </a:p>
        </p:txBody>
      </p:sp>
      <p:sp>
        <p:nvSpPr>
          <p:cNvPr id="5" name="Text Placeholder 4">
            <a:extLst>
              <a:ext uri="{FF2B5EF4-FFF2-40B4-BE49-F238E27FC236}">
                <a16:creationId xmlns:a16="http://schemas.microsoft.com/office/drawing/2014/main" id="{563DCB36-6D32-4D79-824D-390C70E8296A}"/>
              </a:ext>
            </a:extLst>
          </p:cNvPr>
          <p:cNvSpPr>
            <a:spLocks noGrp="1"/>
          </p:cNvSpPr>
          <p:nvPr>
            <p:ph type="body" sz="quarter" idx="15"/>
          </p:nvPr>
        </p:nvSpPr>
        <p:spPr>
          <a:xfrm>
            <a:off x="612900" y="1821436"/>
            <a:ext cx="4397251" cy="2320791"/>
          </a:xfrm>
        </p:spPr>
        <p:txBody>
          <a:bodyPr/>
          <a:lstStyle/>
          <a:p>
            <a:pPr marL="257175" indent="-257175">
              <a:buFont typeface="+mj-lt"/>
              <a:buAutoNum type="arabicPeriod"/>
            </a:pPr>
            <a:r>
              <a:rPr lang="en-US" dirty="0"/>
              <a:t>Welcome your students to your class by customizing your Course Banner and choose an image from our photo library that reflects your class or subject area!</a:t>
            </a:r>
          </a:p>
          <a:p>
            <a:endParaRPr lang="en-US" dirty="0"/>
          </a:p>
          <a:p>
            <a:pPr marL="257175" indent="-257175">
              <a:buFont typeface="+mj-lt"/>
              <a:buAutoNum type="arabicPeriod" startAt="2"/>
            </a:pPr>
            <a:r>
              <a:rPr lang="en-US" dirty="0"/>
              <a:t>Create a post in Activity Feed to welcome your students to their online space!</a:t>
            </a:r>
          </a:p>
          <a:p>
            <a:endParaRPr lang="en-US" dirty="0"/>
          </a:p>
          <a:p>
            <a:pPr marL="257175" indent="-257175">
              <a:buFont typeface="+mj-lt"/>
              <a:buAutoNum type="arabicPeriod" startAt="3"/>
            </a:pPr>
            <a:r>
              <a:rPr lang="en-US" dirty="0"/>
              <a:t>Make a new Announcement for your students- try using Video Note to say a quick hello and welcome your students to Brightspace!</a:t>
            </a:r>
          </a:p>
        </p:txBody>
      </p:sp>
      <p:pic>
        <p:nvPicPr>
          <p:cNvPr id="6" name="Picture 5">
            <a:extLst>
              <a:ext uri="{FF2B5EF4-FFF2-40B4-BE49-F238E27FC236}">
                <a16:creationId xmlns:a16="http://schemas.microsoft.com/office/drawing/2014/main" id="{EF6C3F02-75C0-4C1D-86E3-BA16ED483ACD}"/>
              </a:ext>
            </a:extLst>
          </p:cNvPr>
          <p:cNvPicPr>
            <a:picLocks noChangeAspect="1"/>
          </p:cNvPicPr>
          <p:nvPr/>
        </p:nvPicPr>
        <p:blipFill>
          <a:blip r:embed="rId3"/>
          <a:stretch>
            <a:fillRect/>
          </a:stretch>
        </p:blipFill>
        <p:spPr>
          <a:xfrm>
            <a:off x="5225975" y="1035974"/>
            <a:ext cx="3593172" cy="387478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886230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701"/>
        <p:cNvGrpSpPr/>
        <p:nvPr/>
      </p:nvGrpSpPr>
      <p:grpSpPr>
        <a:xfrm>
          <a:off x="0" y="0"/>
          <a:ext cx="0" cy="0"/>
          <a:chOff x="0" y="0"/>
          <a:chExt cx="0" cy="0"/>
        </a:xfrm>
      </p:grpSpPr>
      <p:sp>
        <p:nvSpPr>
          <p:cNvPr id="702" name="Google Shape;702;p103"/>
          <p:cNvSpPr txBox="1">
            <a:spLocks noGrp="1"/>
          </p:cNvSpPr>
          <p:nvPr>
            <p:ph type="title" idx="4294967295"/>
          </p:nvPr>
        </p:nvSpPr>
        <p:spPr>
          <a:xfrm>
            <a:off x="5263195" y="590482"/>
            <a:ext cx="2869406" cy="509588"/>
          </a:xfrm>
          <a:prstGeom prst="rect">
            <a:avLst/>
          </a:prstGeom>
          <a:noFill/>
          <a:ln>
            <a:noFill/>
          </a:ln>
        </p:spPr>
        <p:txBody>
          <a:bodyPr spcFirstLastPara="1" vert="horz" wrap="square" lIns="68569" tIns="34275" rIns="68569" bIns="34275" rtlCol="0" anchor="t" anchorCtr="0">
            <a:noAutofit/>
          </a:bodyPr>
          <a:lstStyle/>
          <a:p>
            <a:pPr>
              <a:lnSpc>
                <a:spcPct val="90000"/>
              </a:lnSpc>
              <a:buClr>
                <a:srgbClr val="595959"/>
              </a:buClr>
              <a:buSzPts val="3400"/>
            </a:pPr>
            <a:r>
              <a:rPr lang="en-US"/>
              <a:t>Resources</a:t>
            </a:r>
            <a:endParaRPr/>
          </a:p>
        </p:txBody>
      </p:sp>
      <p:sp>
        <p:nvSpPr>
          <p:cNvPr id="703" name="Google Shape;703;p103"/>
          <p:cNvSpPr txBox="1">
            <a:spLocks noGrp="1"/>
          </p:cNvSpPr>
          <p:nvPr>
            <p:ph type="body" idx="4294967295"/>
          </p:nvPr>
        </p:nvSpPr>
        <p:spPr>
          <a:xfrm>
            <a:off x="4233885" y="1564974"/>
            <a:ext cx="4928026" cy="3493294"/>
          </a:xfrm>
          <a:prstGeom prst="rect">
            <a:avLst/>
          </a:prstGeom>
          <a:noFill/>
          <a:ln>
            <a:noFill/>
          </a:ln>
        </p:spPr>
        <p:txBody>
          <a:bodyPr spcFirstLastPara="1" vert="horz" wrap="square" lIns="68569" tIns="34275" rIns="68569" bIns="34275" rtlCol="0" anchor="t" anchorCtr="0">
            <a:noAutofit/>
          </a:bodyPr>
          <a:lstStyle/>
          <a:p>
            <a:pPr fontAlgn="base"/>
            <a:r>
              <a:rPr lang="en-US" sz="1500" u="sng" dirty="0">
                <a:solidFill>
                  <a:srgbClr val="0070C0"/>
                </a:solidFill>
                <a:hlinkClick r:id="rId3">
                  <a:extLst>
                    <a:ext uri="{A12FA001-AC4F-418D-AE19-62706E023703}">
                      <ahyp:hlinkClr xmlns:ahyp="http://schemas.microsoft.com/office/drawing/2018/hyperlinkcolor" val="tx"/>
                    </a:ext>
                  </a:extLst>
                </a:hlinkClick>
              </a:rPr>
              <a:t>Brightspace Quick Start Guide K-12</a:t>
            </a:r>
            <a:endParaRPr lang="en-US" sz="1500" u="sng" dirty="0">
              <a:solidFill>
                <a:srgbClr val="0070C0"/>
              </a:solidFill>
            </a:endParaRPr>
          </a:p>
          <a:p>
            <a:pPr fontAlgn="base"/>
            <a:r>
              <a:rPr lang="en-US" sz="1500" u="sng" dirty="0">
                <a:solidFill>
                  <a:srgbClr val="0070C0"/>
                </a:solidFill>
                <a:hlinkClick r:id="rId4">
                  <a:extLst>
                    <a:ext uri="{A12FA001-AC4F-418D-AE19-62706E023703}">
                      <ahyp:hlinkClr xmlns:ahyp="http://schemas.microsoft.com/office/drawing/2018/hyperlinkcolor" val="tx"/>
                    </a:ext>
                  </a:extLst>
                </a:hlinkClick>
              </a:rPr>
              <a:t>Create an Announcement</a:t>
            </a:r>
            <a:endParaRPr lang="en-US" sz="1500" u="sng" dirty="0">
              <a:solidFill>
                <a:srgbClr val="0070C0"/>
              </a:solidFill>
            </a:endParaRPr>
          </a:p>
          <a:p>
            <a:pPr fontAlgn="base"/>
            <a:r>
              <a:rPr lang="en-US" sz="1500" u="sng" dirty="0">
                <a:solidFill>
                  <a:srgbClr val="0070C0"/>
                </a:solidFill>
                <a:hlinkClick r:id="rId5">
                  <a:extLst>
                    <a:ext uri="{A12FA001-AC4F-418D-AE19-62706E023703}">
                      <ahyp:hlinkClr xmlns:ahyp="http://schemas.microsoft.com/office/drawing/2018/hyperlinkcolor" val="tx"/>
                    </a:ext>
                  </a:extLst>
                </a:hlinkClick>
              </a:rPr>
              <a:t>D2L Parent and Guardian Support Site</a:t>
            </a:r>
            <a:endParaRPr lang="en-US" sz="1500" u="sng" dirty="0">
              <a:solidFill>
                <a:srgbClr val="0070C0"/>
              </a:solidFill>
            </a:endParaRPr>
          </a:p>
          <a:p>
            <a:pPr fontAlgn="base"/>
            <a:r>
              <a:rPr lang="en-US" sz="1500" u="sng" dirty="0">
                <a:solidFill>
                  <a:srgbClr val="0070C0"/>
                </a:solidFill>
                <a:hlinkClick r:id="rId6">
                  <a:extLst>
                    <a:ext uri="{A12FA001-AC4F-418D-AE19-62706E023703}">
                      <ahyp:hlinkClr xmlns:ahyp="http://schemas.microsoft.com/office/drawing/2018/hyperlinkcolor" val="tx"/>
                    </a:ext>
                  </a:extLst>
                </a:hlinkClick>
              </a:rPr>
              <a:t>How to Activate a Course</a:t>
            </a:r>
            <a:endParaRPr lang="en-US" sz="1500" u="sng" dirty="0">
              <a:solidFill>
                <a:srgbClr val="0070C0"/>
              </a:solidFill>
            </a:endParaRPr>
          </a:p>
          <a:p>
            <a:pPr fontAlgn="base"/>
            <a:r>
              <a:rPr lang="en-US" sz="1500" u="sng" dirty="0">
                <a:solidFill>
                  <a:srgbClr val="0070C0"/>
                </a:solidFill>
                <a:hlinkClick r:id="rId7">
                  <a:extLst>
                    <a:ext uri="{A12FA001-AC4F-418D-AE19-62706E023703}">
                      <ahyp:hlinkClr xmlns:ahyp="http://schemas.microsoft.com/office/drawing/2018/hyperlinkcolor" val="tx"/>
                    </a:ext>
                  </a:extLst>
                </a:hlinkClick>
              </a:rPr>
              <a:t>Overview of Activity Feed</a:t>
            </a:r>
            <a:endParaRPr sz="1500" dirty="0">
              <a:solidFill>
                <a:srgbClr val="0070C0"/>
              </a:solidFill>
            </a:endParaRPr>
          </a:p>
          <a:p>
            <a:pPr marL="0" indent="0">
              <a:spcBef>
                <a:spcPts val="0"/>
              </a:spcBef>
              <a:spcAft>
                <a:spcPts val="0"/>
              </a:spcAft>
              <a:buClr>
                <a:srgbClr val="3883CE"/>
              </a:buClr>
              <a:buSzPts val="1400"/>
            </a:pPr>
            <a:endParaRPr lang="en-US" sz="1500" u="sng" dirty="0">
              <a:solidFill>
                <a:srgbClr val="0070C0"/>
              </a:solidFill>
            </a:endParaRPr>
          </a:p>
          <a:p>
            <a:pPr marL="385763" indent="-319088">
              <a:spcBef>
                <a:spcPts val="0"/>
              </a:spcBef>
              <a:spcAft>
                <a:spcPts val="0"/>
              </a:spcAft>
              <a:buClr>
                <a:srgbClr val="595959"/>
              </a:buClr>
              <a:buSzPts val="1400"/>
              <a:buNone/>
            </a:pPr>
            <a:endParaRPr sz="1500" dirty="0">
              <a:solidFill>
                <a:srgbClr val="0070C0"/>
              </a:solidFill>
            </a:endParaRPr>
          </a:p>
          <a:p>
            <a:pPr marL="214313" indent="-138113">
              <a:spcAft>
                <a:spcPts val="0"/>
              </a:spcAft>
              <a:buClr>
                <a:srgbClr val="595959"/>
              </a:buClr>
              <a:buSzPts val="1600"/>
              <a:buNone/>
            </a:pPr>
            <a:endParaRPr sz="1500" dirty="0">
              <a:solidFill>
                <a:srgbClr val="0070C0"/>
              </a:solidFill>
            </a:endParaRPr>
          </a:p>
          <a:p>
            <a:pPr marL="214313" indent="-138113">
              <a:spcAft>
                <a:spcPts val="0"/>
              </a:spcAft>
              <a:buClr>
                <a:srgbClr val="595959"/>
              </a:buClr>
              <a:buSzPts val="1600"/>
              <a:buNone/>
            </a:pPr>
            <a:endParaRPr sz="1500" dirty="0">
              <a:solidFill>
                <a:srgbClr val="0070C0"/>
              </a:solidFill>
            </a:endParaRPr>
          </a:p>
        </p:txBody>
      </p:sp>
    </p:spTree>
    <p:extLst>
      <p:ext uri="{BB962C8B-B14F-4D97-AF65-F5344CB8AC3E}">
        <p14:creationId xmlns:p14="http://schemas.microsoft.com/office/powerpoint/2010/main" val="215049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717"/>
        <p:cNvGrpSpPr/>
        <p:nvPr/>
      </p:nvGrpSpPr>
      <p:grpSpPr>
        <a:xfrm>
          <a:off x="0" y="0"/>
          <a:ext cx="0" cy="0"/>
          <a:chOff x="0" y="0"/>
          <a:chExt cx="0" cy="0"/>
        </a:xfrm>
      </p:grpSpPr>
      <p:graphicFrame>
        <p:nvGraphicFramePr>
          <p:cNvPr id="718" name="Google Shape;718;p105"/>
          <p:cNvGraphicFramePr/>
          <p:nvPr/>
        </p:nvGraphicFramePr>
        <p:xfrm>
          <a:off x="115585" y="1910993"/>
          <a:ext cx="8923106" cy="3105152"/>
        </p:xfrm>
        <a:graphic>
          <a:graphicData uri="http://schemas.openxmlformats.org/drawingml/2006/table">
            <a:tbl>
              <a:tblPr>
                <a:gradFill>
                  <a:gsLst>
                    <a:gs pos="0">
                      <a:srgbClr val="306CD7"/>
                    </a:gs>
                    <a:gs pos="100000">
                      <a:srgbClr val="90B0FF"/>
                    </a:gs>
                  </a:gsLst>
                  <a:lin ang="16200000" scaled="0"/>
                </a:gradFill>
              </a:tblPr>
              <a:tblGrid>
                <a:gridCol w="2172994">
                  <a:extLst>
                    <a:ext uri="{9D8B030D-6E8A-4147-A177-3AD203B41FA5}">
                      <a16:colId xmlns:a16="http://schemas.microsoft.com/office/drawing/2014/main" val="20000"/>
                    </a:ext>
                  </a:extLst>
                </a:gridCol>
                <a:gridCol w="2003456">
                  <a:extLst>
                    <a:ext uri="{9D8B030D-6E8A-4147-A177-3AD203B41FA5}">
                      <a16:colId xmlns:a16="http://schemas.microsoft.com/office/drawing/2014/main" val="20001"/>
                    </a:ext>
                  </a:extLst>
                </a:gridCol>
                <a:gridCol w="2242331">
                  <a:extLst>
                    <a:ext uri="{9D8B030D-6E8A-4147-A177-3AD203B41FA5}">
                      <a16:colId xmlns:a16="http://schemas.microsoft.com/office/drawing/2014/main" val="20002"/>
                    </a:ext>
                  </a:extLst>
                </a:gridCol>
                <a:gridCol w="2504325">
                  <a:extLst>
                    <a:ext uri="{9D8B030D-6E8A-4147-A177-3AD203B41FA5}">
                      <a16:colId xmlns:a16="http://schemas.microsoft.com/office/drawing/2014/main" val="20003"/>
                    </a:ext>
                  </a:extLst>
                </a:gridCol>
              </a:tblGrid>
              <a:tr h="600075">
                <a:tc>
                  <a:txBody>
                    <a:bodyPr/>
                    <a:lstStyle/>
                    <a:p>
                      <a:pPr marL="0" marR="0" lvl="0" indent="0" algn="ctr" rtl="0">
                        <a:spcBef>
                          <a:spcPts val="0"/>
                        </a:spcBef>
                        <a:spcAft>
                          <a:spcPts val="0"/>
                        </a:spcAft>
                        <a:buNone/>
                      </a:pPr>
                      <a:r>
                        <a:rPr lang="en-US" sz="1500" b="1" u="none" strike="noStrike" cap="none">
                          <a:solidFill>
                            <a:schemeClr val="bg1"/>
                          </a:solidFill>
                        </a:rPr>
                        <a:t>Communication and Collaboration </a:t>
                      </a:r>
                      <a:endParaRPr sz="1500" b="1" u="none" strike="noStrike" cap="none">
                        <a:solidFill>
                          <a:schemeClr val="bg1"/>
                        </a:solidFill>
                      </a:endParaRPr>
                    </a:p>
                  </a:txBody>
                  <a:tcPr marL="71438" marR="71438" marT="71438" marB="71438">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r>
                        <a:rPr lang="en-US" sz="1500" b="1" u="none" strike="noStrike" cap="none">
                          <a:solidFill>
                            <a:schemeClr val="bg1"/>
                          </a:solidFill>
                        </a:rPr>
                        <a:t>Organizing Course Materials</a:t>
                      </a:r>
                      <a:endParaRPr sz="1500" b="1" u="none" strike="noStrike" cap="none">
                        <a:solidFill>
                          <a:schemeClr val="bg1"/>
                        </a:solidFill>
                      </a:endParaRPr>
                    </a:p>
                  </a:txBody>
                  <a:tcPr marL="71438" marR="71438" marT="71438" marB="71438">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r>
                        <a:rPr lang="en-US" sz="1500" b="1" u="none" strike="noStrike" cap="none">
                          <a:solidFill>
                            <a:schemeClr val="bg1"/>
                          </a:solidFill>
                        </a:rPr>
                        <a:t>Documenting Student Learning</a:t>
                      </a:r>
                      <a:endParaRPr sz="1500" b="1" u="none" strike="noStrike" cap="none">
                        <a:solidFill>
                          <a:schemeClr val="bg1"/>
                        </a:solidFill>
                      </a:endParaRPr>
                    </a:p>
                  </a:txBody>
                  <a:tcPr marL="71438" marR="71438" marT="71438" marB="71438">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r>
                        <a:rPr lang="en-US" sz="1500" b="1" u="none" strike="noStrike" cap="none">
                          <a:solidFill>
                            <a:schemeClr val="bg1"/>
                          </a:solidFill>
                        </a:rPr>
                        <a:t>Feedback &amp; Assessment</a:t>
                      </a:r>
                      <a:endParaRPr sz="1500" b="1" u="none" strike="noStrike" cap="none">
                        <a:solidFill>
                          <a:schemeClr val="bg1"/>
                        </a:solidFill>
                      </a:endParaRPr>
                    </a:p>
                  </a:txBody>
                  <a:tcPr marL="71438" marR="71438" marT="71438" marB="71438">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10000"/>
                  </a:ext>
                </a:extLst>
              </a:tr>
              <a:tr h="2428875">
                <a:tc>
                  <a:txBody>
                    <a:bodyPr/>
                    <a:lstStyle/>
                    <a:p>
                      <a:pPr marL="285750" marR="0" lvl="0" indent="-285750" algn="l" rtl="0">
                        <a:spcBef>
                          <a:spcPts val="0"/>
                        </a:spcBef>
                        <a:spcAft>
                          <a:spcPts val="0"/>
                        </a:spcAft>
                        <a:buClr>
                          <a:schemeClr val="lt1"/>
                        </a:buClr>
                        <a:buSzPts val="1600"/>
                        <a:buFont typeface="Arial"/>
                        <a:buChar char="•"/>
                      </a:pPr>
                      <a:r>
                        <a:rPr lang="en-US" sz="1200" u="none" strike="noStrike" cap="none">
                          <a:solidFill>
                            <a:schemeClr val="bg1"/>
                          </a:solidFill>
                        </a:rPr>
                        <a:t> </a:t>
                      </a:r>
                      <a:r>
                        <a:rPr lang="en-US" sz="1200" b="1" u="sng" strike="noStrike" cap="none">
                          <a:solidFill>
                            <a:schemeClr val="bg1"/>
                          </a:solidFill>
                          <a:hlinkClick r:id="rId3">
                            <a:extLst>
                              <a:ext uri="{A12FA001-AC4F-418D-AE19-62706E023703}">
                                <ahyp:hlinkClr xmlns:ahyp="http://schemas.microsoft.com/office/drawing/2018/hyperlinkcolor" val="tx"/>
                              </a:ext>
                            </a:extLst>
                          </a:hlinkClick>
                        </a:rPr>
                        <a:t>Announcements</a:t>
                      </a:r>
                      <a:endParaRPr sz="1200" b="1" u="none" strike="noStrike" cap="none">
                        <a:solidFill>
                          <a:schemeClr val="bg1"/>
                        </a:solidFill>
                      </a:endParaRPr>
                    </a:p>
                    <a:p>
                      <a:pPr marL="285750" marR="0" lvl="0" indent="-285750" algn="l" rtl="0">
                        <a:spcBef>
                          <a:spcPts val="600"/>
                        </a:spcBef>
                        <a:spcAft>
                          <a:spcPts val="0"/>
                        </a:spcAft>
                        <a:buClr>
                          <a:schemeClr val="lt1"/>
                        </a:buClr>
                        <a:buSzPts val="1600"/>
                        <a:buFont typeface="Arial"/>
                        <a:buChar char="•"/>
                      </a:pPr>
                      <a:r>
                        <a:rPr lang="en-US" sz="1200" u="none" strike="noStrike" cap="none">
                          <a:solidFill>
                            <a:schemeClr val="bg1"/>
                          </a:solidFill>
                        </a:rPr>
                        <a:t> </a:t>
                      </a:r>
                      <a:r>
                        <a:rPr lang="en-US" sz="1200" b="1" u="none" strike="noStrike" cap="none">
                          <a:solidFill>
                            <a:schemeClr val="bg1"/>
                          </a:solidFill>
                        </a:rPr>
                        <a:t>Activity Feed</a:t>
                      </a:r>
                      <a:endParaRPr sz="800">
                        <a:solidFill>
                          <a:schemeClr val="bg1"/>
                        </a:solidFill>
                      </a:endParaRPr>
                    </a:p>
                    <a:p>
                      <a:pPr marL="0" marR="0" lvl="0" indent="0" algn="l" rtl="0">
                        <a:spcBef>
                          <a:spcPts val="0"/>
                        </a:spcBef>
                        <a:spcAft>
                          <a:spcPts val="0"/>
                        </a:spcAft>
                        <a:buClr>
                          <a:schemeClr val="lt1"/>
                        </a:buClr>
                        <a:buSzPts val="1200"/>
                        <a:buFont typeface="Arial"/>
                        <a:buNone/>
                      </a:pPr>
                      <a:r>
                        <a:rPr lang="en-US" sz="900" u="sng" strike="noStrike" cap="none">
                          <a:solidFill>
                            <a:schemeClr val="bg1"/>
                          </a:solidFill>
                          <a:hlinkClick r:id="rId4">
                            <a:extLst>
                              <a:ext uri="{A12FA001-AC4F-418D-AE19-62706E023703}">
                                <ahyp:hlinkClr xmlns:ahyp="http://schemas.microsoft.com/office/drawing/2018/hyperlinkcolor" val="tx"/>
                              </a:ext>
                            </a:extLst>
                          </a:hlinkClick>
                        </a:rPr>
                        <a:t>-Add Attachments and Links to Posts</a:t>
                      </a:r>
                      <a:endParaRPr sz="900" u="none" strike="noStrike" cap="none">
                        <a:solidFill>
                          <a:schemeClr val="bg1"/>
                        </a:solidFill>
                      </a:endParaRPr>
                    </a:p>
                    <a:p>
                      <a:pPr marL="0" marR="0" lvl="0" indent="0" algn="l" rtl="0">
                        <a:spcBef>
                          <a:spcPts val="0"/>
                        </a:spcBef>
                        <a:spcAft>
                          <a:spcPts val="0"/>
                        </a:spcAft>
                        <a:buClr>
                          <a:schemeClr val="lt1"/>
                        </a:buClr>
                        <a:buSzPts val="1200"/>
                        <a:buFont typeface="Arial"/>
                        <a:buNone/>
                      </a:pPr>
                      <a:r>
                        <a:rPr lang="en-US" sz="900" u="sng" strike="noStrike" cap="none">
                          <a:solidFill>
                            <a:schemeClr val="bg1"/>
                          </a:solidFill>
                          <a:hlinkClick r:id="rId5">
                            <a:extLst>
                              <a:ext uri="{A12FA001-AC4F-418D-AE19-62706E023703}">
                                <ahyp:hlinkClr xmlns:ahyp="http://schemas.microsoft.com/office/drawing/2018/hyperlinkcolor" val="tx"/>
                              </a:ext>
                            </a:extLst>
                          </a:hlinkClick>
                        </a:rPr>
                        <a:t>-Create an Assignment Post in Activity Feed</a:t>
                      </a:r>
                      <a:endParaRPr sz="900" u="none" strike="noStrike" cap="none">
                        <a:solidFill>
                          <a:schemeClr val="bg1"/>
                        </a:solidFill>
                      </a:endParaRPr>
                    </a:p>
                    <a:p>
                      <a:pPr marL="0" marR="0" lvl="0" indent="0" algn="l" rtl="0">
                        <a:spcBef>
                          <a:spcPts val="0"/>
                        </a:spcBef>
                        <a:spcAft>
                          <a:spcPts val="0"/>
                        </a:spcAft>
                        <a:buClr>
                          <a:schemeClr val="lt1"/>
                        </a:buClr>
                        <a:buSzPts val="1200"/>
                        <a:buFont typeface="Arial"/>
                        <a:buNone/>
                      </a:pPr>
                      <a:r>
                        <a:rPr lang="en-US" sz="900" u="sng" strike="noStrike" cap="none">
                          <a:solidFill>
                            <a:schemeClr val="bg1"/>
                          </a:solidFill>
                          <a:hlinkClick r:id="rId6">
                            <a:extLst>
                              <a:ext uri="{A12FA001-AC4F-418D-AE19-62706E023703}">
                                <ahyp:hlinkClr xmlns:ahyp="http://schemas.microsoft.com/office/drawing/2018/hyperlinkcolor" val="tx"/>
                              </a:ext>
                            </a:extLst>
                          </a:hlinkClick>
                        </a:rPr>
                        <a:t>-Customize Notifications for Activity Feed</a:t>
                      </a:r>
                      <a:endParaRPr sz="900" u="none" strike="noStrike" cap="none">
                        <a:solidFill>
                          <a:schemeClr val="bg1"/>
                        </a:solidFill>
                      </a:endParaRPr>
                    </a:p>
                    <a:p>
                      <a:pPr marL="0" marR="0" lvl="0" indent="0" algn="l" rtl="0">
                        <a:lnSpc>
                          <a:spcPct val="100000"/>
                        </a:lnSpc>
                        <a:spcBef>
                          <a:spcPts val="0"/>
                        </a:spcBef>
                        <a:spcAft>
                          <a:spcPts val="0"/>
                        </a:spcAft>
                        <a:buClr>
                          <a:schemeClr val="lt1"/>
                        </a:buClr>
                        <a:buSzPts val="1200"/>
                        <a:buFont typeface="Arial"/>
                        <a:buNone/>
                      </a:pPr>
                      <a:r>
                        <a:rPr lang="en-US" sz="900" u="sng" strike="noStrike" cap="none">
                          <a:solidFill>
                            <a:schemeClr val="bg1"/>
                          </a:solidFill>
                          <a:hlinkClick r:id="rId7">
                            <a:extLst>
                              <a:ext uri="{A12FA001-AC4F-418D-AE19-62706E023703}">
                                <ahyp:hlinkClr xmlns:ahyp="http://schemas.microsoft.com/office/drawing/2018/hyperlinkcolor" val="tx"/>
                              </a:ext>
                            </a:extLst>
                          </a:hlinkClick>
                        </a:rPr>
                        <a:t>-For posting a message</a:t>
                      </a:r>
                      <a:endParaRPr sz="900" u="none" strike="noStrike" cap="none">
                        <a:solidFill>
                          <a:schemeClr val="bg1"/>
                        </a:solidFill>
                      </a:endParaRPr>
                    </a:p>
                    <a:p>
                      <a:pPr marL="0" marR="0" lvl="0" indent="0" algn="l" rtl="0">
                        <a:spcBef>
                          <a:spcPts val="0"/>
                        </a:spcBef>
                        <a:spcAft>
                          <a:spcPts val="0"/>
                        </a:spcAft>
                        <a:buClr>
                          <a:schemeClr val="lt1"/>
                        </a:buClr>
                        <a:buSzPts val="1200"/>
                        <a:buFont typeface="Arial"/>
                        <a:buNone/>
                      </a:pPr>
                      <a:r>
                        <a:rPr lang="en-US" sz="900" u="none" strike="noStrike" cap="none">
                          <a:solidFill>
                            <a:schemeClr val="bg1"/>
                          </a:solidFill>
                        </a:rPr>
                        <a:t>-</a:t>
                      </a:r>
                      <a:r>
                        <a:rPr lang="en-US" sz="900" u="sng" strike="noStrike" cap="none">
                          <a:solidFill>
                            <a:schemeClr val="bg1"/>
                          </a:solidFill>
                          <a:hlinkClick r:id="rId8">
                            <a:extLst>
                              <a:ext uri="{A12FA001-AC4F-418D-AE19-62706E023703}">
                                <ahyp:hlinkClr xmlns:ahyp="http://schemas.microsoft.com/office/drawing/2018/hyperlinkcolor" val="tx"/>
                              </a:ext>
                            </a:extLst>
                          </a:hlinkClick>
                        </a:rPr>
                        <a:t>Optimize Activity Feed</a:t>
                      </a:r>
                      <a:endParaRPr sz="900" u="none" strike="noStrike" cap="none">
                        <a:solidFill>
                          <a:schemeClr val="bg1"/>
                        </a:solidFill>
                      </a:endParaRPr>
                    </a:p>
                    <a:p>
                      <a:pPr marL="285750" marR="0" lvl="0" indent="-285750" algn="l" rtl="0">
                        <a:spcBef>
                          <a:spcPts val="600"/>
                        </a:spcBef>
                        <a:spcAft>
                          <a:spcPts val="0"/>
                        </a:spcAft>
                        <a:buClr>
                          <a:schemeClr val="lt1"/>
                        </a:buClr>
                        <a:buSzPts val="1600"/>
                        <a:buFont typeface="Arial"/>
                        <a:buChar char="•"/>
                      </a:pPr>
                      <a:r>
                        <a:rPr lang="en-US" sz="1200" u="none" strike="noStrike" cap="none">
                          <a:solidFill>
                            <a:schemeClr val="bg1"/>
                          </a:solidFill>
                        </a:rPr>
                        <a:t> </a:t>
                      </a:r>
                      <a:r>
                        <a:rPr lang="en-US" sz="1200" b="1" u="sng" strike="noStrike" cap="none">
                          <a:solidFill>
                            <a:schemeClr val="bg1"/>
                          </a:solidFill>
                          <a:hlinkClick r:id="rId9">
                            <a:extLst>
                              <a:ext uri="{A12FA001-AC4F-418D-AE19-62706E023703}">
                                <ahyp:hlinkClr xmlns:ahyp="http://schemas.microsoft.com/office/drawing/2018/hyperlinkcolor" val="tx"/>
                              </a:ext>
                            </a:extLst>
                          </a:hlinkClick>
                        </a:rPr>
                        <a:t>Discussions</a:t>
                      </a:r>
                      <a:endParaRPr sz="1200" b="1" u="none" strike="noStrike" cap="none">
                        <a:solidFill>
                          <a:schemeClr val="bg1"/>
                        </a:solidFill>
                      </a:endParaRPr>
                    </a:p>
                    <a:p>
                      <a:pPr marL="0" marR="0" lvl="0" indent="0" algn="l" rtl="0">
                        <a:spcBef>
                          <a:spcPts val="600"/>
                        </a:spcBef>
                        <a:spcAft>
                          <a:spcPts val="0"/>
                        </a:spcAft>
                        <a:buClr>
                          <a:schemeClr val="lt1"/>
                        </a:buClr>
                        <a:buSzPts val="1600"/>
                        <a:buFont typeface="Arial"/>
                        <a:buNone/>
                      </a:pPr>
                      <a:endParaRPr sz="1200" u="none" strike="noStrike" cap="none">
                        <a:solidFill>
                          <a:schemeClr val="bg1"/>
                        </a:solidFill>
                      </a:endParaRPr>
                    </a:p>
                    <a:p>
                      <a:pPr marL="0" marR="0" lvl="0" indent="0" algn="l" rtl="0">
                        <a:spcBef>
                          <a:spcPts val="600"/>
                        </a:spcBef>
                        <a:spcAft>
                          <a:spcPts val="0"/>
                        </a:spcAft>
                        <a:buClr>
                          <a:schemeClr val="dk1"/>
                        </a:buClr>
                        <a:buSzPts val="1600"/>
                        <a:buFont typeface="Arial"/>
                        <a:buNone/>
                      </a:pPr>
                      <a:br>
                        <a:rPr lang="en-US" sz="1200" u="none" strike="noStrike" cap="none">
                          <a:solidFill>
                            <a:schemeClr val="bg1"/>
                          </a:solidFill>
                        </a:rPr>
                      </a:br>
                      <a:endParaRPr sz="1200" u="none" strike="noStrike" cap="none">
                        <a:solidFill>
                          <a:schemeClr val="bg1"/>
                        </a:solidFill>
                      </a:endParaRPr>
                    </a:p>
                  </a:txBody>
                  <a:tcPr marL="71438" marR="71438" marT="71438" marB="71438">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285750" marR="0" lvl="0" indent="-285750" algn="l" rtl="0">
                        <a:spcBef>
                          <a:spcPts val="0"/>
                        </a:spcBef>
                        <a:spcAft>
                          <a:spcPts val="0"/>
                        </a:spcAft>
                        <a:buClr>
                          <a:schemeClr val="lt1"/>
                        </a:buClr>
                        <a:buSzPts val="1600"/>
                        <a:buFont typeface="Arial"/>
                        <a:buChar char="•"/>
                      </a:pPr>
                      <a:r>
                        <a:rPr lang="en-US" sz="1200" b="0" u="none" strike="noStrike" cap="none">
                          <a:solidFill>
                            <a:schemeClr val="bg1"/>
                          </a:solidFill>
                        </a:rPr>
                        <a:t> </a:t>
                      </a:r>
                      <a:r>
                        <a:rPr lang="en-US" sz="1200" b="1" u="none" strike="noStrike" cap="none">
                          <a:solidFill>
                            <a:schemeClr val="bg1"/>
                          </a:solidFill>
                        </a:rPr>
                        <a:t>Content/</a:t>
                      </a:r>
                      <a:r>
                        <a:rPr lang="en-US" sz="1200" b="1" u="sng" strike="noStrike" cap="none">
                          <a:solidFill>
                            <a:schemeClr val="bg1"/>
                          </a:solidFill>
                          <a:hlinkClick r:id="rId10">
                            <a:extLst>
                              <a:ext uri="{A12FA001-AC4F-418D-AE19-62706E023703}">
                                <ahyp:hlinkClr xmlns:ahyp="http://schemas.microsoft.com/office/drawing/2018/hyperlinkcolor" val="tx"/>
                              </a:ext>
                            </a:extLst>
                          </a:hlinkClick>
                        </a:rPr>
                        <a:t>Lessons</a:t>
                      </a:r>
                      <a:r>
                        <a:rPr lang="en-US" sz="1200" b="1" u="none" strike="noStrike" cap="none">
                          <a:solidFill>
                            <a:schemeClr val="bg1"/>
                          </a:solidFill>
                        </a:rPr>
                        <a:t> Tool</a:t>
                      </a:r>
                      <a:endParaRPr sz="800">
                        <a:solidFill>
                          <a:schemeClr val="bg1"/>
                        </a:solidFill>
                      </a:endParaRPr>
                    </a:p>
                    <a:p>
                      <a:pPr marL="0" marR="0" lvl="0" indent="0" algn="l" rtl="0">
                        <a:spcBef>
                          <a:spcPts val="0"/>
                        </a:spcBef>
                        <a:spcAft>
                          <a:spcPts val="0"/>
                        </a:spcAft>
                        <a:buClr>
                          <a:schemeClr val="lt1"/>
                        </a:buClr>
                        <a:buSzPts val="1600"/>
                        <a:buFont typeface="Arial"/>
                        <a:buNone/>
                      </a:pPr>
                      <a:r>
                        <a:rPr lang="en-US" sz="1200" b="0" u="sng" strike="noStrike" cap="none">
                          <a:solidFill>
                            <a:schemeClr val="bg1"/>
                          </a:solidFill>
                          <a:hlinkClick r:id="rId11">
                            <a:extLst>
                              <a:ext uri="{A12FA001-AC4F-418D-AE19-62706E023703}">
                                <ahyp:hlinkClr xmlns:ahyp="http://schemas.microsoft.com/office/drawing/2018/hyperlinkcolor" val="tx"/>
                              </a:ext>
                            </a:extLst>
                          </a:hlinkClick>
                        </a:rPr>
                        <a:t>-</a:t>
                      </a:r>
                      <a:r>
                        <a:rPr lang="en-US" sz="900" b="0" u="sng" strike="noStrike" cap="none">
                          <a:solidFill>
                            <a:schemeClr val="bg1"/>
                          </a:solidFill>
                          <a:hlinkClick r:id="rId11">
                            <a:extLst>
                              <a:ext uri="{A12FA001-AC4F-418D-AE19-62706E023703}">
                                <ahyp:hlinkClr xmlns:ahyp="http://schemas.microsoft.com/office/drawing/2018/hyperlinkcolor" val="tx"/>
                              </a:ext>
                            </a:extLst>
                          </a:hlinkClick>
                        </a:rPr>
                        <a:t>Getting Started with Lessons for Instructors</a:t>
                      </a:r>
                      <a:endParaRPr sz="900" b="0" u="none" strike="noStrike" cap="none">
                        <a:solidFill>
                          <a:schemeClr val="bg1"/>
                        </a:solidFill>
                      </a:endParaRPr>
                    </a:p>
                    <a:p>
                      <a:pPr marL="0" marR="0" lvl="0" indent="0" algn="l" rtl="0">
                        <a:spcBef>
                          <a:spcPts val="0"/>
                        </a:spcBef>
                        <a:spcAft>
                          <a:spcPts val="0"/>
                        </a:spcAft>
                        <a:buClr>
                          <a:schemeClr val="lt1"/>
                        </a:buClr>
                        <a:buSzPts val="1200"/>
                        <a:buFont typeface="Arial"/>
                        <a:buNone/>
                      </a:pPr>
                      <a:r>
                        <a:rPr lang="en-US" sz="900" b="0" u="sng" strike="noStrike" cap="none">
                          <a:solidFill>
                            <a:schemeClr val="bg1"/>
                          </a:solidFill>
                          <a:hlinkClick r:id="rId11">
                            <a:extLst>
                              <a:ext uri="{A12FA001-AC4F-418D-AE19-62706E023703}">
                                <ahyp:hlinkClr xmlns:ahyp="http://schemas.microsoft.com/office/drawing/2018/hyperlinkcolor" val="tx"/>
                              </a:ext>
                            </a:extLst>
                          </a:hlinkClick>
                        </a:rPr>
                        <a:t>-Lessons: Add a New Unit and Lesson</a:t>
                      </a:r>
                      <a:endParaRPr sz="900" b="0" u="none" strike="noStrike" cap="none">
                        <a:solidFill>
                          <a:schemeClr val="bg1"/>
                        </a:solidFill>
                      </a:endParaRPr>
                    </a:p>
                    <a:p>
                      <a:pPr marL="0" marR="0" lvl="0" indent="0" algn="l" rtl="0">
                        <a:spcBef>
                          <a:spcPts val="0"/>
                        </a:spcBef>
                        <a:spcAft>
                          <a:spcPts val="0"/>
                        </a:spcAft>
                        <a:buClr>
                          <a:schemeClr val="lt1"/>
                        </a:buClr>
                        <a:buSzPts val="1200"/>
                        <a:buFont typeface="Arial"/>
                        <a:buNone/>
                      </a:pPr>
                      <a:r>
                        <a:rPr lang="en-US" sz="900" b="0" u="sng" strike="noStrike" cap="none">
                          <a:solidFill>
                            <a:schemeClr val="bg1"/>
                          </a:solidFill>
                          <a:hlinkClick r:id="rId12">
                            <a:extLst>
                              <a:ext uri="{A12FA001-AC4F-418D-AE19-62706E023703}">
                                <ahyp:hlinkClr xmlns:ahyp="http://schemas.microsoft.com/office/drawing/2018/hyperlinkcolor" val="tx"/>
                              </a:ext>
                            </a:extLst>
                          </a:hlinkClick>
                        </a:rPr>
                        <a:t>-Lessons: Add New Materials</a:t>
                      </a:r>
                      <a:endParaRPr sz="900" b="0" u="none" strike="noStrike" cap="none">
                        <a:solidFill>
                          <a:schemeClr val="bg1"/>
                        </a:solidFill>
                      </a:endParaRPr>
                    </a:p>
                    <a:p>
                      <a:pPr marL="0" marR="0" lvl="0" indent="0" algn="l" rtl="0">
                        <a:spcBef>
                          <a:spcPts val="0"/>
                        </a:spcBef>
                        <a:spcAft>
                          <a:spcPts val="0"/>
                        </a:spcAft>
                        <a:buClr>
                          <a:schemeClr val="lt1"/>
                        </a:buClr>
                        <a:buSzPts val="1200"/>
                        <a:buFont typeface="Arial"/>
                        <a:buNone/>
                      </a:pPr>
                      <a:r>
                        <a:rPr lang="en-US" sz="900" b="0" u="sng" strike="noStrike" cap="none">
                          <a:solidFill>
                            <a:schemeClr val="bg1"/>
                          </a:solidFill>
                          <a:hlinkClick r:id="rId13">
                            <a:extLst>
                              <a:ext uri="{A12FA001-AC4F-418D-AE19-62706E023703}">
                                <ahyp:hlinkClr xmlns:ahyp="http://schemas.microsoft.com/office/drawing/2018/hyperlinkcolor" val="tx"/>
                              </a:ext>
                            </a:extLst>
                          </a:hlinkClick>
                        </a:rPr>
                        <a:t>-Lessons: Reorder Units, Lessons, Folders, and Materials</a:t>
                      </a:r>
                      <a:endParaRPr sz="900" b="0" u="none" strike="noStrike" cap="none">
                        <a:solidFill>
                          <a:schemeClr val="bg1"/>
                        </a:solidFill>
                      </a:endParaRPr>
                    </a:p>
                    <a:p>
                      <a:pPr marL="0" marR="0" lvl="0" indent="0" algn="l" rtl="0">
                        <a:spcBef>
                          <a:spcPts val="0"/>
                        </a:spcBef>
                        <a:spcAft>
                          <a:spcPts val="0"/>
                        </a:spcAft>
                        <a:buClr>
                          <a:schemeClr val="lt1"/>
                        </a:buClr>
                        <a:buSzPts val="1200"/>
                        <a:buFont typeface="Arial"/>
                        <a:buNone/>
                      </a:pPr>
                      <a:r>
                        <a:rPr lang="en-US" sz="900" b="0" u="sng" strike="noStrike" cap="none">
                          <a:solidFill>
                            <a:schemeClr val="bg1"/>
                          </a:solidFill>
                          <a:hlinkClick r:id="rId14">
                            <a:extLst>
                              <a:ext uri="{A12FA001-AC4F-418D-AE19-62706E023703}">
                                <ahyp:hlinkClr xmlns:ahyp="http://schemas.microsoft.com/office/drawing/2018/hyperlinkcolor" val="tx"/>
                              </a:ext>
                            </a:extLst>
                          </a:hlinkClick>
                        </a:rPr>
                        <a:t>-Lessons: Attach a Release Condition</a:t>
                      </a:r>
                      <a:endParaRPr lang="en-US" sz="900" b="0" u="sng" strike="noStrike" cap="none">
                        <a:solidFill>
                          <a:schemeClr val="bg1"/>
                        </a:solidFill>
                      </a:endParaRPr>
                    </a:p>
                    <a:p>
                      <a:pPr marL="0" marR="0" lvl="0" indent="0" algn="l" rtl="0">
                        <a:spcBef>
                          <a:spcPts val="0"/>
                        </a:spcBef>
                        <a:spcAft>
                          <a:spcPts val="0"/>
                        </a:spcAft>
                        <a:buClr>
                          <a:schemeClr val="lt1"/>
                        </a:buClr>
                        <a:buSzPts val="1200"/>
                        <a:buFont typeface="Arial"/>
                        <a:buNone/>
                      </a:pPr>
                      <a:endParaRPr lang="en-US" sz="900" b="0" u="sng" strike="noStrike" cap="none">
                        <a:solidFill>
                          <a:schemeClr val="bg1"/>
                        </a:solidFill>
                      </a:endParaRPr>
                    </a:p>
                    <a:p>
                      <a:pPr marL="171450" marR="0" lvl="0" indent="-171450" algn="l" rtl="0">
                        <a:spcBef>
                          <a:spcPts val="0"/>
                        </a:spcBef>
                        <a:spcAft>
                          <a:spcPts val="0"/>
                        </a:spcAft>
                        <a:buClr>
                          <a:schemeClr val="lt1"/>
                        </a:buClr>
                        <a:buSzPts val="1200"/>
                        <a:buFont typeface="Arial" panose="020B0604020202020204" pitchFamily="34" charset="0"/>
                        <a:buChar char="•"/>
                      </a:pPr>
                      <a:r>
                        <a:rPr lang="en-US" sz="1200" b="1" u="none" strike="noStrike" cap="none">
                          <a:solidFill>
                            <a:schemeClr val="bg1"/>
                          </a:solidFill>
                          <a:hlinkClick r:id="rId15">
                            <a:extLst>
                              <a:ext uri="{A12FA001-AC4F-418D-AE19-62706E023703}">
                                <ahyp:hlinkClr xmlns:ahyp="http://schemas.microsoft.com/office/drawing/2018/hyperlinkcolor" val="tx"/>
                              </a:ext>
                            </a:extLst>
                          </a:hlinkClick>
                        </a:rPr>
                        <a:t>Groups</a:t>
                      </a:r>
                      <a:r>
                        <a:rPr lang="en-US" sz="1200" b="1" u="none" strike="noStrike" cap="none">
                          <a:solidFill>
                            <a:schemeClr val="bg1"/>
                          </a:solidFill>
                        </a:rPr>
                        <a:t>    </a:t>
                      </a:r>
                      <a:r>
                        <a:rPr lang="en-US" sz="900" b="0" u="none" strike="noStrike" cap="none">
                          <a:solidFill>
                            <a:schemeClr val="bg1"/>
                          </a:solidFill>
                          <a:hlinkClick r:id="rId16">
                            <a:extLst>
                              <a:ext uri="{A12FA001-AC4F-418D-AE19-62706E023703}">
                                <ahyp:hlinkClr xmlns:ahyp="http://schemas.microsoft.com/office/drawing/2018/hyperlinkcolor" val="tx"/>
                              </a:ext>
                            </a:extLst>
                          </a:hlinkClick>
                        </a:rPr>
                        <a:t>-Creating Groups</a:t>
                      </a:r>
                      <a:endParaRPr lang="en-US" sz="900" b="0" u="none" strike="noStrike" cap="none">
                        <a:solidFill>
                          <a:schemeClr val="bg1"/>
                        </a:solidFill>
                      </a:endParaRPr>
                    </a:p>
                    <a:p>
                      <a:pPr marL="0" marR="0" lvl="0" indent="0" algn="l" rtl="0">
                        <a:spcBef>
                          <a:spcPts val="0"/>
                        </a:spcBef>
                        <a:spcAft>
                          <a:spcPts val="0"/>
                        </a:spcAft>
                        <a:buClr>
                          <a:schemeClr val="lt1"/>
                        </a:buClr>
                        <a:buSzPts val="1200"/>
                        <a:buFont typeface="Arial" panose="020B0604020202020204" pitchFamily="34" charset="0"/>
                        <a:buNone/>
                      </a:pPr>
                      <a:r>
                        <a:rPr lang="en-US" sz="900" b="0" u="none" strike="noStrike" cap="none">
                          <a:solidFill>
                            <a:schemeClr val="bg1"/>
                          </a:solidFill>
                          <a:hlinkClick r:id="rId17">
                            <a:extLst>
                              <a:ext uri="{A12FA001-AC4F-418D-AE19-62706E023703}">
                                <ahyp:hlinkClr xmlns:ahyp="http://schemas.microsoft.com/office/drawing/2018/hyperlinkcolor" val="tx"/>
                              </a:ext>
                            </a:extLst>
                          </a:hlinkClick>
                        </a:rPr>
                        <a:t>-Creating Individual Student Groups </a:t>
                      </a:r>
                      <a:endParaRPr lang="en-US" sz="900" b="0" u="none" strike="noStrike" cap="none">
                        <a:solidFill>
                          <a:schemeClr val="bg1"/>
                        </a:solidFill>
                      </a:endParaRPr>
                    </a:p>
                    <a:p>
                      <a:pPr marL="0" marR="0" lvl="0" indent="0" algn="l" rtl="0">
                        <a:spcBef>
                          <a:spcPts val="0"/>
                        </a:spcBef>
                        <a:spcAft>
                          <a:spcPts val="0"/>
                        </a:spcAft>
                        <a:buClr>
                          <a:schemeClr val="lt1"/>
                        </a:buClr>
                        <a:buSzPts val="1200"/>
                        <a:buFont typeface="Arial" panose="020B0604020202020204" pitchFamily="34" charset="0"/>
                        <a:buNone/>
                      </a:pPr>
                      <a:r>
                        <a:rPr lang="en-US" sz="900" b="0" u="none" strike="noStrike" cap="none">
                          <a:solidFill>
                            <a:schemeClr val="bg1"/>
                          </a:solidFill>
                          <a:hlinkClick r:id="rId18">
                            <a:extLst>
                              <a:ext uri="{A12FA001-AC4F-418D-AE19-62706E023703}">
                                <ahyp:hlinkClr xmlns:ahyp="http://schemas.microsoft.com/office/drawing/2018/hyperlinkcolor" val="tx"/>
                              </a:ext>
                            </a:extLst>
                          </a:hlinkClick>
                        </a:rPr>
                        <a:t>-Creating Unique Learner Pathways</a:t>
                      </a:r>
                      <a:endParaRPr sz="900" b="0" u="none" strike="noStrike" cap="none">
                        <a:solidFill>
                          <a:schemeClr val="bg1"/>
                        </a:solidFill>
                      </a:endParaRPr>
                    </a:p>
                  </a:txBody>
                  <a:tcPr marL="71438" marR="71438" marT="71438" marB="71438">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285750" marR="0" lvl="0" indent="-285750" algn="l" rtl="0">
                        <a:spcBef>
                          <a:spcPts val="0"/>
                        </a:spcBef>
                        <a:spcAft>
                          <a:spcPts val="0"/>
                        </a:spcAft>
                        <a:buClr>
                          <a:schemeClr val="lt1"/>
                        </a:buClr>
                        <a:buSzPts val="1600"/>
                        <a:buFont typeface="Arial"/>
                        <a:buChar char="•"/>
                      </a:pPr>
                      <a:r>
                        <a:rPr lang="en-US" sz="1200" b="0" u="none" strike="noStrike" cap="none" dirty="0">
                          <a:solidFill>
                            <a:schemeClr val="bg1"/>
                          </a:solidFill>
                        </a:rPr>
                        <a:t> </a:t>
                      </a:r>
                      <a:r>
                        <a:rPr lang="en-US" sz="1200" b="1" u="none" strike="noStrike" cap="none" dirty="0">
                          <a:solidFill>
                            <a:schemeClr val="bg1"/>
                          </a:solidFill>
                        </a:rPr>
                        <a:t>Brightspace Portfolio</a:t>
                      </a:r>
                      <a:endParaRPr sz="800" dirty="0">
                        <a:solidFill>
                          <a:schemeClr val="bg1"/>
                        </a:solidFill>
                      </a:endParaRPr>
                    </a:p>
                    <a:p>
                      <a:pPr marL="0" marR="0" lvl="0" indent="0" algn="l" rtl="0">
                        <a:spcBef>
                          <a:spcPts val="0"/>
                        </a:spcBef>
                        <a:spcAft>
                          <a:spcPts val="0"/>
                        </a:spcAft>
                        <a:buClr>
                          <a:schemeClr val="lt1"/>
                        </a:buClr>
                        <a:buSzPts val="1600"/>
                        <a:buFont typeface="Arial"/>
                        <a:buNone/>
                      </a:pPr>
                      <a:r>
                        <a:rPr lang="en-US" sz="1200" b="0" u="none" strike="noStrike" cap="none" dirty="0">
                          <a:solidFill>
                            <a:schemeClr val="bg1"/>
                          </a:solidFill>
                        </a:rPr>
                        <a:t> </a:t>
                      </a:r>
                      <a:r>
                        <a:rPr lang="en-US" sz="900" b="0" u="sng" strike="noStrike" cap="none" dirty="0">
                          <a:solidFill>
                            <a:schemeClr val="bg1"/>
                          </a:solidFill>
                          <a:hlinkClick r:id="rId19">
                            <a:extLst>
                              <a:ext uri="{A12FA001-AC4F-418D-AE19-62706E023703}">
                                <ahyp:hlinkClr xmlns:ahyp="http://schemas.microsoft.com/office/drawing/2018/hyperlinkcolor" val="tx"/>
                              </a:ext>
                            </a:extLst>
                          </a:hlinkClick>
                        </a:rPr>
                        <a:t>-Review and Approve Portfolio Items</a:t>
                      </a:r>
                      <a:endParaRPr sz="900" b="0" u="none" strike="noStrike" cap="none" dirty="0">
                        <a:solidFill>
                          <a:schemeClr val="bg1"/>
                        </a:solidFill>
                      </a:endParaRPr>
                    </a:p>
                    <a:p>
                      <a:pPr marL="0" marR="0" lvl="0" indent="0" algn="l" rtl="0">
                        <a:spcBef>
                          <a:spcPts val="0"/>
                        </a:spcBef>
                        <a:spcAft>
                          <a:spcPts val="0"/>
                        </a:spcAft>
                        <a:buClr>
                          <a:schemeClr val="lt1"/>
                        </a:buClr>
                        <a:buSzPts val="1200"/>
                        <a:buFont typeface="Arial"/>
                        <a:buNone/>
                      </a:pPr>
                      <a:r>
                        <a:rPr lang="en-US" sz="900" b="0" u="sng" strike="noStrike" cap="none" dirty="0">
                          <a:solidFill>
                            <a:schemeClr val="bg1"/>
                          </a:solidFill>
                          <a:hlinkClick r:id="rId20">
                            <a:extLst>
                              <a:ext uri="{A12FA001-AC4F-418D-AE19-62706E023703}">
                                <ahyp:hlinkClr xmlns:ahyp="http://schemas.microsoft.com/office/drawing/2018/hyperlinkcolor" val="tx"/>
                              </a:ext>
                            </a:extLst>
                          </a:hlinkClick>
                        </a:rPr>
                        <a:t>-Oversee and View Individual Portfolios</a:t>
                      </a:r>
                      <a:endParaRPr sz="900" b="0" u="none" strike="noStrike" cap="none" dirty="0">
                        <a:solidFill>
                          <a:schemeClr val="bg1"/>
                        </a:solidFill>
                      </a:endParaRPr>
                    </a:p>
                    <a:p>
                      <a:pPr marL="0" marR="0" lvl="0" indent="0" algn="l" rtl="0">
                        <a:spcBef>
                          <a:spcPts val="0"/>
                        </a:spcBef>
                        <a:spcAft>
                          <a:spcPts val="0"/>
                        </a:spcAft>
                        <a:buClr>
                          <a:schemeClr val="lt1"/>
                        </a:buClr>
                        <a:buSzPts val="1200"/>
                        <a:buFont typeface="Arial"/>
                        <a:buNone/>
                      </a:pPr>
                      <a:r>
                        <a:rPr lang="en-US" sz="900" b="0" u="sng" strike="noStrike" cap="none" dirty="0">
                          <a:solidFill>
                            <a:schemeClr val="bg1"/>
                          </a:solidFill>
                          <a:hlinkClick r:id="rId21">
                            <a:extLst>
                              <a:ext uri="{A12FA001-AC4F-418D-AE19-62706E023703}">
                                <ahyp:hlinkClr xmlns:ahyp="http://schemas.microsoft.com/office/drawing/2018/hyperlinkcolor" val="tx"/>
                              </a:ext>
                            </a:extLst>
                          </a:hlinkClick>
                        </a:rPr>
                        <a:t>-Brightspace Portfolio: Bring Your Own Device (for learners)</a:t>
                      </a:r>
                      <a:endParaRPr lang="en-US" sz="900" b="0" u="sng" strike="noStrike" cap="none" dirty="0">
                        <a:solidFill>
                          <a:schemeClr val="bg1"/>
                        </a:solidFill>
                      </a:endParaRPr>
                    </a:p>
                    <a:p>
                      <a:pPr marL="0" marR="0" lvl="0" indent="0" algn="l" rtl="0">
                        <a:spcBef>
                          <a:spcPts val="0"/>
                        </a:spcBef>
                        <a:spcAft>
                          <a:spcPts val="0"/>
                        </a:spcAft>
                        <a:buClr>
                          <a:schemeClr val="lt1"/>
                        </a:buClr>
                        <a:buSzPts val="1200"/>
                        <a:buFont typeface="Arial"/>
                        <a:buNone/>
                      </a:pPr>
                      <a:r>
                        <a:rPr lang="en-US" sz="900" b="0" u="sng" strike="noStrike" cap="none" dirty="0">
                          <a:solidFill>
                            <a:schemeClr val="bg1"/>
                          </a:solidFill>
                        </a:rPr>
                        <a:t>-</a:t>
                      </a:r>
                      <a:r>
                        <a:rPr lang="en-US" sz="900" b="0" u="sng" strike="noStrike" cap="none" dirty="0">
                          <a:solidFill>
                            <a:schemeClr val="bg1"/>
                          </a:solidFill>
                          <a:hlinkClick r:id="rId22">
                            <a:extLst>
                              <a:ext uri="{A12FA001-AC4F-418D-AE19-62706E023703}">
                                <ahyp:hlinkClr xmlns:ahyp="http://schemas.microsoft.com/office/drawing/2018/hyperlinkcolor" val="tx"/>
                              </a:ext>
                            </a:extLst>
                          </a:hlinkClick>
                        </a:rPr>
                        <a:t>Portfolio AT HOME</a:t>
                      </a:r>
                      <a:r>
                        <a:rPr lang="en-US" sz="900" b="0" u="sng" strike="noStrike" cap="none" dirty="0">
                          <a:solidFill>
                            <a:schemeClr val="bg1"/>
                          </a:solidFill>
                        </a:rPr>
                        <a:t>  </a:t>
                      </a:r>
                      <a:endParaRPr sz="900" b="1" u="none" strike="noStrike" cap="none" dirty="0">
                        <a:solidFill>
                          <a:srgbClr val="ED7D31"/>
                        </a:solidFill>
                      </a:endParaRPr>
                    </a:p>
                    <a:p>
                      <a:pPr marL="171450" marR="0" lvl="0" indent="-171450" algn="l" rtl="0">
                        <a:spcBef>
                          <a:spcPts val="600"/>
                        </a:spcBef>
                        <a:spcAft>
                          <a:spcPts val="0"/>
                        </a:spcAft>
                        <a:buClr>
                          <a:schemeClr val="lt1"/>
                        </a:buClr>
                        <a:buSzPts val="1600"/>
                        <a:buFont typeface="Arial"/>
                        <a:buChar char="•"/>
                      </a:pPr>
                      <a:r>
                        <a:rPr lang="en-US" sz="1200" b="1" u="sng" strike="noStrike" cap="none" dirty="0">
                          <a:solidFill>
                            <a:schemeClr val="bg1"/>
                          </a:solidFill>
                          <a:hlinkClick r:id="rId23">
                            <a:extLst>
                              <a:ext uri="{A12FA001-AC4F-418D-AE19-62706E023703}">
                                <ahyp:hlinkClr xmlns:ahyp="http://schemas.microsoft.com/office/drawing/2018/hyperlinkcolor" val="tx"/>
                              </a:ext>
                            </a:extLst>
                          </a:hlinkClick>
                        </a:rPr>
                        <a:t>Assignments </a:t>
                      </a:r>
                      <a:endParaRPr sz="1200" b="1" u="none" strike="noStrike" cap="none" dirty="0">
                        <a:solidFill>
                          <a:schemeClr val="bg1"/>
                        </a:solidFill>
                      </a:endParaRPr>
                    </a:p>
                    <a:p>
                      <a:pPr marL="285750" marR="0" lvl="0" indent="-285750" algn="l" rtl="0">
                        <a:spcBef>
                          <a:spcPts val="600"/>
                        </a:spcBef>
                        <a:spcAft>
                          <a:spcPts val="0"/>
                        </a:spcAft>
                        <a:buClr>
                          <a:schemeClr val="lt1"/>
                        </a:buClr>
                        <a:buSzPts val="1600"/>
                        <a:buFont typeface="Arial"/>
                        <a:buChar char="•"/>
                      </a:pPr>
                      <a:r>
                        <a:rPr lang="en-US" sz="1200" b="1" u="none" strike="noStrike" cap="none" dirty="0">
                          <a:solidFill>
                            <a:schemeClr val="bg1"/>
                          </a:solidFill>
                        </a:rPr>
                        <a:t> </a:t>
                      </a:r>
                      <a:r>
                        <a:rPr lang="en-US" sz="1200" b="1" u="sng" strike="noStrike" cap="none" dirty="0">
                          <a:solidFill>
                            <a:schemeClr val="bg1"/>
                          </a:solidFill>
                          <a:hlinkClick r:id="rId9">
                            <a:extLst>
                              <a:ext uri="{A12FA001-AC4F-418D-AE19-62706E023703}">
                                <ahyp:hlinkClr xmlns:ahyp="http://schemas.microsoft.com/office/drawing/2018/hyperlinkcolor" val="tx"/>
                              </a:ext>
                            </a:extLst>
                          </a:hlinkClick>
                        </a:rPr>
                        <a:t>Discussions</a:t>
                      </a:r>
                      <a:endParaRPr sz="1200" b="1" u="none" strike="noStrike" cap="none" dirty="0">
                        <a:solidFill>
                          <a:schemeClr val="bg1"/>
                        </a:solidFill>
                      </a:endParaRPr>
                    </a:p>
                    <a:p>
                      <a:pPr marL="285750" marR="0" lvl="0" indent="-285750" algn="l" rtl="0">
                        <a:spcBef>
                          <a:spcPts val="600"/>
                        </a:spcBef>
                        <a:spcAft>
                          <a:spcPts val="0"/>
                        </a:spcAft>
                        <a:buClr>
                          <a:schemeClr val="lt1"/>
                        </a:buClr>
                        <a:buSzPts val="1600"/>
                        <a:buFont typeface="Arial"/>
                        <a:buChar char="•"/>
                      </a:pPr>
                      <a:r>
                        <a:rPr lang="en-US" sz="1200" b="1" u="none" strike="noStrike" cap="none" dirty="0">
                          <a:solidFill>
                            <a:schemeClr val="bg1"/>
                          </a:solidFill>
                        </a:rPr>
                        <a:t> </a:t>
                      </a:r>
                      <a:r>
                        <a:rPr lang="en-US" sz="1200" b="1" u="sng" strike="noStrike" cap="none" dirty="0">
                          <a:solidFill>
                            <a:schemeClr val="bg1"/>
                          </a:solidFill>
                          <a:hlinkClick r:id="rId24">
                            <a:extLst>
                              <a:ext uri="{A12FA001-AC4F-418D-AE19-62706E023703}">
                                <ahyp:hlinkClr xmlns:ahyp="http://schemas.microsoft.com/office/drawing/2018/hyperlinkcolor" val="tx"/>
                              </a:ext>
                            </a:extLst>
                          </a:hlinkClick>
                        </a:rPr>
                        <a:t>Quizzes </a:t>
                      </a:r>
                      <a:endParaRPr sz="1200" b="1" u="none" strike="noStrike" cap="none" dirty="0">
                        <a:solidFill>
                          <a:schemeClr val="bg1"/>
                        </a:solidFill>
                      </a:endParaRPr>
                    </a:p>
                    <a:p>
                      <a:pPr marL="0" marR="0" lvl="0" indent="0" algn="l" rtl="0">
                        <a:spcBef>
                          <a:spcPts val="0"/>
                        </a:spcBef>
                        <a:spcAft>
                          <a:spcPts val="0"/>
                        </a:spcAft>
                        <a:buClr>
                          <a:schemeClr val="lt1"/>
                        </a:buClr>
                        <a:buSzPts val="1200"/>
                        <a:buFont typeface="Arial"/>
                        <a:buNone/>
                      </a:pPr>
                      <a:r>
                        <a:rPr lang="en-US" sz="900" b="0" i="0" u="sng" strike="noStrike" cap="none" dirty="0">
                          <a:solidFill>
                            <a:schemeClr val="bg1"/>
                          </a:solidFill>
                          <a:latin typeface="Arial"/>
                          <a:ea typeface="Arial"/>
                          <a:cs typeface="Arial"/>
                          <a:sym typeface="Arial"/>
                          <a:hlinkClick r:id="rId25">
                            <a:extLst>
                              <a:ext uri="{A12FA001-AC4F-418D-AE19-62706E023703}">
                                <ahyp:hlinkClr xmlns:ahyp="http://schemas.microsoft.com/office/drawing/2018/hyperlinkcolor" val="tx"/>
                              </a:ext>
                            </a:extLst>
                          </a:hlinkClick>
                        </a:rPr>
                        <a:t>-Quiz Question Converter</a:t>
                      </a:r>
                      <a:endParaRPr sz="900" b="0" i="0" u="none" strike="noStrike" cap="none" dirty="0">
                        <a:solidFill>
                          <a:schemeClr val="bg1"/>
                        </a:solidFill>
                        <a:latin typeface="Arial"/>
                        <a:ea typeface="Arial"/>
                        <a:cs typeface="Arial"/>
                        <a:sym typeface="Arial"/>
                      </a:endParaRPr>
                    </a:p>
                  </a:txBody>
                  <a:tcPr marL="71438" marR="71438" marT="71438" marB="71438">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285750" marR="0" lvl="0" indent="-285750" algn="l" rtl="0">
                        <a:spcBef>
                          <a:spcPts val="0"/>
                        </a:spcBef>
                        <a:spcAft>
                          <a:spcPts val="0"/>
                        </a:spcAft>
                        <a:buClr>
                          <a:schemeClr val="lt1"/>
                        </a:buClr>
                        <a:buSzPts val="1600"/>
                        <a:buFont typeface="Arial"/>
                        <a:buChar char="•"/>
                      </a:pPr>
                      <a:r>
                        <a:rPr lang="en-US" sz="1200" u="none" strike="noStrike" cap="none" dirty="0">
                          <a:solidFill>
                            <a:schemeClr val="bg1"/>
                          </a:solidFill>
                        </a:rPr>
                        <a:t> </a:t>
                      </a:r>
                      <a:r>
                        <a:rPr lang="en-US" sz="1200" b="1" u="none" strike="noStrike" cap="none" dirty="0">
                          <a:solidFill>
                            <a:schemeClr val="bg1"/>
                          </a:solidFill>
                        </a:rPr>
                        <a:t>Rubrics</a:t>
                      </a:r>
                      <a:endParaRPr sz="800" dirty="0">
                        <a:solidFill>
                          <a:schemeClr val="bg1"/>
                        </a:solidFill>
                      </a:endParaRPr>
                    </a:p>
                    <a:p>
                      <a:pPr marL="0" marR="0" lvl="0" indent="0" algn="l" rtl="0">
                        <a:spcBef>
                          <a:spcPts val="0"/>
                        </a:spcBef>
                        <a:spcAft>
                          <a:spcPts val="0"/>
                        </a:spcAft>
                        <a:buClr>
                          <a:schemeClr val="lt1"/>
                        </a:buClr>
                        <a:buSzPts val="1200"/>
                        <a:buFont typeface="Arial"/>
                        <a:buNone/>
                      </a:pPr>
                      <a:r>
                        <a:rPr lang="en-US" sz="900" u="sng" strike="noStrike" cap="none" dirty="0">
                          <a:solidFill>
                            <a:schemeClr val="bg1"/>
                          </a:solidFill>
                          <a:hlinkClick r:id="rId26">
                            <a:extLst>
                              <a:ext uri="{A12FA001-AC4F-418D-AE19-62706E023703}">
                                <ahyp:hlinkClr xmlns:ahyp="http://schemas.microsoft.com/office/drawing/2018/hyperlinkcolor" val="tx"/>
                              </a:ext>
                            </a:extLst>
                          </a:hlinkClick>
                        </a:rPr>
                        <a:t>-Create an Analytic Rubric</a:t>
                      </a:r>
                      <a:endParaRPr sz="900" u="none" strike="noStrike" cap="none" dirty="0">
                        <a:solidFill>
                          <a:schemeClr val="bg1"/>
                        </a:solidFill>
                      </a:endParaRPr>
                    </a:p>
                    <a:p>
                      <a:pPr marL="0" marR="0" lvl="0" indent="0" algn="l" rtl="0">
                        <a:spcBef>
                          <a:spcPts val="0"/>
                        </a:spcBef>
                        <a:spcAft>
                          <a:spcPts val="0"/>
                        </a:spcAft>
                        <a:buClr>
                          <a:schemeClr val="lt1"/>
                        </a:buClr>
                        <a:buSzPts val="1200"/>
                        <a:buFont typeface="Arial"/>
                        <a:buNone/>
                      </a:pPr>
                      <a:r>
                        <a:rPr lang="en-US" sz="900" u="sng" strike="noStrike" cap="none" dirty="0">
                          <a:solidFill>
                            <a:schemeClr val="bg1"/>
                          </a:solidFill>
                          <a:hlinkClick r:id="rId27">
                            <a:extLst>
                              <a:ext uri="{A12FA001-AC4F-418D-AE19-62706E023703}">
                                <ahyp:hlinkClr xmlns:ahyp="http://schemas.microsoft.com/office/drawing/2018/hyperlinkcolor" val="tx"/>
                              </a:ext>
                            </a:extLst>
                          </a:hlinkClick>
                        </a:rPr>
                        <a:t>-Create a Holistic Rubric</a:t>
                      </a:r>
                      <a:endParaRPr sz="900" u="none" strike="noStrike" cap="none" dirty="0">
                        <a:solidFill>
                          <a:schemeClr val="bg1"/>
                        </a:solidFill>
                      </a:endParaRPr>
                    </a:p>
                    <a:p>
                      <a:pPr marL="285750" marR="0" lvl="0" indent="-285750" algn="l" rtl="0">
                        <a:spcBef>
                          <a:spcPts val="600"/>
                        </a:spcBef>
                        <a:spcAft>
                          <a:spcPts val="0"/>
                        </a:spcAft>
                        <a:buClr>
                          <a:schemeClr val="lt1"/>
                        </a:buClr>
                        <a:buSzPts val="1600"/>
                        <a:buFont typeface="Arial"/>
                        <a:buChar char="•"/>
                      </a:pPr>
                      <a:r>
                        <a:rPr lang="en-US" sz="1200" b="1" u="sng" strike="noStrike" cap="none" dirty="0">
                          <a:solidFill>
                            <a:schemeClr val="bg1"/>
                          </a:solidFill>
                          <a:hlinkClick r:id="rId28">
                            <a:extLst>
                              <a:ext uri="{A12FA001-AC4F-418D-AE19-62706E023703}">
                                <ahyp:hlinkClr xmlns:ahyp="http://schemas.microsoft.com/office/drawing/2018/hyperlinkcolor" val="tx"/>
                              </a:ext>
                            </a:extLst>
                          </a:hlinkClick>
                        </a:rPr>
                        <a:t>Grades</a:t>
                      </a:r>
                      <a:endParaRPr sz="1200" b="1" u="none" strike="noStrike" cap="none" dirty="0">
                        <a:solidFill>
                          <a:schemeClr val="bg1"/>
                        </a:solidFill>
                      </a:endParaRPr>
                    </a:p>
                    <a:p>
                      <a:pPr marL="0" marR="0" lvl="0" indent="0" algn="l" rtl="0">
                        <a:spcBef>
                          <a:spcPts val="0"/>
                        </a:spcBef>
                        <a:spcAft>
                          <a:spcPts val="0"/>
                        </a:spcAft>
                        <a:buClr>
                          <a:schemeClr val="lt1"/>
                        </a:buClr>
                        <a:buSzPts val="1200"/>
                        <a:buFont typeface="Arial"/>
                        <a:buNone/>
                      </a:pPr>
                      <a:r>
                        <a:rPr lang="en-US" sz="900" u="sng" strike="noStrike" cap="none" dirty="0">
                          <a:solidFill>
                            <a:schemeClr val="bg1"/>
                          </a:solidFill>
                          <a:hlinkClick r:id="rId29">
                            <a:extLst>
                              <a:ext uri="{A12FA001-AC4F-418D-AE19-62706E023703}">
                                <ahyp:hlinkClr xmlns:ahyp="http://schemas.microsoft.com/office/drawing/2018/hyperlinkcolor" val="tx"/>
                              </a:ext>
                            </a:extLst>
                          </a:hlinkClick>
                        </a:rPr>
                        <a:t>-Entering Grades</a:t>
                      </a:r>
                      <a:endParaRPr sz="900" u="none" strike="noStrike" cap="none" dirty="0">
                        <a:solidFill>
                          <a:schemeClr val="bg1"/>
                        </a:solidFill>
                      </a:endParaRPr>
                    </a:p>
                    <a:p>
                      <a:pPr marL="0" marR="0" lvl="0" indent="0" algn="l" rtl="0">
                        <a:spcBef>
                          <a:spcPts val="0"/>
                        </a:spcBef>
                        <a:spcAft>
                          <a:spcPts val="0"/>
                        </a:spcAft>
                        <a:buClr>
                          <a:schemeClr val="lt1"/>
                        </a:buClr>
                        <a:buSzPts val="1200"/>
                        <a:buFont typeface="Arial"/>
                        <a:buNone/>
                      </a:pPr>
                      <a:r>
                        <a:rPr lang="en-US" sz="900" u="sng" strike="noStrike" cap="none" dirty="0">
                          <a:solidFill>
                            <a:schemeClr val="bg1"/>
                          </a:solidFill>
                          <a:hlinkClick r:id="rId30">
                            <a:extLst>
                              <a:ext uri="{A12FA001-AC4F-418D-AE19-62706E023703}">
                                <ahyp:hlinkClr xmlns:ahyp="http://schemas.microsoft.com/office/drawing/2018/hyperlinkcolor" val="tx"/>
                              </a:ext>
                            </a:extLst>
                          </a:hlinkClick>
                        </a:rPr>
                        <a:t>-Associate an Activity with a Grade Item</a:t>
                      </a:r>
                      <a:endParaRPr sz="900" u="none" strike="noStrike" cap="none" dirty="0">
                        <a:solidFill>
                          <a:schemeClr val="bg1"/>
                        </a:solidFill>
                      </a:endParaRPr>
                    </a:p>
                    <a:p>
                      <a:pPr marL="0" marR="0" lvl="0" indent="0" algn="l" rtl="0">
                        <a:spcBef>
                          <a:spcPts val="0"/>
                        </a:spcBef>
                        <a:spcAft>
                          <a:spcPts val="0"/>
                        </a:spcAft>
                        <a:buClr>
                          <a:schemeClr val="lt1"/>
                        </a:buClr>
                        <a:buSzPts val="1200"/>
                        <a:buFont typeface="Arial"/>
                        <a:buNone/>
                      </a:pPr>
                      <a:r>
                        <a:rPr lang="en-US" sz="900" u="sng" strike="noStrike" cap="none" dirty="0">
                          <a:solidFill>
                            <a:schemeClr val="bg1"/>
                          </a:solidFill>
                          <a:hlinkClick r:id="rId31">
                            <a:extLst>
                              <a:ext uri="{A12FA001-AC4F-418D-AE19-62706E023703}">
                                <ahyp:hlinkClr xmlns:ahyp="http://schemas.microsoft.com/office/drawing/2018/hyperlinkcolor" val="tx"/>
                              </a:ext>
                            </a:extLst>
                          </a:hlinkClick>
                        </a:rPr>
                        <a:t>-Create a Grade Scheme</a:t>
                      </a:r>
                      <a:endParaRPr sz="900" u="none" strike="noStrike" cap="none" dirty="0">
                        <a:solidFill>
                          <a:schemeClr val="bg1"/>
                        </a:solidFill>
                      </a:endParaRPr>
                    </a:p>
                    <a:p>
                      <a:pPr marL="285750" marR="0" lvl="0" indent="-285750" algn="l" rtl="0">
                        <a:spcBef>
                          <a:spcPts val="600"/>
                        </a:spcBef>
                        <a:spcAft>
                          <a:spcPts val="0"/>
                        </a:spcAft>
                        <a:buClr>
                          <a:schemeClr val="lt1"/>
                        </a:buClr>
                        <a:buSzPts val="1600"/>
                        <a:buFont typeface="Arial"/>
                        <a:buChar char="•"/>
                      </a:pPr>
                      <a:r>
                        <a:rPr lang="en-US" sz="1200" b="1" u="none" strike="noStrike" cap="none" dirty="0">
                          <a:solidFill>
                            <a:schemeClr val="bg1"/>
                          </a:solidFill>
                        </a:rPr>
                        <a:t>Standards/Expectations</a:t>
                      </a:r>
                      <a:endParaRPr sz="800" u="none" dirty="0">
                        <a:solidFill>
                          <a:schemeClr val="bg1"/>
                        </a:solidFill>
                      </a:endParaRPr>
                    </a:p>
                    <a:p>
                      <a:pPr marL="0" marR="0" lvl="0" indent="0" algn="l" rtl="0">
                        <a:spcBef>
                          <a:spcPts val="0"/>
                        </a:spcBef>
                        <a:spcAft>
                          <a:spcPts val="0"/>
                        </a:spcAft>
                        <a:buClr>
                          <a:schemeClr val="lt1"/>
                        </a:buClr>
                        <a:buSzPts val="1200"/>
                        <a:buFont typeface="Arial"/>
                        <a:buNone/>
                      </a:pPr>
                      <a:r>
                        <a:rPr lang="en-US" sz="900" u="sng" strike="noStrike" cap="none" dirty="0">
                          <a:solidFill>
                            <a:schemeClr val="bg1"/>
                          </a:solidFill>
                          <a:hlinkClick r:id="rId32">
                            <a:extLst>
                              <a:ext uri="{A12FA001-AC4F-418D-AE19-62706E023703}">
                                <ahyp:hlinkClr xmlns:ahyp="http://schemas.microsoft.com/office/drawing/2018/hyperlinkcolor" val="tx"/>
                              </a:ext>
                            </a:extLst>
                          </a:hlinkClick>
                        </a:rPr>
                        <a:t>-Standards: Import Standards from Course Admin</a:t>
                      </a:r>
                      <a:endParaRPr lang="en-US" sz="900" u="sng" strike="noStrike" cap="none" dirty="0">
                        <a:solidFill>
                          <a:schemeClr val="bg1"/>
                        </a:solidFill>
                      </a:endParaRPr>
                    </a:p>
                    <a:p>
                      <a:pPr marL="0" marR="0" lvl="0" indent="0" algn="l" rtl="0">
                        <a:spcBef>
                          <a:spcPts val="0"/>
                        </a:spcBef>
                        <a:spcAft>
                          <a:spcPts val="0"/>
                        </a:spcAft>
                        <a:buClr>
                          <a:schemeClr val="lt1"/>
                        </a:buClr>
                        <a:buSzPts val="1200"/>
                        <a:buFont typeface="Arial"/>
                        <a:buNone/>
                      </a:pPr>
                      <a:r>
                        <a:rPr lang="en-US" sz="900" u="sng" strike="noStrike" cap="none" dirty="0">
                          <a:solidFill>
                            <a:schemeClr val="bg1"/>
                          </a:solidFill>
                          <a:hlinkClick r:id="rId33">
                            <a:extLst>
                              <a:ext uri="{A12FA001-AC4F-418D-AE19-62706E023703}">
                                <ahyp:hlinkClr xmlns:ahyp="http://schemas.microsoft.com/office/drawing/2018/hyperlinkcolor" val="tx"/>
                              </a:ext>
                            </a:extLst>
                          </a:hlinkClick>
                        </a:rPr>
                        <a:t>Assessing or Evaluating Against Expectations</a:t>
                      </a:r>
                      <a:endParaRPr sz="800" dirty="0">
                        <a:solidFill>
                          <a:schemeClr val="bg1"/>
                        </a:solidFill>
                      </a:endParaRPr>
                    </a:p>
                    <a:p>
                      <a:pPr marL="285750" marR="0" lvl="0" indent="-285750" algn="l" rtl="0">
                        <a:spcBef>
                          <a:spcPts val="600"/>
                        </a:spcBef>
                        <a:spcAft>
                          <a:spcPts val="0"/>
                        </a:spcAft>
                        <a:buClr>
                          <a:schemeClr val="lt1"/>
                        </a:buClr>
                        <a:buSzPts val="1600"/>
                        <a:buFont typeface="Arial"/>
                        <a:buChar char="•"/>
                      </a:pPr>
                      <a:r>
                        <a:rPr lang="en-US" sz="1200" b="1" u="sng" strike="noStrike" cap="none" dirty="0">
                          <a:solidFill>
                            <a:schemeClr val="bg1"/>
                          </a:solidFill>
                          <a:hlinkClick r:id="rId34">
                            <a:extLst>
                              <a:ext uri="{A12FA001-AC4F-418D-AE19-62706E023703}">
                                <ahyp:hlinkClr xmlns:ahyp="http://schemas.microsoft.com/office/drawing/2018/hyperlinkcolor" val="tx"/>
                              </a:ext>
                            </a:extLst>
                          </a:hlinkClick>
                        </a:rPr>
                        <a:t>Quick Eval</a:t>
                      </a:r>
                      <a:endParaRPr sz="1200" b="1" u="none" strike="noStrike" cap="none" dirty="0">
                        <a:solidFill>
                          <a:schemeClr val="bg1"/>
                        </a:solidFill>
                      </a:endParaRPr>
                    </a:p>
                  </a:txBody>
                  <a:tcPr marL="71438" marR="71438" marT="71438" marB="71438">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719" name="Google Shape;719;p105"/>
          <p:cNvSpPr/>
          <p:nvPr/>
        </p:nvSpPr>
        <p:spPr>
          <a:xfrm>
            <a:off x="508785" y="1969130"/>
            <a:ext cx="10060393" cy="477605"/>
          </a:xfrm>
          <a:prstGeom prst="rect">
            <a:avLst/>
          </a:prstGeom>
          <a:noFill/>
          <a:ln>
            <a:noFill/>
          </a:ln>
        </p:spPr>
        <p:txBody>
          <a:bodyPr spcFirstLastPara="1" wrap="square" lIns="68569" tIns="0" rIns="68569" bIns="0"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Pts val="1800"/>
              <a:buFont typeface="Arial"/>
              <a:buNone/>
              <a:tabLst/>
              <a:defRPr/>
            </a:pPr>
            <a:endParaRPr kumimoji="0" sz="1350" b="0" i="0" u="none" strike="noStrike" kern="0" cap="none" spc="0" normalizeH="0" baseline="0" noProof="0">
              <a:ln>
                <a:noFill/>
              </a:ln>
              <a:solidFill>
                <a:srgbClr val="000000"/>
              </a:solidFill>
              <a:effectLst/>
              <a:uLnTx/>
              <a:uFillTx/>
              <a:latin typeface="Arial"/>
              <a:cs typeface="Arial"/>
              <a:sym typeface="Arial"/>
            </a:endParaRPr>
          </a:p>
        </p:txBody>
      </p:sp>
      <p:sp>
        <p:nvSpPr>
          <p:cNvPr id="720" name="Google Shape;720;p105"/>
          <p:cNvSpPr txBox="1">
            <a:spLocks noGrp="1"/>
          </p:cNvSpPr>
          <p:nvPr>
            <p:ph type="title"/>
          </p:nvPr>
        </p:nvSpPr>
        <p:spPr>
          <a:xfrm>
            <a:off x="115585" y="626281"/>
            <a:ext cx="2868389" cy="509583"/>
          </a:xfrm>
          <a:prstGeom prst="rect">
            <a:avLst/>
          </a:prstGeom>
          <a:noFill/>
          <a:ln>
            <a:noFill/>
          </a:ln>
        </p:spPr>
        <p:txBody>
          <a:bodyPr spcFirstLastPara="1" wrap="square" lIns="68569" tIns="34275" rIns="68569" bIns="34275" anchor="b" anchorCtr="0">
            <a:noAutofit/>
          </a:bodyPr>
          <a:lstStyle/>
          <a:p>
            <a:r>
              <a:rPr lang="en-US"/>
              <a:t>Tutorial Videos</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99DF67-23E3-4BA5-9D39-2C2AFE743D8C}"/>
              </a:ext>
            </a:extLst>
          </p:cNvPr>
          <p:cNvSpPr>
            <a:spLocks noGrp="1"/>
          </p:cNvSpPr>
          <p:nvPr>
            <p:ph type="ctrTitle"/>
          </p:nvPr>
        </p:nvSpPr>
        <p:spPr>
          <a:xfrm>
            <a:off x="4495922" y="1521113"/>
            <a:ext cx="4305178" cy="1790700"/>
          </a:xfrm>
        </p:spPr>
        <p:txBody>
          <a:bodyPr/>
          <a:lstStyle/>
          <a:p>
            <a:r>
              <a:rPr lang="en-US"/>
              <a:t>Thank you!</a:t>
            </a:r>
          </a:p>
        </p:txBody>
      </p:sp>
      <p:pic>
        <p:nvPicPr>
          <p:cNvPr id="4" name="Picture 3">
            <a:extLst>
              <a:ext uri="{FF2B5EF4-FFF2-40B4-BE49-F238E27FC236}">
                <a16:creationId xmlns:a16="http://schemas.microsoft.com/office/drawing/2014/main" id="{84C6C667-FB8D-4E2D-8ADE-5AE898420E5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22334" y="3707561"/>
            <a:ext cx="431374" cy="349950"/>
          </a:xfrm>
          <a:prstGeom prst="rect">
            <a:avLst/>
          </a:prstGeom>
        </p:spPr>
      </p:pic>
      <p:sp>
        <p:nvSpPr>
          <p:cNvPr id="5" name="TextBox 4">
            <a:extLst>
              <a:ext uri="{FF2B5EF4-FFF2-40B4-BE49-F238E27FC236}">
                <a16:creationId xmlns:a16="http://schemas.microsoft.com/office/drawing/2014/main" id="{5E346CAD-52CF-487B-B56F-CE53F7CDEBA6}"/>
              </a:ext>
            </a:extLst>
          </p:cNvPr>
          <p:cNvSpPr txBox="1"/>
          <p:nvPr/>
        </p:nvSpPr>
        <p:spPr>
          <a:xfrm>
            <a:off x="6453708" y="3682481"/>
            <a:ext cx="2488273" cy="400110"/>
          </a:xfrm>
          <a:prstGeom prst="rect">
            <a:avLst/>
          </a:prstGeom>
          <a:noFill/>
        </p:spPr>
        <p:txBody>
          <a:bodyPr wrap="square" rtlCol="0">
            <a:spAutoFit/>
          </a:bodyPr>
          <a:lstStyle/>
          <a:p>
            <a:r>
              <a:rPr lang="en-US" sz="2000" b="1" dirty="0">
                <a:solidFill>
                  <a:srgbClr val="595959"/>
                </a:solidFill>
              </a:rPr>
              <a:t>@</a:t>
            </a:r>
            <a:r>
              <a:rPr lang="en-US" sz="2000" b="1" dirty="0" err="1">
                <a:solidFill>
                  <a:srgbClr val="595959"/>
                </a:solidFill>
              </a:rPr>
              <a:t>Twitterhandle</a:t>
            </a:r>
            <a:endParaRPr lang="en-US" sz="2000" b="1" dirty="0">
              <a:solidFill>
                <a:srgbClr val="595959"/>
              </a:solidFill>
            </a:endParaRPr>
          </a:p>
        </p:txBody>
      </p:sp>
      <p:sp>
        <p:nvSpPr>
          <p:cNvPr id="8" name="TextBox 7">
            <a:extLst>
              <a:ext uri="{FF2B5EF4-FFF2-40B4-BE49-F238E27FC236}">
                <a16:creationId xmlns:a16="http://schemas.microsoft.com/office/drawing/2014/main" id="{4CE04104-5F0D-4816-9F41-43C5FA435927}"/>
              </a:ext>
            </a:extLst>
          </p:cNvPr>
          <p:cNvSpPr txBox="1"/>
          <p:nvPr/>
        </p:nvSpPr>
        <p:spPr>
          <a:xfrm>
            <a:off x="6453708" y="4078229"/>
            <a:ext cx="2488273" cy="707886"/>
          </a:xfrm>
          <a:prstGeom prst="rect">
            <a:avLst/>
          </a:prstGeom>
          <a:noFill/>
        </p:spPr>
        <p:txBody>
          <a:bodyPr wrap="square" rtlCol="0">
            <a:spAutoFit/>
          </a:bodyPr>
          <a:lstStyle/>
          <a:p>
            <a:r>
              <a:rPr lang="en-US" sz="2000" b="1" dirty="0">
                <a:solidFill>
                  <a:srgbClr val="595959"/>
                </a:solidFill>
              </a:rPr>
              <a:t>#</a:t>
            </a:r>
            <a:r>
              <a:rPr lang="en-US" sz="2000" b="1" dirty="0" err="1">
                <a:solidFill>
                  <a:srgbClr val="595959"/>
                </a:solidFill>
              </a:rPr>
              <a:t>districthashtag</a:t>
            </a:r>
            <a:endParaRPr lang="en-US" sz="2000" b="1" dirty="0">
              <a:solidFill>
                <a:srgbClr val="595959"/>
              </a:solidFill>
            </a:endParaRPr>
          </a:p>
          <a:p>
            <a:r>
              <a:rPr lang="en-US" sz="2000" b="1" dirty="0">
                <a:solidFill>
                  <a:srgbClr val="595959"/>
                </a:solidFill>
              </a:rPr>
              <a:t>#D2LK12</a:t>
            </a:r>
          </a:p>
        </p:txBody>
      </p:sp>
    </p:spTree>
    <p:extLst>
      <p:ext uri="{BB962C8B-B14F-4D97-AF65-F5344CB8AC3E}">
        <p14:creationId xmlns:p14="http://schemas.microsoft.com/office/powerpoint/2010/main" val="266208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0BC9EFE1-D8CB-4668-9980-DB108327A7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9" y="0"/>
            <a:ext cx="4703677" cy="51435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350" kern="1200">
              <a:solidFill>
                <a:prstClr val="white"/>
              </a:solidFill>
              <a:latin typeface="Arial" panose="020B0604020202020204"/>
            </a:endParaRPr>
          </a:p>
        </p:txBody>
      </p:sp>
      <p:pic>
        <p:nvPicPr>
          <p:cNvPr id="20" name="Picture 19">
            <a:extLst>
              <a:ext uri="{FF2B5EF4-FFF2-40B4-BE49-F238E27FC236}">
                <a16:creationId xmlns:a16="http://schemas.microsoft.com/office/drawing/2014/main" id="{7CBAE1BD-B8E4-4029-8AA2-C77E4FED986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2" name="Freeform 49">
            <a:extLst>
              <a:ext uri="{FF2B5EF4-FFF2-40B4-BE49-F238E27FC236}">
                <a16:creationId xmlns:a16="http://schemas.microsoft.com/office/drawing/2014/main" id="{77DA6D33-2D62-458C-BF5D-DBF612FD5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42977"/>
            <a:ext cx="4108564" cy="4707631"/>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accent3"/>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buClrTx/>
              <a:defRPr/>
            </a:pPr>
            <a:endParaRPr lang="en-US" sz="1350" kern="1200">
              <a:solidFill>
                <a:prstClr val="white"/>
              </a:solidFill>
              <a:latin typeface="Arial" panose="020B0604020202020204"/>
            </a:endParaRPr>
          </a:p>
        </p:txBody>
      </p:sp>
      <p:sp>
        <p:nvSpPr>
          <p:cNvPr id="14" name="Title 1">
            <a:extLst>
              <a:ext uri="{FF2B5EF4-FFF2-40B4-BE49-F238E27FC236}">
                <a16:creationId xmlns:a16="http://schemas.microsoft.com/office/drawing/2014/main" id="{97241541-C6C4-49FB-B743-7A60622A1153}"/>
              </a:ext>
            </a:extLst>
          </p:cNvPr>
          <p:cNvSpPr txBox="1">
            <a:spLocks/>
          </p:cNvSpPr>
          <p:nvPr/>
        </p:nvSpPr>
        <p:spPr>
          <a:xfrm>
            <a:off x="4703448" y="3212698"/>
            <a:ext cx="4440552" cy="1552184"/>
          </a:xfrm>
          <a:prstGeom prst="rect">
            <a:avLst/>
          </a:prstGeom>
        </p:spPr>
        <p:txBody>
          <a:bodyPr vert="horz" lIns="68580" tIns="34290" rIns="68580" bIns="34290" rtlCol="0" anchor="t">
            <a:normAutofit fontScale="97500"/>
          </a:bodyPr>
          <a:lstStyle>
            <a:lvl1pPr algn="l" defTabSz="914400" rtl="0" eaLnBrk="1" latinLnBrk="0" hangingPunct="1">
              <a:lnSpc>
                <a:spcPct val="90000"/>
              </a:lnSpc>
              <a:spcBef>
                <a:spcPct val="0"/>
              </a:spcBef>
              <a:buNone/>
              <a:defRPr sz="4000" kern="1200">
                <a:solidFill>
                  <a:schemeClr val="tx1">
                    <a:lumMod val="65000"/>
                    <a:lumOff val="35000"/>
                  </a:schemeClr>
                </a:solidFill>
                <a:latin typeface="+mj-lt"/>
                <a:ea typeface="+mj-ea"/>
                <a:cs typeface="+mj-cs"/>
              </a:defRPr>
            </a:lvl1pPr>
          </a:lstStyle>
          <a:p>
            <a:pPr defTabSz="685800">
              <a:buClrTx/>
              <a:defRPr/>
            </a:pPr>
            <a:r>
              <a:rPr lang="en-US" sz="3300">
                <a:solidFill>
                  <a:srgbClr val="000000"/>
                </a:solidFill>
                <a:latin typeface="Arial" panose="020B0604020202020204"/>
              </a:rPr>
              <a:t>Presenter Name</a:t>
            </a:r>
            <a:br>
              <a:rPr lang="en-US" sz="3300">
                <a:solidFill>
                  <a:srgbClr val="000000"/>
                </a:solidFill>
                <a:latin typeface="Arial" panose="020B0604020202020204"/>
              </a:rPr>
            </a:br>
            <a:r>
              <a:rPr lang="en-US" sz="2475" i="1">
                <a:solidFill>
                  <a:srgbClr val="000000"/>
                </a:solidFill>
                <a:latin typeface="Arial" panose="020B0604020202020204"/>
              </a:rPr>
              <a:t>Title</a:t>
            </a:r>
            <a:br>
              <a:rPr lang="en-US" sz="2700">
                <a:solidFill>
                  <a:srgbClr val="000000"/>
                </a:solidFill>
                <a:latin typeface="Arial" panose="020B0604020202020204"/>
              </a:rPr>
            </a:br>
            <a:r>
              <a:rPr lang="en-US" sz="2475">
                <a:solidFill>
                  <a:srgbClr val="000000"/>
                </a:solidFill>
                <a:latin typeface="Arial" panose="020B0604020202020204"/>
              </a:rPr>
              <a:t>Company/Organization</a:t>
            </a:r>
          </a:p>
        </p:txBody>
      </p:sp>
      <p:pic>
        <p:nvPicPr>
          <p:cNvPr id="9" name="Picture 8">
            <a:extLst>
              <a:ext uri="{FF2B5EF4-FFF2-40B4-BE49-F238E27FC236}">
                <a16:creationId xmlns:a16="http://schemas.microsoft.com/office/drawing/2014/main" id="{C379E665-1912-4B71-9C57-A7E8C30D1F7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45753" y="4483609"/>
            <a:ext cx="323531" cy="262463"/>
          </a:xfrm>
          <a:prstGeom prst="rect">
            <a:avLst/>
          </a:prstGeom>
        </p:spPr>
      </p:pic>
      <p:sp>
        <p:nvSpPr>
          <p:cNvPr id="10" name="TextBox 9">
            <a:extLst>
              <a:ext uri="{FF2B5EF4-FFF2-40B4-BE49-F238E27FC236}">
                <a16:creationId xmlns:a16="http://schemas.microsoft.com/office/drawing/2014/main" id="{F139F682-855A-4E2F-8A62-D8DFDD62ED49}"/>
              </a:ext>
            </a:extLst>
          </p:cNvPr>
          <p:cNvSpPr txBox="1"/>
          <p:nvPr/>
        </p:nvSpPr>
        <p:spPr>
          <a:xfrm>
            <a:off x="5069284" y="4464799"/>
            <a:ext cx="1866205" cy="323165"/>
          </a:xfrm>
          <a:prstGeom prst="rect">
            <a:avLst/>
          </a:prstGeom>
          <a:noFill/>
        </p:spPr>
        <p:txBody>
          <a:bodyPr wrap="square" rtlCol="0">
            <a:spAutoFit/>
          </a:bodyPr>
          <a:lstStyle/>
          <a:p>
            <a:pPr defTabSz="685800">
              <a:buClrTx/>
            </a:pPr>
            <a:r>
              <a:rPr lang="en-US" sz="1500" b="1" kern="1200">
                <a:solidFill>
                  <a:srgbClr val="44546A"/>
                </a:solidFill>
                <a:ea typeface="+mn-ea"/>
                <a:cs typeface="+mn-cs"/>
              </a:rPr>
              <a:t>@Twitter handle</a:t>
            </a:r>
          </a:p>
        </p:txBody>
      </p:sp>
    </p:spTree>
    <p:extLst>
      <p:ext uri="{BB962C8B-B14F-4D97-AF65-F5344CB8AC3E}">
        <p14:creationId xmlns:p14="http://schemas.microsoft.com/office/powerpoint/2010/main" val="4416587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52"/>
        <p:cNvGrpSpPr/>
        <p:nvPr/>
      </p:nvGrpSpPr>
      <p:grpSpPr>
        <a:xfrm>
          <a:off x="0" y="0"/>
          <a:ext cx="0" cy="0"/>
          <a:chOff x="0" y="0"/>
          <a:chExt cx="0" cy="0"/>
        </a:xfrm>
      </p:grpSpPr>
      <p:sp>
        <p:nvSpPr>
          <p:cNvPr id="2153" name="Google Shape;2153;p449"/>
          <p:cNvSpPr txBox="1"/>
          <p:nvPr/>
        </p:nvSpPr>
        <p:spPr>
          <a:xfrm>
            <a:off x="5034862" y="1342273"/>
            <a:ext cx="2314065" cy="402377"/>
          </a:xfrm>
          <a:prstGeom prst="rect">
            <a:avLst/>
          </a:prstGeom>
          <a:noFill/>
          <a:ln>
            <a:noFill/>
          </a:ln>
        </p:spPr>
        <p:txBody>
          <a:bodyPr spcFirstLastPara="1" wrap="square" lIns="68575" tIns="34275" rIns="68575" bIns="34275" anchor="b" anchorCtr="0">
            <a:noAutofit/>
          </a:bodyPr>
          <a:lstStyle/>
          <a:p>
            <a:pPr marL="0" marR="0" lvl="0" indent="0" algn="l" rtl="0">
              <a:lnSpc>
                <a:spcPct val="90000"/>
              </a:lnSpc>
              <a:spcBef>
                <a:spcPts val="0"/>
              </a:spcBef>
              <a:spcAft>
                <a:spcPts val="0"/>
              </a:spcAft>
              <a:buClr>
                <a:srgbClr val="0B72C2"/>
              </a:buClr>
              <a:buSzPts val="2300"/>
              <a:buFont typeface="Arial"/>
              <a:buNone/>
            </a:pPr>
            <a:r>
              <a:rPr lang="en-CA" sz="2300" b="0" i="0" u="none" strike="noStrike" cap="none">
                <a:solidFill>
                  <a:schemeClr val="bg1"/>
                </a:solidFill>
                <a:sym typeface="Arial"/>
              </a:rPr>
              <a:t>Agenda</a:t>
            </a:r>
            <a:endParaRPr lang="en-CA" sz="1100">
              <a:solidFill>
                <a:schemeClr val="bg1"/>
              </a:solidFill>
            </a:endParaRPr>
          </a:p>
        </p:txBody>
      </p:sp>
      <p:sp>
        <p:nvSpPr>
          <p:cNvPr id="2154" name="Google Shape;2154;p449"/>
          <p:cNvSpPr txBox="1"/>
          <p:nvPr/>
        </p:nvSpPr>
        <p:spPr>
          <a:xfrm>
            <a:off x="5034862" y="2089918"/>
            <a:ext cx="3225767" cy="963663"/>
          </a:xfrm>
          <a:prstGeom prst="rect">
            <a:avLst/>
          </a:prstGeom>
          <a:noFill/>
          <a:ln>
            <a:noFill/>
          </a:ln>
        </p:spPr>
        <p:txBody>
          <a:bodyPr spcFirstLastPara="1" wrap="square" lIns="68575" tIns="34275" rIns="68575" bIns="34275" anchor="t" anchorCtr="0">
            <a:noAutofit/>
          </a:bodyPr>
          <a:lstStyle/>
          <a:p>
            <a:pPr marL="342900" marR="0" lvl="0" indent="-336550" algn="l" rtl="0">
              <a:lnSpc>
                <a:spcPct val="100000"/>
              </a:lnSpc>
              <a:spcBef>
                <a:spcPts val="0"/>
              </a:spcBef>
              <a:spcAft>
                <a:spcPts val="0"/>
              </a:spcAft>
              <a:buClr>
                <a:srgbClr val="565A5C"/>
              </a:buClr>
              <a:buSzPts val="1500"/>
              <a:buFont typeface="Arial"/>
              <a:buChar char="•"/>
            </a:pPr>
            <a:r>
              <a:rPr lang="en-US" sz="1600" b="0" i="0" u="none" strike="noStrike" cap="none" dirty="0">
                <a:solidFill>
                  <a:schemeClr val="bg1"/>
                </a:solidFill>
                <a:sym typeface="Arial"/>
              </a:rPr>
              <a:t>What is Brightspace?</a:t>
            </a:r>
          </a:p>
          <a:p>
            <a:pPr marL="342900" marR="0" lvl="0" indent="-336550" algn="l" rtl="0">
              <a:lnSpc>
                <a:spcPct val="100000"/>
              </a:lnSpc>
              <a:spcBef>
                <a:spcPts val="0"/>
              </a:spcBef>
              <a:spcAft>
                <a:spcPts val="0"/>
              </a:spcAft>
              <a:buClr>
                <a:srgbClr val="565A5C"/>
              </a:buClr>
              <a:buSzPts val="1500"/>
              <a:buFont typeface="Arial"/>
              <a:buChar char="•"/>
            </a:pPr>
            <a:r>
              <a:rPr lang="en-US" sz="1600" b="0" i="0" u="none" strike="noStrike" cap="none" dirty="0">
                <a:solidFill>
                  <a:schemeClr val="bg1"/>
                </a:solidFill>
                <a:sym typeface="Arial"/>
              </a:rPr>
              <a:t>District Homepage Navigation</a:t>
            </a:r>
          </a:p>
          <a:p>
            <a:pPr marL="342900" marR="0" lvl="0" indent="-336550" algn="l" rtl="0">
              <a:lnSpc>
                <a:spcPct val="100000"/>
              </a:lnSpc>
              <a:spcBef>
                <a:spcPts val="0"/>
              </a:spcBef>
              <a:spcAft>
                <a:spcPts val="0"/>
              </a:spcAft>
              <a:buClr>
                <a:srgbClr val="565A5C"/>
              </a:buClr>
              <a:buSzPts val="1500"/>
              <a:buFont typeface="Arial"/>
              <a:buChar char="•"/>
            </a:pPr>
            <a:r>
              <a:rPr lang="en-US" sz="1600" dirty="0">
                <a:solidFill>
                  <a:schemeClr val="bg1"/>
                </a:solidFill>
              </a:rPr>
              <a:t>Course Homepage Navigation</a:t>
            </a:r>
          </a:p>
          <a:p>
            <a:pPr marL="342900" marR="0" lvl="0" indent="-336550" algn="l" rtl="0">
              <a:lnSpc>
                <a:spcPct val="100000"/>
              </a:lnSpc>
              <a:spcBef>
                <a:spcPts val="0"/>
              </a:spcBef>
              <a:spcAft>
                <a:spcPts val="0"/>
              </a:spcAft>
              <a:buClr>
                <a:srgbClr val="565A5C"/>
              </a:buClr>
              <a:buSzPts val="1500"/>
              <a:buFont typeface="Arial"/>
              <a:buChar char="•"/>
            </a:pPr>
            <a:r>
              <a:rPr lang="en-US" sz="1600" dirty="0">
                <a:solidFill>
                  <a:schemeClr val="bg1"/>
                </a:solidFill>
              </a:rPr>
              <a:t>Tips for Getting Started and Engaging Learners</a:t>
            </a:r>
          </a:p>
          <a:p>
            <a:pPr marL="342900" marR="0" lvl="0" indent="-336550" algn="l" rtl="0">
              <a:lnSpc>
                <a:spcPct val="100000"/>
              </a:lnSpc>
              <a:spcBef>
                <a:spcPts val="0"/>
              </a:spcBef>
              <a:spcAft>
                <a:spcPts val="0"/>
              </a:spcAft>
              <a:buClr>
                <a:srgbClr val="565A5C"/>
              </a:buClr>
              <a:buSzPts val="1500"/>
              <a:buFont typeface="Arial"/>
              <a:buChar char="•"/>
            </a:pPr>
            <a:r>
              <a:rPr lang="en-US" sz="1600" dirty="0">
                <a:solidFill>
                  <a:schemeClr val="bg1"/>
                </a:solidFill>
              </a:rPr>
              <a:t>Resources</a:t>
            </a:r>
          </a:p>
        </p:txBody>
      </p:sp>
      <p:sp>
        <p:nvSpPr>
          <p:cNvPr id="4" name="Google Shape;2426;p490">
            <a:extLst>
              <a:ext uri="{FF2B5EF4-FFF2-40B4-BE49-F238E27FC236}">
                <a16:creationId xmlns:a16="http://schemas.microsoft.com/office/drawing/2014/main" id="{104DF74D-A4A1-4218-BE7C-658AC6B238D1}"/>
              </a:ext>
            </a:extLst>
          </p:cNvPr>
          <p:cNvSpPr/>
          <p:nvPr/>
        </p:nvSpPr>
        <p:spPr>
          <a:xfrm>
            <a:off x="5107886" y="1846484"/>
            <a:ext cx="702300" cy="70800"/>
          </a:xfrm>
          <a:prstGeom prst="rect">
            <a:avLst/>
          </a:prstGeom>
          <a:solidFill>
            <a:srgbClr val="29A6FF"/>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400" b="0" i="0" u="none" strike="noStrike" cap="none">
              <a:solidFill>
                <a:srgbClr val="E1516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0">
            <a:extLst>
              <a:ext uri="{FF2B5EF4-FFF2-40B4-BE49-F238E27FC236}">
                <a16:creationId xmlns:a16="http://schemas.microsoft.com/office/drawing/2014/main" id="{7B59707C-B727-4477-876B-54DD61202325}"/>
              </a:ext>
            </a:extLst>
          </p:cNvPr>
          <p:cNvSpPr txBox="1">
            <a:spLocks/>
          </p:cNvSpPr>
          <p:nvPr/>
        </p:nvSpPr>
        <p:spPr>
          <a:xfrm>
            <a:off x="157865" y="470049"/>
            <a:ext cx="4414135" cy="679444"/>
          </a:xfrm>
          <a:prstGeom prst="rect">
            <a:avLst/>
          </a:prstGeom>
        </p:spPr>
        <p:txBody>
          <a:bodyPr/>
          <a:lstStyle>
            <a:lvl1pPr marL="0" marR="0" indent="0" algn="l" defTabSz="685800" rtl="0" eaLnBrk="1" fontAlgn="auto" latinLnBrk="0" hangingPunct="1">
              <a:lnSpc>
                <a:spcPct val="100000"/>
              </a:lnSpc>
              <a:spcBef>
                <a:spcPts val="0"/>
              </a:spcBef>
              <a:spcAft>
                <a:spcPts val="0"/>
              </a:spcAft>
              <a:buClrTx/>
              <a:buSzTx/>
              <a:buFontTx/>
              <a:buNone/>
              <a:tabLst/>
              <a:defRPr sz="3000" b="1" kern="1200">
                <a:solidFill>
                  <a:schemeClr val="accent6"/>
                </a:solidFill>
                <a:latin typeface="+mj-lt"/>
                <a:ea typeface="+mj-ea"/>
                <a:cs typeface="+mj-cs"/>
              </a:defRPr>
            </a:lvl1pPr>
          </a:lstStyle>
          <a:p>
            <a:r>
              <a:rPr lang="en-US"/>
              <a:t>Housekeeping Items</a:t>
            </a:r>
          </a:p>
        </p:txBody>
      </p:sp>
      <p:sp>
        <p:nvSpPr>
          <p:cNvPr id="7" name="Text Placeholder 11">
            <a:extLst>
              <a:ext uri="{FF2B5EF4-FFF2-40B4-BE49-F238E27FC236}">
                <a16:creationId xmlns:a16="http://schemas.microsoft.com/office/drawing/2014/main" id="{0AFB54DC-DD59-4915-A457-12B99EDA8D91}"/>
              </a:ext>
            </a:extLst>
          </p:cNvPr>
          <p:cNvSpPr txBox="1">
            <a:spLocks/>
          </p:cNvSpPr>
          <p:nvPr/>
        </p:nvSpPr>
        <p:spPr>
          <a:xfrm>
            <a:off x="157865" y="1651378"/>
            <a:ext cx="5130700" cy="2880281"/>
          </a:xfrm>
          <a:prstGeom prst="rect">
            <a:avLst/>
          </a:prstGeom>
        </p:spPr>
        <p:txBody>
          <a:bodyPr/>
          <a:lstStyle>
            <a:lvl1pPr marL="342900" indent="-342900" algn="l" defTabSz="289288" rtl="0" eaLnBrk="1" latinLnBrk="0" hangingPunct="1">
              <a:lnSpc>
                <a:spcPct val="90000"/>
              </a:lnSpc>
              <a:spcBef>
                <a:spcPts val="316"/>
              </a:spcBef>
              <a:spcAft>
                <a:spcPts val="450"/>
              </a:spcAft>
              <a:buFont typeface="Arial" panose="020B0604020202020204" pitchFamily="34" charset="0"/>
              <a:buChar char="•"/>
              <a:defRPr sz="2100" kern="1200">
                <a:solidFill>
                  <a:schemeClr val="bg1"/>
                </a:solidFill>
                <a:latin typeface="+mn-lt"/>
                <a:ea typeface="+mn-ea"/>
                <a:cs typeface="+mn-cs"/>
              </a:defRPr>
            </a:lvl1pPr>
            <a:lvl2pPr marL="685800" indent="-342900" algn="l" defTabSz="289288" rtl="0" eaLnBrk="1" latinLnBrk="0" hangingPunct="1">
              <a:lnSpc>
                <a:spcPct val="90000"/>
              </a:lnSpc>
              <a:spcBef>
                <a:spcPts val="158"/>
              </a:spcBef>
              <a:spcAft>
                <a:spcPts val="450"/>
              </a:spcAft>
              <a:buFont typeface="Arial" panose="020B0604020202020204" pitchFamily="34" charset="0"/>
              <a:buChar char="–"/>
              <a:defRPr sz="1800" kern="1200">
                <a:solidFill>
                  <a:schemeClr val="bg1"/>
                </a:solidFill>
                <a:latin typeface="+mn-lt"/>
                <a:ea typeface="+mn-ea"/>
                <a:cs typeface="+mn-cs"/>
              </a:defRPr>
            </a:lvl2pPr>
            <a:lvl3pPr marL="1033463" indent="-342900" algn="l" defTabSz="289288" rtl="0" eaLnBrk="1" latinLnBrk="0" hangingPunct="1">
              <a:lnSpc>
                <a:spcPct val="90000"/>
              </a:lnSpc>
              <a:spcBef>
                <a:spcPts val="158"/>
              </a:spcBef>
              <a:spcAft>
                <a:spcPts val="450"/>
              </a:spcAft>
              <a:buFont typeface="Wingdings" panose="05000000000000000000" pitchFamily="2" charset="2"/>
              <a:buChar char="§"/>
              <a:defRPr sz="1500" kern="1200">
                <a:solidFill>
                  <a:schemeClr val="bg1"/>
                </a:solidFill>
                <a:latin typeface="+mn-lt"/>
                <a:ea typeface="+mn-ea"/>
                <a:cs typeface="+mn-cs"/>
              </a:defRPr>
            </a:lvl3pPr>
            <a:lvl4pPr marL="1719263" indent="-342900" algn="l" defTabSz="289288" rtl="0" eaLnBrk="1" latinLnBrk="0" hangingPunct="1">
              <a:lnSpc>
                <a:spcPct val="90000"/>
              </a:lnSpc>
              <a:spcBef>
                <a:spcPts val="158"/>
              </a:spcBef>
              <a:spcAft>
                <a:spcPts val="450"/>
              </a:spcAft>
              <a:buFont typeface="Arial" panose="020B0604020202020204" pitchFamily="34" charset="0"/>
              <a:buChar char="•"/>
              <a:defRPr sz="1500" kern="1200">
                <a:solidFill>
                  <a:schemeClr val="tx1">
                    <a:lumMod val="65000"/>
                  </a:schemeClr>
                </a:solidFill>
                <a:latin typeface="+mn-lt"/>
                <a:ea typeface="+mn-ea"/>
                <a:cs typeface="+mn-cs"/>
              </a:defRPr>
            </a:lvl4pPr>
            <a:lvl5pPr marL="2057400" indent="-342900" algn="l" defTabSz="289288" rtl="0" eaLnBrk="1" latinLnBrk="0" hangingPunct="1">
              <a:lnSpc>
                <a:spcPct val="90000"/>
              </a:lnSpc>
              <a:spcBef>
                <a:spcPts val="158"/>
              </a:spcBef>
              <a:spcAft>
                <a:spcPts val="450"/>
              </a:spcAft>
              <a:buFont typeface="Arial" panose="020B0604020202020204" pitchFamily="34" charset="0"/>
              <a:buChar char="•"/>
              <a:tabLst/>
              <a:defRPr sz="1200" kern="1200">
                <a:solidFill>
                  <a:schemeClr val="tx1">
                    <a:lumMod val="65000"/>
                  </a:schemeClr>
                </a:solidFill>
                <a:latin typeface="+mn-lt"/>
                <a:ea typeface="+mn-ea"/>
                <a:cs typeface="+mn-cs"/>
              </a:defRPr>
            </a:lvl5pPr>
            <a:lvl6pPr marL="2405063" indent="-342900" algn="l" defTabSz="289288" rtl="0" eaLnBrk="1" latinLnBrk="0" hangingPunct="1">
              <a:lnSpc>
                <a:spcPct val="90000"/>
              </a:lnSpc>
              <a:spcBef>
                <a:spcPts val="158"/>
              </a:spcBef>
              <a:spcAft>
                <a:spcPts val="450"/>
              </a:spcAft>
              <a:buFont typeface="Arial" panose="020B0604020202020204" pitchFamily="34" charset="0"/>
              <a:buChar char="→"/>
              <a:defRPr sz="1050" kern="1200">
                <a:solidFill>
                  <a:schemeClr val="tx1">
                    <a:lumMod val="65000"/>
                  </a:schemeClr>
                </a:solidFill>
                <a:latin typeface="+mn-lt"/>
                <a:ea typeface="+mn-ea"/>
                <a:cs typeface="+mn-cs"/>
              </a:defRPr>
            </a:lvl6pPr>
            <a:lvl7pPr marL="2405063" indent="-342900" algn="l" defTabSz="289288" rtl="0" eaLnBrk="1" latinLnBrk="0" hangingPunct="1">
              <a:lnSpc>
                <a:spcPct val="90000"/>
              </a:lnSpc>
              <a:spcBef>
                <a:spcPts val="158"/>
              </a:spcBef>
              <a:spcAft>
                <a:spcPts val="450"/>
              </a:spcAft>
              <a:buFont typeface="Arial" panose="020B0604020202020204" pitchFamily="34" charset="0"/>
              <a:buChar char="→"/>
              <a:defRPr sz="1050" kern="1200">
                <a:solidFill>
                  <a:schemeClr val="tx1">
                    <a:lumMod val="65000"/>
                  </a:schemeClr>
                </a:solidFill>
                <a:latin typeface="+mn-lt"/>
                <a:ea typeface="+mn-ea"/>
                <a:cs typeface="+mn-cs"/>
              </a:defRPr>
            </a:lvl7pPr>
            <a:lvl8pPr marL="2405063" indent="-342900" algn="l" defTabSz="289288" rtl="0" eaLnBrk="1" latinLnBrk="0" hangingPunct="1">
              <a:lnSpc>
                <a:spcPct val="90000"/>
              </a:lnSpc>
              <a:spcBef>
                <a:spcPts val="158"/>
              </a:spcBef>
              <a:spcAft>
                <a:spcPts val="450"/>
              </a:spcAft>
              <a:buFont typeface="Arial" panose="020B0604020202020204" pitchFamily="34" charset="0"/>
              <a:buChar char="→"/>
              <a:defRPr sz="1050" kern="1200">
                <a:solidFill>
                  <a:schemeClr val="tx1">
                    <a:lumMod val="65000"/>
                  </a:schemeClr>
                </a:solidFill>
                <a:latin typeface="+mn-lt"/>
                <a:ea typeface="+mn-ea"/>
                <a:cs typeface="+mn-cs"/>
              </a:defRPr>
            </a:lvl8pPr>
            <a:lvl9pPr marL="2405063" indent="-342900" algn="l" defTabSz="289288" rtl="0" eaLnBrk="1" latinLnBrk="0" hangingPunct="1">
              <a:lnSpc>
                <a:spcPct val="90000"/>
              </a:lnSpc>
              <a:spcBef>
                <a:spcPts val="158"/>
              </a:spcBef>
              <a:spcAft>
                <a:spcPts val="450"/>
              </a:spcAft>
              <a:buFont typeface="Arial" panose="020B0604020202020204" pitchFamily="34" charset="0"/>
              <a:buChar char="→"/>
              <a:defRPr sz="1050" kern="1200">
                <a:solidFill>
                  <a:schemeClr val="tx1">
                    <a:lumMod val="65000"/>
                  </a:schemeClr>
                </a:solidFill>
                <a:latin typeface="+mn-lt"/>
                <a:ea typeface="+mn-ea"/>
                <a:cs typeface="+mn-cs"/>
              </a:defRPr>
            </a:lvl9pPr>
          </a:lstStyle>
          <a:p>
            <a:pPr marL="285750" indent="-285750">
              <a:buClrTx/>
            </a:pPr>
            <a:r>
              <a:rPr lang="en-US" sz="2200" dirty="0"/>
              <a:t>How can people ask questions?</a:t>
            </a:r>
          </a:p>
          <a:p>
            <a:pPr marL="285750" indent="-285750">
              <a:buClrTx/>
            </a:pPr>
            <a:r>
              <a:rPr lang="en-US" sz="2200" dirty="0"/>
              <a:t>Webinar recording and slide deck will be available on ___________</a:t>
            </a:r>
          </a:p>
          <a:p>
            <a:pPr marL="285750" indent="-285750">
              <a:buClrTx/>
            </a:pPr>
            <a:r>
              <a:rPr lang="en-US" sz="2200" dirty="0"/>
              <a:t>Information about attendance</a:t>
            </a:r>
          </a:p>
        </p:txBody>
      </p:sp>
    </p:spTree>
    <p:extLst>
      <p:ext uri="{BB962C8B-B14F-4D97-AF65-F5344CB8AC3E}">
        <p14:creationId xmlns:p14="http://schemas.microsoft.com/office/powerpoint/2010/main" val="681060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51"/>
        <p:cNvGrpSpPr/>
        <p:nvPr/>
      </p:nvGrpSpPr>
      <p:grpSpPr>
        <a:xfrm>
          <a:off x="0" y="0"/>
          <a:ext cx="0" cy="0"/>
          <a:chOff x="0" y="0"/>
          <a:chExt cx="0" cy="0"/>
        </a:xfrm>
      </p:grpSpPr>
      <p:sp>
        <p:nvSpPr>
          <p:cNvPr id="652" name="Google Shape;652;p98"/>
          <p:cNvSpPr txBox="1"/>
          <p:nvPr/>
        </p:nvSpPr>
        <p:spPr>
          <a:xfrm>
            <a:off x="20114" y="3077660"/>
            <a:ext cx="2077425" cy="1114200"/>
          </a:xfrm>
          <a:prstGeom prst="rect">
            <a:avLst/>
          </a:prstGeom>
          <a:noFill/>
          <a:ln>
            <a:noFill/>
          </a:ln>
        </p:spPr>
        <p:txBody>
          <a:bodyPr spcFirstLastPara="1" wrap="square" lIns="91425" tIns="91425" rIns="91425" bIns="91425" anchor="t" anchorCtr="0">
            <a:noAutofit/>
          </a:bodyPr>
          <a:lstStyle/>
          <a:p>
            <a:pPr algn="ctr" defTabSz="685800">
              <a:defRPr/>
            </a:pPr>
            <a:r>
              <a:rPr lang="en-US" sz="2500">
                <a:solidFill>
                  <a:srgbClr val="666666"/>
                </a:solidFill>
                <a:latin typeface="Calibri"/>
                <a:ea typeface="Calibri"/>
                <a:cs typeface="Calibri"/>
                <a:sym typeface="Calibri"/>
              </a:rPr>
              <a:t>Company: </a:t>
            </a:r>
            <a:endParaRPr sz="1100"/>
          </a:p>
          <a:p>
            <a:pPr algn="ctr" defTabSz="685800">
              <a:defRPr/>
            </a:pPr>
            <a:r>
              <a:rPr lang="en-US" sz="2500" b="1">
                <a:solidFill>
                  <a:srgbClr val="666666"/>
                </a:solidFill>
                <a:latin typeface="Calibri"/>
                <a:ea typeface="Calibri"/>
                <a:cs typeface="Calibri"/>
                <a:sym typeface="Calibri"/>
              </a:rPr>
              <a:t>D2L</a:t>
            </a:r>
            <a:endParaRPr sz="2500" b="1">
              <a:solidFill>
                <a:srgbClr val="666666"/>
              </a:solidFill>
              <a:latin typeface="Calibri"/>
              <a:ea typeface="Calibri"/>
              <a:cs typeface="Calibri"/>
              <a:sym typeface="Calibri"/>
            </a:endParaRPr>
          </a:p>
        </p:txBody>
      </p:sp>
      <p:pic>
        <p:nvPicPr>
          <p:cNvPr id="653" name="Google Shape;653;p98"/>
          <p:cNvPicPr preferRelativeResize="0"/>
          <p:nvPr/>
        </p:nvPicPr>
        <p:blipFill rotWithShape="1">
          <a:blip r:embed="rId3">
            <a:alphaModFix/>
          </a:blip>
          <a:srcRect l="19440" t="26959" r="16230" b="28249"/>
          <a:stretch/>
        </p:blipFill>
        <p:spPr>
          <a:xfrm>
            <a:off x="232464" y="1522025"/>
            <a:ext cx="1652725" cy="1150725"/>
          </a:xfrm>
          <a:prstGeom prst="rect">
            <a:avLst/>
          </a:prstGeom>
          <a:noFill/>
          <a:ln>
            <a:noFill/>
          </a:ln>
        </p:spPr>
      </p:pic>
      <p:pic>
        <p:nvPicPr>
          <p:cNvPr id="654" name="Google Shape;654;p98"/>
          <p:cNvPicPr preferRelativeResize="0"/>
          <p:nvPr/>
        </p:nvPicPr>
        <p:blipFill rotWithShape="1">
          <a:blip r:embed="rId4">
            <a:alphaModFix/>
          </a:blip>
          <a:srcRect/>
          <a:stretch/>
        </p:blipFill>
        <p:spPr>
          <a:xfrm>
            <a:off x="2582826" y="1522025"/>
            <a:ext cx="3272921" cy="1325976"/>
          </a:xfrm>
          <a:prstGeom prst="rect">
            <a:avLst/>
          </a:prstGeom>
          <a:noFill/>
          <a:ln>
            <a:noFill/>
          </a:ln>
        </p:spPr>
      </p:pic>
      <p:sp>
        <p:nvSpPr>
          <p:cNvPr id="655" name="Google Shape;655;p98"/>
          <p:cNvSpPr txBox="1"/>
          <p:nvPr/>
        </p:nvSpPr>
        <p:spPr>
          <a:xfrm>
            <a:off x="2490466" y="3077660"/>
            <a:ext cx="3164625" cy="1114200"/>
          </a:xfrm>
          <a:prstGeom prst="rect">
            <a:avLst/>
          </a:prstGeom>
          <a:noFill/>
          <a:ln>
            <a:noFill/>
          </a:ln>
        </p:spPr>
        <p:txBody>
          <a:bodyPr spcFirstLastPara="1" wrap="square" lIns="91425" tIns="91425" rIns="91425" bIns="91425" anchor="t" anchorCtr="0">
            <a:noAutofit/>
          </a:bodyPr>
          <a:lstStyle/>
          <a:p>
            <a:pPr algn="ctr" defTabSz="685800">
              <a:defRPr/>
            </a:pPr>
            <a:r>
              <a:rPr lang="en-US" sz="2500">
                <a:solidFill>
                  <a:srgbClr val="666666"/>
                </a:solidFill>
                <a:latin typeface="Calibri"/>
                <a:ea typeface="Calibri"/>
                <a:cs typeface="Calibri"/>
                <a:sym typeface="Calibri"/>
              </a:rPr>
              <a:t>Product: </a:t>
            </a:r>
            <a:endParaRPr sz="1100"/>
          </a:p>
          <a:p>
            <a:pPr algn="ctr" defTabSz="685800">
              <a:defRPr/>
            </a:pPr>
            <a:r>
              <a:rPr lang="en-US" sz="2500" b="1">
                <a:solidFill>
                  <a:srgbClr val="666666"/>
                </a:solidFill>
                <a:latin typeface="Calibri"/>
                <a:ea typeface="Calibri"/>
                <a:cs typeface="Calibri"/>
                <a:sym typeface="Calibri"/>
              </a:rPr>
              <a:t>Brightspace</a:t>
            </a:r>
            <a:endParaRPr sz="2500" b="1">
              <a:solidFill>
                <a:srgbClr val="666666"/>
              </a:solidFill>
              <a:latin typeface="Calibri"/>
              <a:ea typeface="Calibri"/>
              <a:cs typeface="Calibri"/>
              <a:sym typeface="Calibri"/>
            </a:endParaRPr>
          </a:p>
        </p:txBody>
      </p:sp>
      <p:sp>
        <p:nvSpPr>
          <p:cNvPr id="656" name="Google Shape;656;p98"/>
          <p:cNvSpPr txBox="1"/>
          <p:nvPr/>
        </p:nvSpPr>
        <p:spPr>
          <a:xfrm>
            <a:off x="5855747" y="3077660"/>
            <a:ext cx="3164625" cy="1114200"/>
          </a:xfrm>
          <a:prstGeom prst="rect">
            <a:avLst/>
          </a:prstGeom>
          <a:noFill/>
          <a:ln>
            <a:noFill/>
          </a:ln>
        </p:spPr>
        <p:txBody>
          <a:bodyPr spcFirstLastPara="1" wrap="square" lIns="91425" tIns="91425" rIns="91425" bIns="91425" anchor="t" anchorCtr="0">
            <a:noAutofit/>
          </a:bodyPr>
          <a:lstStyle/>
          <a:p>
            <a:pPr algn="ctr" defTabSz="685800">
              <a:defRPr/>
            </a:pPr>
            <a:r>
              <a:rPr lang="en-US" sz="2500">
                <a:solidFill>
                  <a:srgbClr val="666666"/>
                </a:solidFill>
                <a:latin typeface="Calibri"/>
                <a:ea typeface="Calibri"/>
                <a:cs typeface="Calibri"/>
                <a:sym typeface="Calibri"/>
              </a:rPr>
              <a:t>Online Community:</a:t>
            </a:r>
            <a:endParaRPr sz="1100"/>
          </a:p>
          <a:p>
            <a:pPr algn="ctr" defTabSz="685800">
              <a:defRPr/>
            </a:pPr>
            <a:r>
              <a:rPr lang="en-US" sz="2500" b="1">
                <a:solidFill>
                  <a:srgbClr val="666666"/>
                </a:solidFill>
                <a:latin typeface="Calibri"/>
                <a:ea typeface="Calibri"/>
                <a:cs typeface="Calibri"/>
                <a:sym typeface="Calibri"/>
              </a:rPr>
              <a:t>Brightspace Community</a:t>
            </a:r>
            <a:endParaRPr sz="2500" b="1">
              <a:solidFill>
                <a:srgbClr val="666666"/>
              </a:solidFill>
              <a:latin typeface="Calibri"/>
              <a:ea typeface="Calibri"/>
              <a:cs typeface="Calibri"/>
              <a:sym typeface="Calibri"/>
            </a:endParaRPr>
          </a:p>
        </p:txBody>
      </p:sp>
      <p:sp>
        <p:nvSpPr>
          <p:cNvPr id="657" name="Google Shape;657;p98"/>
          <p:cNvSpPr txBox="1"/>
          <p:nvPr/>
        </p:nvSpPr>
        <p:spPr>
          <a:xfrm>
            <a:off x="111365" y="255128"/>
            <a:ext cx="6781725" cy="646425"/>
          </a:xfrm>
          <a:prstGeom prst="rect">
            <a:avLst/>
          </a:prstGeom>
          <a:noFill/>
          <a:ln>
            <a:noFill/>
          </a:ln>
        </p:spPr>
        <p:txBody>
          <a:bodyPr spcFirstLastPara="1" wrap="square" lIns="68569" tIns="34275" rIns="68569" bIns="34275" anchor="t" anchorCtr="0">
            <a:noAutofit/>
          </a:bodyPr>
          <a:lstStyle/>
          <a:p>
            <a:pPr defTabSz="685800">
              <a:defRPr/>
            </a:pPr>
            <a:r>
              <a:rPr lang="en-US" sz="3800" b="1">
                <a:solidFill>
                  <a:srgbClr val="009FBA"/>
                </a:solidFill>
                <a:latin typeface="Calibri"/>
                <a:ea typeface="Calibri"/>
                <a:cs typeface="Calibri"/>
                <a:sym typeface="Calibri"/>
              </a:rPr>
              <a:t>Understanding some terms...</a:t>
            </a:r>
            <a:endParaRPr sz="1100"/>
          </a:p>
        </p:txBody>
      </p:sp>
      <p:pic>
        <p:nvPicPr>
          <p:cNvPr id="658" name="Google Shape;658;p98" descr="cid:image003.png@01D54889.E1C1EDC0"/>
          <p:cNvPicPr preferRelativeResize="0"/>
          <p:nvPr/>
        </p:nvPicPr>
        <p:blipFill rotWithShape="1">
          <a:blip r:embed="rId5">
            <a:alphaModFix/>
          </a:blip>
          <a:srcRect/>
          <a:stretch/>
        </p:blipFill>
        <p:spPr>
          <a:xfrm>
            <a:off x="6575607" y="1348324"/>
            <a:ext cx="1724904" cy="1614507"/>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5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5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5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5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5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2610"/>
        <p:cNvGrpSpPr/>
        <p:nvPr/>
      </p:nvGrpSpPr>
      <p:grpSpPr>
        <a:xfrm>
          <a:off x="0" y="0"/>
          <a:ext cx="0" cy="0"/>
          <a:chOff x="0" y="0"/>
          <a:chExt cx="0" cy="0"/>
        </a:xfrm>
      </p:grpSpPr>
      <p:sp>
        <p:nvSpPr>
          <p:cNvPr id="2611" name="Google Shape;2611;p504"/>
          <p:cNvSpPr/>
          <p:nvPr/>
        </p:nvSpPr>
        <p:spPr>
          <a:xfrm>
            <a:off x="4680106" y="155139"/>
            <a:ext cx="2330690" cy="442052"/>
          </a:xfrm>
          <a:prstGeom prst="rect">
            <a:avLst/>
          </a:prstGeom>
          <a:noFill/>
          <a:ln>
            <a:noFill/>
          </a:ln>
        </p:spPr>
        <p:txBody>
          <a:bodyPr spcFirstLastPara="1" wrap="square" lIns="68575" tIns="34275" rIns="68575" bIns="34275" anchor="t" anchorCtr="0">
            <a:noAutofit/>
          </a:bodyPr>
          <a:lstStyle/>
          <a:p>
            <a:pPr defTabSz="914378">
              <a:buClr>
                <a:srgbClr val="565A5C"/>
              </a:buClr>
              <a:buSzPts val="1500"/>
            </a:pPr>
            <a:r>
              <a:rPr lang="en-US">
                <a:solidFill>
                  <a:srgbClr val="565A5C"/>
                </a:solidFill>
                <a:ea typeface="+mn-ea"/>
              </a:rPr>
              <a:t>One platform to collect your teaching resources</a:t>
            </a:r>
            <a:endParaRPr>
              <a:ea typeface="+mn-ea"/>
            </a:endParaRPr>
          </a:p>
        </p:txBody>
      </p:sp>
      <p:sp>
        <p:nvSpPr>
          <p:cNvPr id="2612" name="Google Shape;2612;p504"/>
          <p:cNvSpPr txBox="1"/>
          <p:nvPr/>
        </p:nvSpPr>
        <p:spPr>
          <a:xfrm>
            <a:off x="1033260" y="2058943"/>
            <a:ext cx="3373800" cy="1102800"/>
          </a:xfrm>
          <a:prstGeom prst="rect">
            <a:avLst/>
          </a:prstGeom>
          <a:noFill/>
          <a:ln>
            <a:noFill/>
          </a:ln>
        </p:spPr>
        <p:txBody>
          <a:bodyPr spcFirstLastPara="1" wrap="square" lIns="68575" tIns="34275" rIns="68575" bIns="34275" anchor="t" anchorCtr="0">
            <a:noAutofit/>
          </a:bodyPr>
          <a:lstStyle/>
          <a:p>
            <a:pPr defTabSz="914378">
              <a:buClr>
                <a:srgbClr val="565A5C"/>
              </a:buClr>
              <a:buSzPts val="3000"/>
            </a:pPr>
            <a:r>
              <a:rPr lang="en" sz="3000" dirty="0">
                <a:solidFill>
                  <a:srgbClr val="565A5C"/>
                </a:solidFill>
                <a:ea typeface="+mn-ea"/>
              </a:rPr>
              <a:t>Why Educators</a:t>
            </a:r>
            <a:endParaRPr sz="3000" dirty="0">
              <a:solidFill>
                <a:srgbClr val="565A5C"/>
              </a:solidFill>
              <a:ea typeface="+mn-ea"/>
            </a:endParaRPr>
          </a:p>
          <a:p>
            <a:pPr defTabSz="914378">
              <a:buClr>
                <a:srgbClr val="565A5C"/>
              </a:buClr>
              <a:buSzPts val="3000"/>
            </a:pPr>
            <a:r>
              <a:rPr lang="en" sz="3000" dirty="0">
                <a:solidFill>
                  <a:srgbClr val="565A5C"/>
                </a:solidFill>
                <a:ea typeface="+mn-ea"/>
              </a:rPr>
              <a:t>      Brightspace</a:t>
            </a:r>
            <a:endParaRPr sz="1100" dirty="0">
              <a:ea typeface="+mn-ea"/>
            </a:endParaRPr>
          </a:p>
        </p:txBody>
      </p:sp>
      <p:sp>
        <p:nvSpPr>
          <p:cNvPr id="2613" name="Google Shape;2613;p504"/>
          <p:cNvSpPr/>
          <p:nvPr/>
        </p:nvSpPr>
        <p:spPr>
          <a:xfrm>
            <a:off x="1003233" y="3206780"/>
            <a:ext cx="1103203" cy="80028"/>
          </a:xfrm>
          <a:prstGeom prst="rect">
            <a:avLst/>
          </a:prstGeom>
          <a:solidFill>
            <a:srgbClr val="FF6B70"/>
          </a:solidFill>
          <a:ln>
            <a:noFill/>
          </a:ln>
        </p:spPr>
        <p:txBody>
          <a:bodyPr spcFirstLastPara="1" wrap="square" lIns="68575" tIns="34275" rIns="68575" bIns="34275" anchor="ctr" anchorCtr="0">
            <a:noAutofit/>
          </a:bodyPr>
          <a:lstStyle/>
          <a:p>
            <a:pPr algn="ctr" defTabSz="914378">
              <a:buClr>
                <a:srgbClr val="565A5C"/>
              </a:buClr>
              <a:buSzPts val="1400"/>
            </a:pPr>
            <a:endParaRPr>
              <a:solidFill>
                <a:srgbClr val="565A5C"/>
              </a:solidFill>
            </a:endParaRPr>
          </a:p>
        </p:txBody>
      </p:sp>
      <p:sp>
        <p:nvSpPr>
          <p:cNvPr id="2614" name="Google Shape;2614;p504"/>
          <p:cNvSpPr/>
          <p:nvPr/>
        </p:nvSpPr>
        <p:spPr>
          <a:xfrm>
            <a:off x="4752120" y="660561"/>
            <a:ext cx="516900" cy="70800"/>
          </a:xfrm>
          <a:prstGeom prst="rect">
            <a:avLst/>
          </a:prstGeom>
          <a:solidFill>
            <a:srgbClr val="FF6B70"/>
          </a:solidFill>
          <a:ln>
            <a:noFill/>
          </a:ln>
        </p:spPr>
        <p:txBody>
          <a:bodyPr spcFirstLastPara="1" wrap="square" lIns="68575" tIns="34275" rIns="68575" bIns="34275" anchor="ctr" anchorCtr="0">
            <a:noAutofit/>
          </a:bodyPr>
          <a:lstStyle/>
          <a:p>
            <a:pPr algn="ctr" defTabSz="914378">
              <a:buClr>
                <a:srgbClr val="565A5C"/>
              </a:buClr>
              <a:buSzPts val="1400"/>
            </a:pPr>
            <a:endParaRPr>
              <a:solidFill>
                <a:srgbClr val="565A5C"/>
              </a:solidFill>
            </a:endParaRPr>
          </a:p>
        </p:txBody>
      </p:sp>
      <p:sp>
        <p:nvSpPr>
          <p:cNvPr id="2615" name="Google Shape;2615;p504"/>
          <p:cNvSpPr/>
          <p:nvPr/>
        </p:nvSpPr>
        <p:spPr>
          <a:xfrm rot="5400000">
            <a:off x="-351000" y="85843"/>
            <a:ext cx="5751000" cy="5049000"/>
          </a:xfrm>
          <a:prstGeom prst="blockArc">
            <a:avLst>
              <a:gd name="adj1" fmla="val 10986300"/>
              <a:gd name="adj2" fmla="val 20844257"/>
              <a:gd name="adj3" fmla="val 791"/>
            </a:avLst>
          </a:prstGeom>
          <a:solidFill>
            <a:srgbClr val="D8D8D8"/>
          </a:solidFill>
          <a:ln w="12700" cap="flat" cmpd="sng">
            <a:solidFill>
              <a:srgbClr val="D8D8D8"/>
            </a:solidFill>
            <a:prstDash val="solid"/>
            <a:miter lim="800000"/>
            <a:headEnd type="none" w="sm" len="sm"/>
            <a:tailEnd type="none" w="sm" len="sm"/>
          </a:ln>
        </p:spPr>
        <p:txBody>
          <a:bodyPr spcFirstLastPara="1" wrap="square" lIns="68575" tIns="34275" rIns="68575" bIns="34275" anchor="ctr" anchorCtr="0">
            <a:noAutofit/>
          </a:bodyPr>
          <a:lstStyle/>
          <a:p>
            <a:pPr algn="ctr" defTabSz="914378">
              <a:buClr>
                <a:srgbClr val="565A5C"/>
              </a:buClr>
              <a:buSzPts val="1400"/>
            </a:pPr>
            <a:endParaRPr>
              <a:solidFill>
                <a:srgbClr val="FFFFFF"/>
              </a:solidFill>
            </a:endParaRPr>
          </a:p>
        </p:txBody>
      </p:sp>
      <p:sp>
        <p:nvSpPr>
          <p:cNvPr id="2618" name="Google Shape;2618;p504"/>
          <p:cNvSpPr/>
          <p:nvPr/>
        </p:nvSpPr>
        <p:spPr>
          <a:xfrm>
            <a:off x="5168106" y="1034468"/>
            <a:ext cx="1930373" cy="300000"/>
          </a:xfrm>
          <a:prstGeom prst="rect">
            <a:avLst/>
          </a:prstGeom>
          <a:noFill/>
          <a:ln>
            <a:noFill/>
          </a:ln>
        </p:spPr>
        <p:txBody>
          <a:bodyPr spcFirstLastPara="1" wrap="square" lIns="68575" tIns="34275" rIns="68575" bIns="34275" anchor="t" anchorCtr="0">
            <a:noAutofit/>
          </a:bodyPr>
          <a:lstStyle/>
          <a:p>
            <a:pPr defTabSz="914378">
              <a:buClr>
                <a:srgbClr val="565A5C"/>
              </a:buClr>
              <a:buSzPts val="1500"/>
            </a:pPr>
            <a:r>
              <a:rPr lang="en-US">
                <a:solidFill>
                  <a:srgbClr val="565A5C"/>
                </a:solidFill>
                <a:ea typeface="+mn-ea"/>
              </a:rPr>
              <a:t>Equity for all students</a:t>
            </a:r>
            <a:endParaRPr>
              <a:ea typeface="+mn-ea"/>
            </a:endParaRPr>
          </a:p>
        </p:txBody>
      </p:sp>
      <p:sp>
        <p:nvSpPr>
          <p:cNvPr id="2619" name="Google Shape;2619;p504"/>
          <p:cNvSpPr/>
          <p:nvPr/>
        </p:nvSpPr>
        <p:spPr>
          <a:xfrm>
            <a:off x="1003232" y="2640795"/>
            <a:ext cx="465600" cy="399600"/>
          </a:xfrm>
          <a:prstGeom prst="heart">
            <a:avLst/>
          </a:prstGeom>
          <a:solidFill>
            <a:srgbClr val="FF6B7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defTabSz="914378"/>
            <a:endParaRPr>
              <a:ea typeface="+mn-ea"/>
            </a:endParaRPr>
          </a:p>
        </p:txBody>
      </p:sp>
      <p:pic>
        <p:nvPicPr>
          <p:cNvPr id="24" name="Google Shape;2616;p504">
            <a:extLst>
              <a:ext uri="{FF2B5EF4-FFF2-40B4-BE49-F238E27FC236}">
                <a16:creationId xmlns:a16="http://schemas.microsoft.com/office/drawing/2014/main" id="{3FAB7E71-3961-427C-84C0-3663877036C0}"/>
              </a:ext>
            </a:extLst>
          </p:cNvPr>
          <p:cNvPicPr preferRelativeResize="0"/>
          <p:nvPr/>
        </p:nvPicPr>
        <p:blipFill rotWithShape="1">
          <a:blip r:embed="rId3"/>
          <a:srcRect/>
          <a:stretch>
            <a:fillRect/>
          </a:stretch>
        </p:blipFill>
        <p:spPr>
          <a:xfrm>
            <a:off x="3875626" y="153499"/>
            <a:ext cx="633968" cy="633968"/>
          </a:xfrm>
          <a:prstGeom prst="rect">
            <a:avLst/>
          </a:prstGeom>
          <a:noFill/>
          <a:ln>
            <a:noFill/>
          </a:ln>
        </p:spPr>
      </p:pic>
      <p:pic>
        <p:nvPicPr>
          <p:cNvPr id="2" name="Picture 1" descr="A close up of a logo&#10;&#10;Description generated with very high confidence">
            <a:extLst>
              <a:ext uri="{FF2B5EF4-FFF2-40B4-BE49-F238E27FC236}">
                <a16:creationId xmlns:a16="http://schemas.microsoft.com/office/drawing/2014/main" id="{4AE3676C-840A-4EF9-AB1E-06AADF702F5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212678" y="-12835"/>
            <a:ext cx="931322" cy="5158086"/>
          </a:xfrm>
          <a:prstGeom prst="rect">
            <a:avLst/>
          </a:prstGeom>
        </p:spPr>
      </p:pic>
      <p:pic>
        <p:nvPicPr>
          <p:cNvPr id="30" name="Google Shape;2616;p504">
            <a:extLst>
              <a:ext uri="{FF2B5EF4-FFF2-40B4-BE49-F238E27FC236}">
                <a16:creationId xmlns:a16="http://schemas.microsoft.com/office/drawing/2014/main" id="{B2C8CD07-67C9-3847-A69B-C55150F02D08}"/>
              </a:ext>
            </a:extLst>
          </p:cNvPr>
          <p:cNvPicPr preferRelativeResize="0"/>
          <p:nvPr/>
        </p:nvPicPr>
        <p:blipFill rotWithShape="1">
          <a:blip r:embed="rId5"/>
          <a:srcRect/>
          <a:stretch>
            <a:fillRect/>
          </a:stretch>
        </p:blipFill>
        <p:spPr>
          <a:xfrm>
            <a:off x="4372390" y="943057"/>
            <a:ext cx="633968" cy="633968"/>
          </a:xfrm>
          <a:prstGeom prst="rect">
            <a:avLst/>
          </a:prstGeom>
          <a:noFill/>
          <a:ln>
            <a:noFill/>
          </a:ln>
        </p:spPr>
      </p:pic>
      <p:pic>
        <p:nvPicPr>
          <p:cNvPr id="31" name="Google Shape;2616;p504">
            <a:extLst>
              <a:ext uri="{FF2B5EF4-FFF2-40B4-BE49-F238E27FC236}">
                <a16:creationId xmlns:a16="http://schemas.microsoft.com/office/drawing/2014/main" id="{FB697C1C-B53D-2142-8705-E9A2C1594740}"/>
              </a:ext>
            </a:extLst>
          </p:cNvPr>
          <p:cNvPicPr preferRelativeResize="0"/>
          <p:nvPr/>
        </p:nvPicPr>
        <p:blipFill rotWithShape="1">
          <a:blip r:embed="rId6"/>
          <a:srcRect/>
          <a:stretch>
            <a:fillRect/>
          </a:stretch>
        </p:blipFill>
        <p:spPr>
          <a:xfrm>
            <a:off x="4689375" y="1835233"/>
            <a:ext cx="633968" cy="633968"/>
          </a:xfrm>
          <a:prstGeom prst="rect">
            <a:avLst/>
          </a:prstGeom>
          <a:noFill/>
          <a:ln>
            <a:noFill/>
          </a:ln>
        </p:spPr>
      </p:pic>
      <p:pic>
        <p:nvPicPr>
          <p:cNvPr id="32" name="Google Shape;2616;p504">
            <a:extLst>
              <a:ext uri="{FF2B5EF4-FFF2-40B4-BE49-F238E27FC236}">
                <a16:creationId xmlns:a16="http://schemas.microsoft.com/office/drawing/2014/main" id="{25A8F684-C3E4-874A-9D62-394FEA9AA4CB}"/>
              </a:ext>
            </a:extLst>
          </p:cNvPr>
          <p:cNvPicPr preferRelativeResize="0"/>
          <p:nvPr/>
        </p:nvPicPr>
        <p:blipFill rotWithShape="1">
          <a:blip r:embed="rId7"/>
          <a:srcRect/>
          <a:stretch>
            <a:fillRect/>
          </a:stretch>
        </p:blipFill>
        <p:spPr>
          <a:xfrm>
            <a:off x="4689375" y="2713789"/>
            <a:ext cx="633968" cy="633968"/>
          </a:xfrm>
          <a:prstGeom prst="rect">
            <a:avLst/>
          </a:prstGeom>
          <a:noFill/>
          <a:ln>
            <a:noFill/>
          </a:ln>
        </p:spPr>
      </p:pic>
      <p:pic>
        <p:nvPicPr>
          <p:cNvPr id="33" name="Google Shape;2616;p504">
            <a:extLst>
              <a:ext uri="{FF2B5EF4-FFF2-40B4-BE49-F238E27FC236}">
                <a16:creationId xmlns:a16="http://schemas.microsoft.com/office/drawing/2014/main" id="{2E7FD84D-3AE7-5043-89EA-196E92AE058D}"/>
              </a:ext>
            </a:extLst>
          </p:cNvPr>
          <p:cNvPicPr preferRelativeResize="0"/>
          <p:nvPr/>
        </p:nvPicPr>
        <p:blipFill rotWithShape="1">
          <a:blip r:embed="rId8"/>
          <a:srcRect/>
          <a:stretch>
            <a:fillRect/>
          </a:stretch>
        </p:blipFill>
        <p:spPr>
          <a:xfrm>
            <a:off x="4372390" y="3605119"/>
            <a:ext cx="633968" cy="633968"/>
          </a:xfrm>
          <a:prstGeom prst="rect">
            <a:avLst/>
          </a:prstGeom>
          <a:noFill/>
          <a:ln>
            <a:noFill/>
          </a:ln>
        </p:spPr>
      </p:pic>
      <p:pic>
        <p:nvPicPr>
          <p:cNvPr id="34" name="Google Shape;2616;p504">
            <a:extLst>
              <a:ext uri="{FF2B5EF4-FFF2-40B4-BE49-F238E27FC236}">
                <a16:creationId xmlns:a16="http://schemas.microsoft.com/office/drawing/2014/main" id="{12BFBAD1-E63C-E940-9CF6-C71113951D75}"/>
              </a:ext>
            </a:extLst>
          </p:cNvPr>
          <p:cNvPicPr preferRelativeResize="0"/>
          <p:nvPr/>
        </p:nvPicPr>
        <p:blipFill rotWithShape="1">
          <a:blip r:embed="rId9"/>
          <a:srcRect/>
          <a:stretch>
            <a:fillRect/>
          </a:stretch>
        </p:blipFill>
        <p:spPr>
          <a:xfrm>
            <a:off x="3875626" y="4357836"/>
            <a:ext cx="633968" cy="633968"/>
          </a:xfrm>
          <a:prstGeom prst="rect">
            <a:avLst/>
          </a:prstGeom>
          <a:noFill/>
          <a:ln>
            <a:noFill/>
          </a:ln>
        </p:spPr>
      </p:pic>
      <p:sp>
        <p:nvSpPr>
          <p:cNvPr id="35" name="Google Shape;2614;p504">
            <a:extLst>
              <a:ext uri="{FF2B5EF4-FFF2-40B4-BE49-F238E27FC236}">
                <a16:creationId xmlns:a16="http://schemas.microsoft.com/office/drawing/2014/main" id="{4E2462DC-933A-7749-B068-AB77EC470238}"/>
              </a:ext>
            </a:extLst>
          </p:cNvPr>
          <p:cNvSpPr/>
          <p:nvPr/>
        </p:nvSpPr>
        <p:spPr>
          <a:xfrm>
            <a:off x="5245549" y="1340730"/>
            <a:ext cx="516900" cy="70800"/>
          </a:xfrm>
          <a:prstGeom prst="rect">
            <a:avLst/>
          </a:prstGeom>
          <a:solidFill>
            <a:srgbClr val="AFA1FF"/>
          </a:solidFill>
          <a:ln>
            <a:noFill/>
          </a:ln>
        </p:spPr>
        <p:txBody>
          <a:bodyPr spcFirstLastPara="1" wrap="square" lIns="68575" tIns="34275" rIns="68575" bIns="34275" anchor="ctr" anchorCtr="0">
            <a:noAutofit/>
          </a:bodyPr>
          <a:lstStyle/>
          <a:p>
            <a:pPr algn="ctr" defTabSz="914378">
              <a:buClr>
                <a:srgbClr val="565A5C"/>
              </a:buClr>
              <a:buSzPts val="1400"/>
            </a:pPr>
            <a:endParaRPr>
              <a:solidFill>
                <a:srgbClr val="565A5C"/>
              </a:solidFill>
            </a:endParaRPr>
          </a:p>
        </p:txBody>
      </p:sp>
      <p:sp>
        <p:nvSpPr>
          <p:cNvPr id="36" name="Google Shape;2618;p504">
            <a:extLst>
              <a:ext uri="{FF2B5EF4-FFF2-40B4-BE49-F238E27FC236}">
                <a16:creationId xmlns:a16="http://schemas.microsoft.com/office/drawing/2014/main" id="{315B6F3B-1F73-264E-B6B4-1A72D2FFFBEB}"/>
              </a:ext>
            </a:extLst>
          </p:cNvPr>
          <p:cNvSpPr/>
          <p:nvPr/>
        </p:nvSpPr>
        <p:spPr>
          <a:xfrm>
            <a:off x="5504000" y="1819500"/>
            <a:ext cx="2488658" cy="300000"/>
          </a:xfrm>
          <a:prstGeom prst="rect">
            <a:avLst/>
          </a:prstGeom>
          <a:noFill/>
          <a:ln>
            <a:noFill/>
          </a:ln>
        </p:spPr>
        <p:txBody>
          <a:bodyPr spcFirstLastPara="1" wrap="square" lIns="68575" tIns="34275" rIns="68575" bIns="34275" anchor="t" anchorCtr="0">
            <a:noAutofit/>
          </a:bodyPr>
          <a:lstStyle/>
          <a:p>
            <a:pPr defTabSz="914378">
              <a:buClr>
                <a:srgbClr val="565A5C"/>
              </a:buClr>
              <a:buSzPts val="1500"/>
            </a:pPr>
            <a:r>
              <a:rPr lang="en-US">
                <a:solidFill>
                  <a:srgbClr val="565A5C"/>
                </a:solidFill>
                <a:ea typeface="+mn-ea"/>
              </a:rPr>
              <a:t>Meaningful connections with students and parents</a:t>
            </a:r>
            <a:endParaRPr>
              <a:ea typeface="+mn-ea"/>
            </a:endParaRPr>
          </a:p>
        </p:txBody>
      </p:sp>
      <p:sp>
        <p:nvSpPr>
          <p:cNvPr id="37" name="Google Shape;2614;p504">
            <a:extLst>
              <a:ext uri="{FF2B5EF4-FFF2-40B4-BE49-F238E27FC236}">
                <a16:creationId xmlns:a16="http://schemas.microsoft.com/office/drawing/2014/main" id="{FEA948CB-E248-AA4B-9D93-1CDFB205A323}"/>
              </a:ext>
            </a:extLst>
          </p:cNvPr>
          <p:cNvSpPr/>
          <p:nvPr/>
        </p:nvSpPr>
        <p:spPr>
          <a:xfrm>
            <a:off x="5581443" y="2324854"/>
            <a:ext cx="516900" cy="70800"/>
          </a:xfrm>
          <a:prstGeom prst="rect">
            <a:avLst/>
          </a:prstGeom>
          <a:solidFill>
            <a:srgbClr val="8CCD5A"/>
          </a:solidFill>
          <a:ln>
            <a:noFill/>
          </a:ln>
        </p:spPr>
        <p:txBody>
          <a:bodyPr spcFirstLastPara="1" wrap="square" lIns="68575" tIns="34275" rIns="68575" bIns="34275" anchor="ctr" anchorCtr="0">
            <a:noAutofit/>
          </a:bodyPr>
          <a:lstStyle/>
          <a:p>
            <a:pPr algn="ctr" defTabSz="914378">
              <a:buClr>
                <a:srgbClr val="565A5C"/>
              </a:buClr>
              <a:buSzPts val="1400"/>
            </a:pPr>
            <a:endParaRPr>
              <a:solidFill>
                <a:srgbClr val="565A5C"/>
              </a:solidFill>
            </a:endParaRPr>
          </a:p>
        </p:txBody>
      </p:sp>
      <p:sp>
        <p:nvSpPr>
          <p:cNvPr id="38" name="Google Shape;2618;p504">
            <a:extLst>
              <a:ext uri="{FF2B5EF4-FFF2-40B4-BE49-F238E27FC236}">
                <a16:creationId xmlns:a16="http://schemas.microsoft.com/office/drawing/2014/main" id="{A1654DF5-7BE5-E34F-BA11-817B113ACC3E}"/>
              </a:ext>
            </a:extLst>
          </p:cNvPr>
          <p:cNvSpPr/>
          <p:nvPr/>
        </p:nvSpPr>
        <p:spPr>
          <a:xfrm>
            <a:off x="5504000" y="2813558"/>
            <a:ext cx="1876315" cy="300000"/>
          </a:xfrm>
          <a:prstGeom prst="rect">
            <a:avLst/>
          </a:prstGeom>
          <a:noFill/>
          <a:ln>
            <a:noFill/>
          </a:ln>
        </p:spPr>
        <p:txBody>
          <a:bodyPr spcFirstLastPara="1" wrap="square" lIns="68575" tIns="34275" rIns="68575" bIns="34275" anchor="t" anchorCtr="0">
            <a:noAutofit/>
          </a:bodyPr>
          <a:lstStyle/>
          <a:p>
            <a:pPr defTabSz="914378">
              <a:buClr>
                <a:srgbClr val="565A5C"/>
              </a:buClr>
              <a:buSzPts val="1500"/>
            </a:pPr>
            <a:r>
              <a:rPr lang="en-US">
                <a:solidFill>
                  <a:srgbClr val="565A5C"/>
                </a:solidFill>
                <a:ea typeface="+mn-ea"/>
              </a:rPr>
              <a:t>Tools teachers love</a:t>
            </a:r>
            <a:endParaRPr>
              <a:ea typeface="+mn-ea"/>
            </a:endParaRPr>
          </a:p>
        </p:txBody>
      </p:sp>
      <p:sp>
        <p:nvSpPr>
          <p:cNvPr id="39" name="Google Shape;2614;p504">
            <a:extLst>
              <a:ext uri="{FF2B5EF4-FFF2-40B4-BE49-F238E27FC236}">
                <a16:creationId xmlns:a16="http://schemas.microsoft.com/office/drawing/2014/main" id="{250C71D6-4F92-114A-AAA6-F3CD95165815}"/>
              </a:ext>
            </a:extLst>
          </p:cNvPr>
          <p:cNvSpPr/>
          <p:nvPr/>
        </p:nvSpPr>
        <p:spPr>
          <a:xfrm>
            <a:off x="5581443" y="3119820"/>
            <a:ext cx="516900" cy="70800"/>
          </a:xfrm>
          <a:prstGeom prst="rect">
            <a:avLst/>
          </a:prstGeom>
          <a:solidFill>
            <a:srgbClr val="EA82FF"/>
          </a:solidFill>
          <a:ln>
            <a:noFill/>
          </a:ln>
        </p:spPr>
        <p:txBody>
          <a:bodyPr spcFirstLastPara="1" wrap="square" lIns="68575" tIns="34275" rIns="68575" bIns="34275" anchor="ctr" anchorCtr="0">
            <a:noAutofit/>
          </a:bodyPr>
          <a:lstStyle/>
          <a:p>
            <a:pPr algn="ctr" defTabSz="914378">
              <a:buClr>
                <a:srgbClr val="565A5C"/>
              </a:buClr>
              <a:buSzPts val="1400"/>
            </a:pPr>
            <a:endParaRPr>
              <a:solidFill>
                <a:srgbClr val="565A5C"/>
              </a:solidFill>
            </a:endParaRPr>
          </a:p>
        </p:txBody>
      </p:sp>
      <p:sp>
        <p:nvSpPr>
          <p:cNvPr id="40" name="Google Shape;2618;p504">
            <a:extLst>
              <a:ext uri="{FF2B5EF4-FFF2-40B4-BE49-F238E27FC236}">
                <a16:creationId xmlns:a16="http://schemas.microsoft.com/office/drawing/2014/main" id="{85D9EE98-DB4F-9841-80DE-0A720BFD1A67}"/>
              </a:ext>
            </a:extLst>
          </p:cNvPr>
          <p:cNvSpPr/>
          <p:nvPr/>
        </p:nvSpPr>
        <p:spPr>
          <a:xfrm>
            <a:off x="5168106" y="3705751"/>
            <a:ext cx="1930373" cy="300000"/>
          </a:xfrm>
          <a:prstGeom prst="rect">
            <a:avLst/>
          </a:prstGeom>
          <a:noFill/>
          <a:ln>
            <a:noFill/>
          </a:ln>
        </p:spPr>
        <p:txBody>
          <a:bodyPr spcFirstLastPara="1" wrap="square" lIns="68575" tIns="34275" rIns="68575" bIns="34275" anchor="t" anchorCtr="0">
            <a:noAutofit/>
          </a:bodyPr>
          <a:lstStyle/>
          <a:p>
            <a:pPr defTabSz="914378">
              <a:buClr>
                <a:srgbClr val="565A5C"/>
              </a:buClr>
              <a:buSzPts val="1500"/>
            </a:pPr>
            <a:r>
              <a:rPr lang="en-US">
                <a:solidFill>
                  <a:srgbClr val="565A5C"/>
                </a:solidFill>
                <a:ea typeface="+mn-ea"/>
              </a:rPr>
              <a:t>Worry-free technology</a:t>
            </a:r>
            <a:endParaRPr>
              <a:ea typeface="+mn-ea"/>
            </a:endParaRPr>
          </a:p>
        </p:txBody>
      </p:sp>
      <p:sp>
        <p:nvSpPr>
          <p:cNvPr id="41" name="Google Shape;2614;p504">
            <a:extLst>
              <a:ext uri="{FF2B5EF4-FFF2-40B4-BE49-F238E27FC236}">
                <a16:creationId xmlns:a16="http://schemas.microsoft.com/office/drawing/2014/main" id="{80CF6AEC-C294-3E41-A61A-A4BD432A263B}"/>
              </a:ext>
            </a:extLst>
          </p:cNvPr>
          <p:cNvSpPr/>
          <p:nvPr/>
        </p:nvSpPr>
        <p:spPr>
          <a:xfrm>
            <a:off x="5245549" y="4012013"/>
            <a:ext cx="516900" cy="70800"/>
          </a:xfrm>
          <a:prstGeom prst="rect">
            <a:avLst/>
          </a:prstGeom>
          <a:solidFill>
            <a:srgbClr val="FFBA59"/>
          </a:solidFill>
          <a:ln>
            <a:noFill/>
          </a:ln>
        </p:spPr>
        <p:txBody>
          <a:bodyPr spcFirstLastPara="1" wrap="square" lIns="68575" tIns="34275" rIns="68575" bIns="34275" anchor="ctr" anchorCtr="0">
            <a:noAutofit/>
          </a:bodyPr>
          <a:lstStyle/>
          <a:p>
            <a:pPr algn="ctr" defTabSz="914378">
              <a:buClr>
                <a:srgbClr val="565A5C"/>
              </a:buClr>
              <a:buSzPts val="1400"/>
            </a:pPr>
            <a:endParaRPr>
              <a:solidFill>
                <a:srgbClr val="565A5C"/>
              </a:solidFill>
            </a:endParaRPr>
          </a:p>
        </p:txBody>
      </p:sp>
      <p:sp>
        <p:nvSpPr>
          <p:cNvPr id="42" name="Google Shape;2618;p504">
            <a:extLst>
              <a:ext uri="{FF2B5EF4-FFF2-40B4-BE49-F238E27FC236}">
                <a16:creationId xmlns:a16="http://schemas.microsoft.com/office/drawing/2014/main" id="{51B4AC43-F196-3E40-ACE9-4B3CDE4FA57A}"/>
              </a:ext>
            </a:extLst>
          </p:cNvPr>
          <p:cNvSpPr/>
          <p:nvPr/>
        </p:nvSpPr>
        <p:spPr>
          <a:xfrm>
            <a:off x="4680107" y="4484328"/>
            <a:ext cx="3866993" cy="229199"/>
          </a:xfrm>
          <a:prstGeom prst="rect">
            <a:avLst/>
          </a:prstGeom>
          <a:noFill/>
          <a:ln>
            <a:noFill/>
          </a:ln>
        </p:spPr>
        <p:txBody>
          <a:bodyPr spcFirstLastPara="1" wrap="square" lIns="68575" tIns="34275" rIns="68575" bIns="34275" anchor="t" anchorCtr="0">
            <a:noAutofit/>
          </a:bodyPr>
          <a:lstStyle/>
          <a:p>
            <a:pPr defTabSz="914378">
              <a:buClr>
                <a:srgbClr val="565A5C"/>
              </a:buClr>
              <a:buSzPts val="1500"/>
            </a:pPr>
            <a:r>
              <a:rPr lang="en-US">
                <a:solidFill>
                  <a:srgbClr val="565A5C"/>
                </a:solidFill>
                <a:ea typeface="+mn-ea"/>
              </a:rPr>
              <a:t>Content aligned with curriculum outcomes</a:t>
            </a:r>
            <a:endParaRPr>
              <a:ea typeface="+mn-ea"/>
            </a:endParaRPr>
          </a:p>
        </p:txBody>
      </p:sp>
      <p:sp>
        <p:nvSpPr>
          <p:cNvPr id="43" name="Google Shape;2614;p504">
            <a:extLst>
              <a:ext uri="{FF2B5EF4-FFF2-40B4-BE49-F238E27FC236}">
                <a16:creationId xmlns:a16="http://schemas.microsoft.com/office/drawing/2014/main" id="{E5D42DD7-37F4-7947-BE13-DF42B7B88A9A}"/>
              </a:ext>
            </a:extLst>
          </p:cNvPr>
          <p:cNvSpPr/>
          <p:nvPr/>
        </p:nvSpPr>
        <p:spPr>
          <a:xfrm>
            <a:off x="4757550" y="4790589"/>
            <a:ext cx="516900" cy="70800"/>
          </a:xfrm>
          <a:prstGeom prst="rect">
            <a:avLst/>
          </a:prstGeom>
          <a:solidFill>
            <a:srgbClr val="29A6FF"/>
          </a:solidFill>
          <a:ln>
            <a:noFill/>
          </a:ln>
        </p:spPr>
        <p:txBody>
          <a:bodyPr spcFirstLastPara="1" wrap="square" lIns="68575" tIns="34275" rIns="68575" bIns="34275" anchor="ctr" anchorCtr="0">
            <a:noAutofit/>
          </a:bodyPr>
          <a:lstStyle/>
          <a:p>
            <a:pPr algn="ctr" defTabSz="914378">
              <a:buClr>
                <a:srgbClr val="565A5C"/>
              </a:buClr>
              <a:buSzPts val="1400"/>
            </a:pPr>
            <a:endParaRPr>
              <a:solidFill>
                <a:srgbClr val="565A5C"/>
              </a:solidFill>
            </a:endParaRPr>
          </a:p>
        </p:txBody>
      </p:sp>
    </p:spTree>
    <p:extLst>
      <p:ext uri="{BB962C8B-B14F-4D97-AF65-F5344CB8AC3E}">
        <p14:creationId xmlns:p14="http://schemas.microsoft.com/office/powerpoint/2010/main" val="39374634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47"/>
          <p:cNvSpPr txBox="1">
            <a:spLocks noGrp="1"/>
          </p:cNvSpPr>
          <p:nvPr>
            <p:ph type="title"/>
          </p:nvPr>
        </p:nvSpPr>
        <p:spPr>
          <a:xfrm>
            <a:off x="275300" y="236111"/>
            <a:ext cx="7201994" cy="993825"/>
          </a:xfrm>
          <a:prstGeom prst="rect">
            <a:avLst/>
          </a:prstGeom>
        </p:spPr>
        <p:txBody>
          <a:bodyPr spcFirstLastPara="1" wrap="square" lIns="68569" tIns="34275" rIns="68569" bIns="34275" anchor="t" anchorCtr="0">
            <a:noAutofit/>
          </a:bodyPr>
          <a:lstStyle/>
          <a:p>
            <a:r>
              <a:rPr lang="en-CA" dirty="0">
                <a:solidFill>
                  <a:schemeClr val="tx2"/>
                </a:solidFill>
                <a:uFill>
                  <a:noFill/>
                </a:uFill>
              </a:rPr>
              <a:t>Where’s My District’s Brightspace?</a:t>
            </a:r>
            <a:endParaRPr dirty="0"/>
          </a:p>
        </p:txBody>
      </p:sp>
      <p:cxnSp>
        <p:nvCxnSpPr>
          <p:cNvPr id="255" name="Google Shape;255;p47"/>
          <p:cNvCxnSpPr/>
          <p:nvPr/>
        </p:nvCxnSpPr>
        <p:spPr>
          <a:xfrm>
            <a:off x="5297944" y="2321081"/>
            <a:ext cx="2179350" cy="134100"/>
          </a:xfrm>
          <a:prstGeom prst="straightConnector1">
            <a:avLst/>
          </a:prstGeom>
          <a:noFill/>
          <a:ln w="9525" cap="flat" cmpd="sng">
            <a:solidFill>
              <a:schemeClr val="dk2"/>
            </a:solidFill>
            <a:prstDash val="solid"/>
            <a:round/>
            <a:headEnd type="none" w="med" len="med"/>
            <a:tailEnd type="triangle" w="med" len="med"/>
          </a:ln>
        </p:spPr>
      </p:cxnSp>
      <p:pic>
        <p:nvPicPr>
          <p:cNvPr id="2" name="Picture 1">
            <a:extLst>
              <a:ext uri="{FF2B5EF4-FFF2-40B4-BE49-F238E27FC236}">
                <a16:creationId xmlns:a16="http://schemas.microsoft.com/office/drawing/2014/main" id="{1B447B96-58AE-45E6-84C6-2529D703FC48}"/>
              </a:ext>
            </a:extLst>
          </p:cNvPr>
          <p:cNvPicPr>
            <a:picLocks noChangeAspect="1"/>
          </p:cNvPicPr>
          <p:nvPr/>
        </p:nvPicPr>
        <p:blipFill>
          <a:blip r:embed="rId3"/>
          <a:stretch>
            <a:fillRect/>
          </a:stretch>
        </p:blipFill>
        <p:spPr>
          <a:xfrm>
            <a:off x="3224893" y="863741"/>
            <a:ext cx="5404757" cy="3714380"/>
          </a:xfrm>
          <a:prstGeom prst="rect">
            <a:avLst/>
          </a:prstGeom>
          <a:ln>
            <a:noFill/>
          </a:ln>
          <a:effectLst>
            <a:outerShdw blurRad="292100" dist="139700" dir="2700000" algn="tl" rotWithShape="0">
              <a:srgbClr val="333333">
                <a:alpha val="65000"/>
              </a:srgbClr>
            </a:outerShdw>
          </a:effectLst>
        </p:spPr>
      </p:pic>
      <p:sp>
        <p:nvSpPr>
          <p:cNvPr id="3" name="Rectangle 2">
            <a:extLst>
              <a:ext uri="{FF2B5EF4-FFF2-40B4-BE49-F238E27FC236}">
                <a16:creationId xmlns:a16="http://schemas.microsoft.com/office/drawing/2014/main" id="{41A5D086-61E1-4C41-8071-441CFCEB643E}"/>
              </a:ext>
            </a:extLst>
          </p:cNvPr>
          <p:cNvSpPr/>
          <p:nvPr/>
        </p:nvSpPr>
        <p:spPr>
          <a:xfrm>
            <a:off x="0" y="2547806"/>
            <a:ext cx="3211200" cy="369332"/>
          </a:xfrm>
          <a:prstGeom prst="rect">
            <a:avLst/>
          </a:prstGeom>
        </p:spPr>
        <p:txBody>
          <a:bodyPr wrap="none">
            <a:spAutoFit/>
          </a:bodyPr>
          <a:lstStyle/>
          <a:p>
            <a:pPr defTabSz="685800">
              <a:buClrTx/>
            </a:pPr>
            <a:r>
              <a:rPr lang="en-US" sz="1800" b="1" kern="1200" dirty="0">
                <a:solidFill>
                  <a:srgbClr val="E87511"/>
                </a:solidFill>
                <a:ea typeface="+mn-ea"/>
                <a:cs typeface="+mn-cs"/>
                <a:hlinkClick r:id="rId4">
                  <a:extLst>
                    <a:ext uri="{A12FA001-AC4F-418D-AE19-62706E023703}">
                      <ahyp:hlinkClr xmlns:ahyp="http://schemas.microsoft.com/office/drawing/2018/hyperlinkcolor" val="tx"/>
                    </a:ext>
                  </a:extLst>
                </a:hlinkClick>
              </a:rPr>
              <a:t>https://login-finder.d2l.com/</a:t>
            </a:r>
            <a:endParaRPr lang="en-US" sz="1800" b="1" kern="1200" dirty="0">
              <a:solidFill>
                <a:srgbClr val="E87511"/>
              </a:solidFill>
              <a:ea typeface="+mn-ea"/>
              <a:cs typeface="+mn-cs"/>
            </a:endParaRPr>
          </a:p>
        </p:txBody>
      </p:sp>
    </p:spTree>
    <p:extLst>
      <p:ext uri="{BB962C8B-B14F-4D97-AF65-F5344CB8AC3E}">
        <p14:creationId xmlns:p14="http://schemas.microsoft.com/office/powerpoint/2010/main" val="41456595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Google Shape;254;p47">
            <a:extLst>
              <a:ext uri="{FF2B5EF4-FFF2-40B4-BE49-F238E27FC236}">
                <a16:creationId xmlns:a16="http://schemas.microsoft.com/office/drawing/2014/main" id="{986E7460-8DB0-488A-9634-9152274D454C}"/>
              </a:ext>
            </a:extLst>
          </p:cNvPr>
          <p:cNvSpPr txBox="1">
            <a:spLocks/>
          </p:cNvSpPr>
          <p:nvPr/>
        </p:nvSpPr>
        <p:spPr>
          <a:xfrm>
            <a:off x="117274" y="97301"/>
            <a:ext cx="7451700" cy="1325100"/>
          </a:xfrm>
          <a:prstGeom prst="rect">
            <a:avLst/>
          </a:prstGeom>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CA" sz="4000" b="1" dirty="0">
                <a:solidFill>
                  <a:srgbClr val="009FBA"/>
                </a:solidFill>
                <a:uFill>
                  <a:noFill/>
                </a:uFill>
                <a:hlinkClick r:id="rId3">
                  <a:extLst>
                    <a:ext uri="{A12FA001-AC4F-418D-AE19-62706E023703}">
                      <ahyp:hlinkClr xmlns:ahyp="http://schemas.microsoft.com/office/drawing/2018/hyperlinkcolor" val="tx"/>
                    </a:ext>
                  </a:extLst>
                </a:hlinkClick>
              </a:rPr>
              <a:t>Homepage Overview</a:t>
            </a:r>
            <a:endParaRPr lang="en-CA" sz="4000" b="1" dirty="0">
              <a:solidFill>
                <a:srgbClr val="009FBA"/>
              </a:solidFill>
            </a:endParaRPr>
          </a:p>
        </p:txBody>
      </p:sp>
      <p:grpSp>
        <p:nvGrpSpPr>
          <p:cNvPr id="24" name="Group 23">
            <a:extLst>
              <a:ext uri="{FF2B5EF4-FFF2-40B4-BE49-F238E27FC236}">
                <a16:creationId xmlns:a16="http://schemas.microsoft.com/office/drawing/2014/main" id="{193FD362-2F20-41B2-9EA6-F96DCA93E3F7}"/>
              </a:ext>
            </a:extLst>
          </p:cNvPr>
          <p:cNvGrpSpPr/>
          <p:nvPr/>
        </p:nvGrpSpPr>
        <p:grpSpPr>
          <a:xfrm>
            <a:off x="1475505" y="1036545"/>
            <a:ext cx="6093469" cy="3764902"/>
            <a:chOff x="1447801" y="968829"/>
            <a:chExt cx="9111342" cy="5629520"/>
          </a:xfrm>
        </p:grpSpPr>
        <p:pic>
          <p:nvPicPr>
            <p:cNvPr id="25" name="Picture 24">
              <a:extLst>
                <a:ext uri="{FF2B5EF4-FFF2-40B4-BE49-F238E27FC236}">
                  <a16:creationId xmlns:a16="http://schemas.microsoft.com/office/drawing/2014/main" id="{F3C5C6FB-C01F-4B14-ABC6-24C408F8B9C6}"/>
                </a:ext>
              </a:extLst>
            </p:cNvPr>
            <p:cNvPicPr>
              <a:picLocks noChangeAspect="1"/>
            </p:cNvPicPr>
            <p:nvPr/>
          </p:nvPicPr>
          <p:blipFill>
            <a:blip r:embed="rId4"/>
            <a:stretch>
              <a:fillRect/>
            </a:stretch>
          </p:blipFill>
          <p:spPr>
            <a:xfrm>
              <a:off x="1447801" y="968829"/>
              <a:ext cx="9111342" cy="5629520"/>
            </a:xfrm>
            <a:prstGeom prst="rect">
              <a:avLst/>
            </a:prstGeom>
            <a:ln>
              <a:solidFill>
                <a:schemeClr val="accent1"/>
              </a:solidFill>
            </a:ln>
            <a:effectLst>
              <a:outerShdw blurRad="292100" dist="139700" dir="2700000" algn="tl" rotWithShape="0">
                <a:srgbClr val="333333">
                  <a:alpha val="65000"/>
                </a:srgbClr>
              </a:outerShdw>
            </a:effectLst>
          </p:spPr>
        </p:pic>
        <p:sp>
          <p:nvSpPr>
            <p:cNvPr id="26" name="Rectangle 25">
              <a:extLst>
                <a:ext uri="{FF2B5EF4-FFF2-40B4-BE49-F238E27FC236}">
                  <a16:creationId xmlns:a16="http://schemas.microsoft.com/office/drawing/2014/main" id="{87372B26-9735-4345-B3FA-9E18176969B9}"/>
                </a:ext>
              </a:extLst>
            </p:cNvPr>
            <p:cNvSpPr/>
            <p:nvPr/>
          </p:nvSpPr>
          <p:spPr>
            <a:xfrm>
              <a:off x="7807950" y="4444134"/>
              <a:ext cx="1381463" cy="27614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4B1C25BA-DB8C-45C1-A8BB-35BB5203F48D}"/>
                </a:ext>
              </a:extLst>
            </p:cNvPr>
            <p:cNvSpPr/>
            <p:nvPr/>
          </p:nvSpPr>
          <p:spPr>
            <a:xfrm>
              <a:off x="6654352" y="1013540"/>
              <a:ext cx="3839445" cy="506237"/>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63C6253-809E-43CE-8AE8-571D21D5FFFA}"/>
                </a:ext>
              </a:extLst>
            </p:cNvPr>
            <p:cNvSpPr/>
            <p:nvPr/>
          </p:nvSpPr>
          <p:spPr>
            <a:xfrm>
              <a:off x="1447801" y="1660518"/>
              <a:ext cx="5418664" cy="31629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Arrow Connector 28">
              <a:extLst>
                <a:ext uri="{FF2B5EF4-FFF2-40B4-BE49-F238E27FC236}">
                  <a16:creationId xmlns:a16="http://schemas.microsoft.com/office/drawing/2014/main" id="{5D58837E-A40B-471F-B91A-FF17478C1A05}"/>
                </a:ext>
              </a:extLst>
            </p:cNvPr>
            <p:cNvCxnSpPr>
              <a:cxnSpLocks/>
            </p:cNvCxnSpPr>
            <p:nvPr/>
          </p:nvCxnSpPr>
          <p:spPr>
            <a:xfrm flipH="1" flipV="1">
              <a:off x="2798906" y="3980702"/>
              <a:ext cx="2083261" cy="26285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C755FBBB-7CDF-4453-8E9F-01355D989782}"/>
                </a:ext>
              </a:extLst>
            </p:cNvPr>
            <p:cNvSpPr/>
            <p:nvPr/>
          </p:nvSpPr>
          <p:spPr>
            <a:xfrm>
              <a:off x="5182250" y="985917"/>
              <a:ext cx="1304021" cy="408108"/>
            </a:xfrm>
            <a:prstGeom prst="rect">
              <a:avLst/>
            </a:prstGeom>
            <a:noFill/>
          </p:spPr>
          <p:txBody>
            <a:bodyPr wrap="none" lIns="91440" tIns="45720" rIns="91440" bIns="45720">
              <a:spAutoFit/>
            </a:bodyPr>
            <a:lstStyle/>
            <a:p>
              <a:pPr algn="ctr"/>
              <a:r>
                <a:rPr lang="en-US" sz="2000" b="1" dirty="0">
                  <a:ln w="0"/>
                  <a:solidFill>
                    <a:sysClr val="windowText" lastClr="000000"/>
                  </a:solidFill>
                  <a:effectLst>
                    <a:outerShdw blurRad="38100" dist="25400" dir="5400000" algn="ctr" rotWithShape="0">
                      <a:srgbClr val="6E747A">
                        <a:alpha val="43000"/>
                      </a:srgbClr>
                    </a:outerShdw>
                  </a:effectLst>
                </a:rPr>
                <a:t>Mini-Bar</a:t>
              </a:r>
            </a:p>
          </p:txBody>
        </p:sp>
        <p:sp>
          <p:nvSpPr>
            <p:cNvPr id="31" name="Rectangle 30">
              <a:extLst>
                <a:ext uri="{FF2B5EF4-FFF2-40B4-BE49-F238E27FC236}">
                  <a16:creationId xmlns:a16="http://schemas.microsoft.com/office/drawing/2014/main" id="{FEBA2981-3A6C-4F29-9C6F-29EA615B3024}"/>
                </a:ext>
              </a:extLst>
            </p:cNvPr>
            <p:cNvSpPr/>
            <p:nvPr/>
          </p:nvSpPr>
          <p:spPr>
            <a:xfrm>
              <a:off x="6866466" y="1547773"/>
              <a:ext cx="1577648" cy="598270"/>
            </a:xfrm>
            <a:prstGeom prst="rect">
              <a:avLst/>
            </a:prstGeom>
            <a:noFill/>
          </p:spPr>
          <p:txBody>
            <a:bodyPr wrap="none" lIns="91440" tIns="45720" rIns="91440" bIns="45720">
              <a:spAutoFit/>
            </a:bodyPr>
            <a:lstStyle/>
            <a:p>
              <a:pPr algn="ctr"/>
              <a:r>
                <a:rPr lang="en-US" sz="2000" b="1" dirty="0">
                  <a:ln w="0"/>
                  <a:solidFill>
                    <a:sysClr val="windowText" lastClr="000000"/>
                  </a:solidFill>
                  <a:effectLst>
                    <a:outerShdw blurRad="38100" dist="25400" dir="5400000" algn="ctr" rotWithShape="0">
                      <a:srgbClr val="6E747A">
                        <a:alpha val="43000"/>
                      </a:srgbClr>
                    </a:outerShdw>
                  </a:effectLst>
                </a:rPr>
                <a:t>Navbar</a:t>
              </a:r>
            </a:p>
          </p:txBody>
        </p:sp>
        <p:sp>
          <p:nvSpPr>
            <p:cNvPr id="32" name="Rectangle 31">
              <a:extLst>
                <a:ext uri="{FF2B5EF4-FFF2-40B4-BE49-F238E27FC236}">
                  <a16:creationId xmlns:a16="http://schemas.microsoft.com/office/drawing/2014/main" id="{4A2E22D2-9F56-4286-8521-5881B5EC52C3}"/>
                </a:ext>
              </a:extLst>
            </p:cNvPr>
            <p:cNvSpPr/>
            <p:nvPr/>
          </p:nvSpPr>
          <p:spPr>
            <a:xfrm>
              <a:off x="5055632" y="4133382"/>
              <a:ext cx="1382588" cy="439500"/>
            </a:xfrm>
            <a:prstGeom prst="rect">
              <a:avLst/>
            </a:prstGeom>
            <a:noFill/>
          </p:spPr>
          <p:txBody>
            <a:bodyPr wrap="none" lIns="91440" tIns="45720" rIns="91440" bIns="45720">
              <a:spAutoFit/>
            </a:bodyPr>
            <a:lstStyle/>
            <a:p>
              <a:pPr algn="ctr"/>
              <a:r>
                <a:rPr lang="en-US" sz="2200" b="1" dirty="0">
                  <a:ln w="0"/>
                  <a:solidFill>
                    <a:sysClr val="windowText" lastClr="000000"/>
                  </a:solidFill>
                  <a:effectLst>
                    <a:outerShdw blurRad="38100" dist="25400" dir="5400000" algn="ctr" rotWithShape="0">
                      <a:srgbClr val="6E747A">
                        <a:alpha val="43000"/>
                      </a:srgbClr>
                    </a:outerShdw>
                  </a:effectLst>
                </a:rPr>
                <a:t>Widgets</a:t>
              </a:r>
            </a:p>
          </p:txBody>
        </p:sp>
        <p:cxnSp>
          <p:nvCxnSpPr>
            <p:cNvPr id="33" name="Straight Arrow Connector 32">
              <a:extLst>
                <a:ext uri="{FF2B5EF4-FFF2-40B4-BE49-F238E27FC236}">
                  <a16:creationId xmlns:a16="http://schemas.microsoft.com/office/drawing/2014/main" id="{A9D3CD3A-7F5F-4DDD-AC59-48FDB4957A5E}"/>
                </a:ext>
              </a:extLst>
            </p:cNvPr>
            <p:cNvCxnSpPr>
              <a:cxnSpLocks/>
            </p:cNvCxnSpPr>
            <p:nvPr/>
          </p:nvCxnSpPr>
          <p:spPr>
            <a:xfrm flipH="1">
              <a:off x="3107848" y="4487831"/>
              <a:ext cx="1774317" cy="23245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6F583A77-7891-46B0-AA89-3876BB09265B}"/>
                </a:ext>
              </a:extLst>
            </p:cNvPr>
            <p:cNvCxnSpPr>
              <a:cxnSpLocks/>
            </p:cNvCxnSpPr>
            <p:nvPr/>
          </p:nvCxnSpPr>
          <p:spPr>
            <a:xfrm flipV="1">
              <a:off x="6521775" y="3980702"/>
              <a:ext cx="1099188" cy="291058"/>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CE1818ED-2617-408B-9B9D-B3986679146B}"/>
                </a:ext>
              </a:extLst>
            </p:cNvPr>
            <p:cNvCxnSpPr>
              <a:cxnSpLocks/>
            </p:cNvCxnSpPr>
            <p:nvPr/>
          </p:nvCxnSpPr>
          <p:spPr>
            <a:xfrm>
              <a:off x="6486271" y="4572882"/>
              <a:ext cx="1225577" cy="546281"/>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674612956"/>
      </p:ext>
    </p:extLst>
  </p:cSld>
  <p:clrMapOvr>
    <a:masterClrMapping/>
  </p:clrMapOvr>
</p:sld>
</file>

<file path=ppt/theme/theme1.xml><?xml version="1.0" encoding="utf-8"?>
<a:theme xmlns:a="http://schemas.openxmlformats.org/drawingml/2006/main" name="16x9 D2L Theme">
  <a:themeElements>
    <a:clrScheme name="D2L">
      <a:dk1>
        <a:srgbClr val="FFFFFF"/>
      </a:dk1>
      <a:lt1>
        <a:srgbClr val="565A5C"/>
      </a:lt1>
      <a:dk2>
        <a:srgbClr val="FFFFFF"/>
      </a:dk2>
      <a:lt2>
        <a:srgbClr val="009FBA"/>
      </a:lt2>
      <a:accent1>
        <a:srgbClr val="32075B"/>
      </a:accent1>
      <a:accent2>
        <a:srgbClr val="CD2026"/>
      </a:accent2>
      <a:accent3>
        <a:srgbClr val="7EA033"/>
      </a:accent3>
      <a:accent4>
        <a:srgbClr val="006FBF"/>
      </a:accent4>
      <a:accent5>
        <a:srgbClr val="A82F5E"/>
      </a:accent5>
      <a:accent6>
        <a:srgbClr val="E87511"/>
      </a:accent6>
      <a:hlink>
        <a:srgbClr val="BFBFBF"/>
      </a:hlink>
      <a:folHlink>
        <a:srgbClr val="D8D8D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3_16x9 D2L Theme">
  <a:themeElements>
    <a:clrScheme name="D2L">
      <a:dk1>
        <a:srgbClr val="FFFFFF"/>
      </a:dk1>
      <a:lt1>
        <a:srgbClr val="565A5C"/>
      </a:lt1>
      <a:dk2>
        <a:srgbClr val="FFFFFF"/>
      </a:dk2>
      <a:lt2>
        <a:srgbClr val="009FBA"/>
      </a:lt2>
      <a:accent1>
        <a:srgbClr val="32075B"/>
      </a:accent1>
      <a:accent2>
        <a:srgbClr val="CD2026"/>
      </a:accent2>
      <a:accent3>
        <a:srgbClr val="7EA033"/>
      </a:accent3>
      <a:accent4>
        <a:srgbClr val="006FBF"/>
      </a:accent4>
      <a:accent5>
        <a:srgbClr val="A82F5E"/>
      </a:accent5>
      <a:accent6>
        <a:srgbClr val="E87511"/>
      </a:accent6>
      <a:hlink>
        <a:srgbClr val="BFBFBF"/>
      </a:hlink>
      <a:folHlink>
        <a:srgbClr val="D8D8D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5_16x9 D2L Theme (Modified)">
  <a:themeElements>
    <a:clrScheme name="D2L Colours">
      <a:dk1>
        <a:srgbClr val="FFFFFF"/>
      </a:dk1>
      <a:lt1>
        <a:srgbClr val="565A5C"/>
      </a:lt1>
      <a:dk2>
        <a:srgbClr val="FFFFFF"/>
      </a:dk2>
      <a:lt2>
        <a:srgbClr val="009FBA"/>
      </a:lt2>
      <a:accent1>
        <a:srgbClr val="32075B"/>
      </a:accent1>
      <a:accent2>
        <a:srgbClr val="CD2026"/>
      </a:accent2>
      <a:accent3>
        <a:srgbClr val="7EA033"/>
      </a:accent3>
      <a:accent4>
        <a:srgbClr val="006FBF"/>
      </a:accent4>
      <a:accent5>
        <a:srgbClr val="A82F5E"/>
      </a:accent5>
      <a:accent6>
        <a:srgbClr val="E87511"/>
      </a:accent6>
      <a:hlink>
        <a:srgbClr val="BFBFBF"/>
      </a:hlink>
      <a:folHlink>
        <a:srgbClr val="D8D8D8"/>
      </a:folHlink>
    </a:clrScheme>
    <a:fontScheme name="Arial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a:defRPr sz="2000" dirty="0" smtClean="0">
            <a:solidFill>
              <a:schemeClr val="bg1"/>
            </a:solidFill>
          </a:defRPr>
        </a:defPPr>
      </a:lstStyle>
    </a:txDef>
  </a:objectDefaults>
  <a:extraClrSchemeLst/>
  <a:extLst>
    <a:ext uri="{05A4C25C-085E-4340-85A3-A5531E510DB2}">
      <thm15:themeFamily xmlns:thm15="http://schemas.microsoft.com/office/thememl/2012/main" name="16x9 D2L Theme (Modified)" id="{63CACACA-3C8C-4CC1-8C77-97838E71C97E}" vid="{F1C6D337-26F9-42F1-A30B-7CA8C7D320C9}"/>
    </a:ext>
  </a:extLst>
</a:theme>
</file>

<file path=ppt/theme/theme12.xml><?xml version="1.0" encoding="utf-8"?>
<a:theme xmlns:a="http://schemas.openxmlformats.org/drawingml/2006/main" name="3_16x9 Brightspace Theme">
  <a:themeElements>
    <a:clrScheme name="Custom 2">
      <a:dk1>
        <a:srgbClr val="FFFFFF"/>
      </a:dk1>
      <a:lt1>
        <a:srgbClr val="565A5C"/>
      </a:lt1>
      <a:dk2>
        <a:srgbClr val="FFFFFF"/>
      </a:dk2>
      <a:lt2>
        <a:srgbClr val="00A3AE"/>
      </a:lt2>
      <a:accent1>
        <a:srgbClr val="32075B"/>
      </a:accent1>
      <a:accent2>
        <a:srgbClr val="CD2026"/>
      </a:accent2>
      <a:accent3>
        <a:srgbClr val="7EA033"/>
      </a:accent3>
      <a:accent4>
        <a:srgbClr val="006FBF"/>
      </a:accent4>
      <a:accent5>
        <a:srgbClr val="A82F5E"/>
      </a:accent5>
      <a:accent6>
        <a:srgbClr val="E87511"/>
      </a:accent6>
      <a:hlink>
        <a:srgbClr val="0070C0"/>
      </a:hlink>
      <a:folHlink>
        <a:srgbClr val="D8D8D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4_16x9 D2L Theme">
  <a:themeElements>
    <a:clrScheme name="D2L Colours">
      <a:dk1>
        <a:srgbClr val="FFFFFF"/>
      </a:dk1>
      <a:lt1>
        <a:srgbClr val="565A5C"/>
      </a:lt1>
      <a:dk2>
        <a:srgbClr val="FFFFFF"/>
      </a:dk2>
      <a:lt2>
        <a:srgbClr val="00A3AE"/>
      </a:lt2>
      <a:accent1>
        <a:srgbClr val="32075B"/>
      </a:accent1>
      <a:accent2>
        <a:srgbClr val="CD2026"/>
      </a:accent2>
      <a:accent3>
        <a:srgbClr val="7EA033"/>
      </a:accent3>
      <a:accent4>
        <a:srgbClr val="006FBF"/>
      </a:accent4>
      <a:accent5>
        <a:srgbClr val="A82F5E"/>
      </a:accent5>
      <a:accent6>
        <a:srgbClr val="E87511"/>
      </a:accent6>
      <a:hlink>
        <a:srgbClr val="BFBFBF"/>
      </a:hlink>
      <a:folHlink>
        <a:srgbClr val="D8D8D8"/>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6x9 D2L Theme" id="{E4F453A8-69BE-0244-8E33-374BD6774886}" vid="{F48AB90E-D6F1-1346-995F-A3B166A560F6}"/>
    </a:ext>
  </a:extLst>
</a:theme>
</file>

<file path=ppt/theme/theme14.xml><?xml version="1.0" encoding="utf-8"?>
<a:theme xmlns:a="http://schemas.openxmlformats.org/drawingml/2006/main" name="7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Base Slide">
  <a:themeElements>
    <a:clrScheme name="D2L">
      <a:dk1>
        <a:srgbClr val="FFFFFF"/>
      </a:dk1>
      <a:lt1>
        <a:srgbClr val="565A5C"/>
      </a:lt1>
      <a:dk2>
        <a:srgbClr val="FFFFFF"/>
      </a:dk2>
      <a:lt2>
        <a:srgbClr val="009FBA"/>
      </a:lt2>
      <a:accent1>
        <a:srgbClr val="32075B"/>
      </a:accent1>
      <a:accent2>
        <a:srgbClr val="CD2026"/>
      </a:accent2>
      <a:accent3>
        <a:srgbClr val="7EA033"/>
      </a:accent3>
      <a:accent4>
        <a:srgbClr val="006FBF"/>
      </a:accent4>
      <a:accent5>
        <a:srgbClr val="A82F5E"/>
      </a:accent5>
      <a:accent6>
        <a:srgbClr val="E87511"/>
      </a:accent6>
      <a:hlink>
        <a:srgbClr val="BFBFBF"/>
      </a:hlink>
      <a:folHlink>
        <a:srgbClr val="D8D8D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16x9 D2L Theme (Modified)">
  <a:themeElements>
    <a:clrScheme name="D2L Colours">
      <a:dk1>
        <a:srgbClr val="FFFFFF"/>
      </a:dk1>
      <a:lt1>
        <a:srgbClr val="565A5C"/>
      </a:lt1>
      <a:dk2>
        <a:srgbClr val="FFFFFF"/>
      </a:dk2>
      <a:lt2>
        <a:srgbClr val="009FBA"/>
      </a:lt2>
      <a:accent1>
        <a:srgbClr val="32075B"/>
      </a:accent1>
      <a:accent2>
        <a:srgbClr val="CD2026"/>
      </a:accent2>
      <a:accent3>
        <a:srgbClr val="7EA033"/>
      </a:accent3>
      <a:accent4>
        <a:srgbClr val="006FBF"/>
      </a:accent4>
      <a:accent5>
        <a:srgbClr val="A82F5E"/>
      </a:accent5>
      <a:accent6>
        <a:srgbClr val="E87511"/>
      </a:accent6>
      <a:hlink>
        <a:srgbClr val="BFBFBF"/>
      </a:hlink>
      <a:folHlink>
        <a:srgbClr val="D8D8D8"/>
      </a:folHlink>
    </a:clrScheme>
    <a:fontScheme name="Arial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a:defRPr sz="2000" dirty="0" smtClean="0">
            <a:solidFill>
              <a:schemeClr val="bg1"/>
            </a:solidFill>
          </a:defRPr>
        </a:defPPr>
      </a:lstStyle>
    </a:txDef>
  </a:objectDefaults>
  <a:extraClrSchemeLst/>
  <a:extLst>
    <a:ext uri="{05A4C25C-085E-4340-85A3-A5531E510DB2}">
      <thm15:themeFamily xmlns:thm15="http://schemas.microsoft.com/office/thememl/2012/main" name="16x9 D2L Theme (Modified)" id="{63CACACA-3C8C-4CC1-8C77-97838E71C97E}" vid="{F1C6D337-26F9-42F1-A30B-7CA8C7D320C9}"/>
    </a:ext>
  </a:ext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16x9 D2L Theme (Modified)">
  <a:themeElements>
    <a:clrScheme name="D2L Colours">
      <a:dk1>
        <a:srgbClr val="FFFFFF"/>
      </a:dk1>
      <a:lt1>
        <a:srgbClr val="565A5C"/>
      </a:lt1>
      <a:dk2>
        <a:srgbClr val="FFFFFF"/>
      </a:dk2>
      <a:lt2>
        <a:srgbClr val="009FBA"/>
      </a:lt2>
      <a:accent1>
        <a:srgbClr val="32075B"/>
      </a:accent1>
      <a:accent2>
        <a:srgbClr val="CD2026"/>
      </a:accent2>
      <a:accent3>
        <a:srgbClr val="7EA033"/>
      </a:accent3>
      <a:accent4>
        <a:srgbClr val="006FBF"/>
      </a:accent4>
      <a:accent5>
        <a:srgbClr val="A82F5E"/>
      </a:accent5>
      <a:accent6>
        <a:srgbClr val="E87511"/>
      </a:accent6>
      <a:hlink>
        <a:srgbClr val="BFBFBF"/>
      </a:hlink>
      <a:folHlink>
        <a:srgbClr val="D8D8D8"/>
      </a:folHlink>
    </a:clrScheme>
    <a:fontScheme name="Arial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a:defRPr sz="2000" dirty="0" smtClean="0">
            <a:solidFill>
              <a:schemeClr val="bg1"/>
            </a:solidFill>
          </a:defRPr>
        </a:defPPr>
      </a:lstStyle>
    </a:txDef>
  </a:objectDefaults>
  <a:extraClrSchemeLst/>
  <a:extLst>
    <a:ext uri="{05A4C25C-085E-4340-85A3-A5531E510DB2}">
      <thm15:themeFamily xmlns:thm15="http://schemas.microsoft.com/office/thememl/2012/main" name="16x9 D2L Theme (Modified)" id="{63CACACA-3C8C-4CC1-8C77-97838E71C97E}" vid="{F1C6D337-26F9-42F1-A30B-7CA8C7D320C9}"/>
    </a:ext>
  </a:extLst>
</a:theme>
</file>

<file path=ppt/theme/theme6.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6_16x9 D2L Theme (Modified)">
  <a:themeElements>
    <a:clrScheme name="D2L Colours">
      <a:dk1>
        <a:srgbClr val="FFFFFF"/>
      </a:dk1>
      <a:lt1>
        <a:srgbClr val="565A5C"/>
      </a:lt1>
      <a:dk2>
        <a:srgbClr val="FFFFFF"/>
      </a:dk2>
      <a:lt2>
        <a:srgbClr val="009FBA"/>
      </a:lt2>
      <a:accent1>
        <a:srgbClr val="32075B"/>
      </a:accent1>
      <a:accent2>
        <a:srgbClr val="CD2026"/>
      </a:accent2>
      <a:accent3>
        <a:srgbClr val="7EA033"/>
      </a:accent3>
      <a:accent4>
        <a:srgbClr val="006FBF"/>
      </a:accent4>
      <a:accent5>
        <a:srgbClr val="A82F5E"/>
      </a:accent5>
      <a:accent6>
        <a:srgbClr val="E87511"/>
      </a:accent6>
      <a:hlink>
        <a:srgbClr val="BFBFBF"/>
      </a:hlink>
      <a:folHlink>
        <a:srgbClr val="D8D8D8"/>
      </a:folHlink>
    </a:clrScheme>
    <a:fontScheme name="Arial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a:defRPr sz="2000" dirty="0" smtClean="0">
            <a:solidFill>
              <a:schemeClr val="bg1"/>
            </a:solidFill>
          </a:defRPr>
        </a:defPPr>
      </a:lstStyle>
    </a:txDef>
  </a:objectDefaults>
  <a:extraClrSchemeLst/>
  <a:extLst>
    <a:ext uri="{05A4C25C-085E-4340-85A3-A5531E510DB2}">
      <thm15:themeFamily xmlns:thm15="http://schemas.microsoft.com/office/thememl/2012/main" name="16x9 D2L Theme (Modified)" id="{63CACACA-3C8C-4CC1-8C77-97838E71C97E}" vid="{F1C6D337-26F9-42F1-A30B-7CA8C7D320C9}"/>
    </a:ext>
  </a:extLst>
</a:theme>
</file>

<file path=ppt/theme/theme8.xml><?xml version="1.0" encoding="utf-8"?>
<a:theme xmlns:a="http://schemas.openxmlformats.org/drawingml/2006/main" name="4_16x9 D2L Theme (Modified)">
  <a:themeElements>
    <a:clrScheme name="D2L Colours">
      <a:dk1>
        <a:srgbClr val="FFFFFF"/>
      </a:dk1>
      <a:lt1>
        <a:srgbClr val="565A5C"/>
      </a:lt1>
      <a:dk2>
        <a:srgbClr val="FFFFFF"/>
      </a:dk2>
      <a:lt2>
        <a:srgbClr val="009FBA"/>
      </a:lt2>
      <a:accent1>
        <a:srgbClr val="32075B"/>
      </a:accent1>
      <a:accent2>
        <a:srgbClr val="CD2026"/>
      </a:accent2>
      <a:accent3>
        <a:srgbClr val="7EA033"/>
      </a:accent3>
      <a:accent4>
        <a:srgbClr val="006FBF"/>
      </a:accent4>
      <a:accent5>
        <a:srgbClr val="A82F5E"/>
      </a:accent5>
      <a:accent6>
        <a:srgbClr val="E87511"/>
      </a:accent6>
      <a:hlink>
        <a:srgbClr val="BFBFBF"/>
      </a:hlink>
      <a:folHlink>
        <a:srgbClr val="D8D8D8"/>
      </a:folHlink>
    </a:clrScheme>
    <a:fontScheme name="Arial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a:defRPr sz="2000" dirty="0" smtClean="0">
            <a:solidFill>
              <a:schemeClr val="bg1"/>
            </a:solidFill>
          </a:defRPr>
        </a:defPPr>
      </a:lstStyle>
    </a:txDef>
  </a:objectDefaults>
  <a:extraClrSchemeLst/>
  <a:extLst>
    <a:ext uri="{05A4C25C-085E-4340-85A3-A5531E510DB2}">
      <thm15:themeFamily xmlns:thm15="http://schemas.microsoft.com/office/thememl/2012/main" name="16x9 D2L Theme (Modified)" id="{63CACACA-3C8C-4CC1-8C77-97838E71C97E}" vid="{F1C6D337-26F9-42F1-A30B-7CA8C7D320C9}"/>
    </a:ext>
  </a:extLst>
</a:theme>
</file>

<file path=ppt/theme/theme9.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5F3EC00727C86438154A2DB29960142" ma:contentTypeVersion="4" ma:contentTypeDescription="Create a new document." ma:contentTypeScope="" ma:versionID="220a987dd4447146f2d1f55c5683e396">
  <xsd:schema xmlns:xsd="http://www.w3.org/2001/XMLSchema" xmlns:xs="http://www.w3.org/2001/XMLSchema" xmlns:p="http://schemas.microsoft.com/office/2006/metadata/properties" xmlns:ns2="5e914208-6681-478a-a75d-932c80133963" xmlns:ns3="749b71be-1046-46cb-9622-3a5f3766f71a" targetNamespace="http://schemas.microsoft.com/office/2006/metadata/properties" ma:root="true" ma:fieldsID="171367235a36afd4964e2168d1a97d94" ns2:_="" ns3:_="">
    <xsd:import namespace="5e914208-6681-478a-a75d-932c80133963"/>
    <xsd:import namespace="749b71be-1046-46cb-9622-3a5f3766f71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e914208-6681-478a-a75d-932c8013396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49b71be-1046-46cb-9622-3a5f3766f71a"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45BA396-7A3A-4E6B-BC46-53A2DE5D7140}">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0352EBF5-8329-480A-AD75-B1B1CC3D04C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e914208-6681-478a-a75d-932c80133963"/>
    <ds:schemaRef ds:uri="749b71be-1046-46cb-9622-3a5f3766f71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A57D211-4564-4446-99F6-60A0C828A20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5788</TotalTime>
  <Words>3084</Words>
  <Application>Microsoft Office PowerPoint</Application>
  <PresentationFormat>On-screen Show (16:9)</PresentationFormat>
  <Paragraphs>295</Paragraphs>
  <Slides>27</Slides>
  <Notes>26</Notes>
  <HiddenSlides>0</HiddenSlides>
  <MMClips>0</MMClips>
  <ScaleCrop>false</ScaleCrop>
  <HeadingPairs>
    <vt:vector size="4" baseType="variant">
      <vt:variant>
        <vt:lpstr>Theme</vt:lpstr>
      </vt:variant>
      <vt:variant>
        <vt:i4>14</vt:i4>
      </vt:variant>
      <vt:variant>
        <vt:lpstr>Slide Titles</vt:lpstr>
      </vt:variant>
      <vt:variant>
        <vt:i4>27</vt:i4>
      </vt:variant>
    </vt:vector>
  </HeadingPairs>
  <TitlesOfParts>
    <vt:vector size="41" baseType="lpstr">
      <vt:lpstr>16x9 D2L Theme</vt:lpstr>
      <vt:lpstr>1_Base Slide</vt:lpstr>
      <vt:lpstr>3_16x9 D2L Theme (Modified)</vt:lpstr>
      <vt:lpstr>Custom Design</vt:lpstr>
      <vt:lpstr>2_16x9 D2L Theme (Modified)</vt:lpstr>
      <vt:lpstr>6_Office Theme</vt:lpstr>
      <vt:lpstr>6_16x9 D2L Theme (Modified)</vt:lpstr>
      <vt:lpstr>4_16x9 D2L Theme (Modified)</vt:lpstr>
      <vt:lpstr>3_Office Theme</vt:lpstr>
      <vt:lpstr>3_16x9 D2L Theme</vt:lpstr>
      <vt:lpstr>5_16x9 D2L Theme (Modified)</vt:lpstr>
      <vt:lpstr>3_16x9 Brightspace Theme</vt:lpstr>
      <vt:lpstr>4_16x9 D2L Theme</vt:lpstr>
      <vt:lpstr>7_Office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Where’s My District’s Brightspace?</vt:lpstr>
      <vt:lpstr>PowerPoint Presentation</vt:lpstr>
      <vt:lpstr>PowerPoint Presentation</vt:lpstr>
      <vt:lpstr>PowerPoint Presentation</vt:lpstr>
      <vt:lpstr>Getting Started in Brightspace:</vt:lpstr>
      <vt:lpstr>Getting Started Demo</vt:lpstr>
      <vt:lpstr>Find your course </vt:lpstr>
      <vt:lpstr>Activating your course</vt:lpstr>
      <vt:lpstr>Customize your Course Banner (1/3)</vt:lpstr>
      <vt:lpstr>Customize your Course Banner Image (2/3)</vt:lpstr>
      <vt:lpstr>Customize your Course Banner Text (3/3)</vt:lpstr>
      <vt:lpstr>Create a post in Activity Feed! (1/2)</vt:lpstr>
      <vt:lpstr>Create a post in Activity Feed! (2/2)</vt:lpstr>
      <vt:lpstr>Create a post in Announcements! (1/2)</vt:lpstr>
      <vt:lpstr>Create a post in Announcements! (2/2)</vt:lpstr>
      <vt:lpstr>PowerPoint Presentation</vt:lpstr>
      <vt:lpstr>Give This a Try!</vt:lpstr>
      <vt:lpstr>Resources</vt:lpstr>
      <vt:lpstr>Tutorial Videos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Tina McAuley</dc:creator>
  <cp:lastModifiedBy>Valerie Howe</cp:lastModifiedBy>
  <cp:revision>39</cp:revision>
  <cp:lastPrinted>2019-04-18T19:33:33Z</cp:lastPrinted>
  <dcterms:modified xsi:type="dcterms:W3CDTF">2020-12-21T16:35:09Z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ContentTypeId" pid="2">
    <vt:lpwstr>0x01010085F3EC00727C86438154A2DB29960142</vt:lpwstr>
  </property>
  <property fmtid="{D5CDD505-2E9C-101B-9397-08002B2CF9AE}" name="NXPowerLiteLastOptimized" pid="3">
    <vt:lpwstr>10196255</vt:lpwstr>
  </property>
  <property fmtid="{D5CDD505-2E9C-101B-9397-08002B2CF9AE}" name="NXPowerLiteSettings" pid="4">
    <vt:lpwstr>C700052003A000</vt:lpwstr>
  </property>
  <property fmtid="{D5CDD505-2E9C-101B-9397-08002B2CF9AE}" name="NXPowerLiteVersion" pid="5">
    <vt:lpwstr>D9.0.3</vt:lpwstr>
  </property>
</Properties>
</file>